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5"/>
    <p:sldMasterId id="2147483693" r:id="rId6"/>
    <p:sldMasterId id="2147483694" r:id="rId7"/>
    <p:sldMasterId id="2147483695" r:id="rId8"/>
    <p:sldMasterId id="2147483696" r:id="rId9"/>
    <p:sldMasterId id="2147483697"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Lst>
  <p:sldSz cy="6858000" cx="12192000"/>
  <p:notesSz cx="9296400" cy="7010400"/>
  <p:embeddedFontLst>
    <p:embeddedFont>
      <p:font typeface="Source Sans Pro Light"/>
      <p:regular r:id="rId93"/>
      <p:bold r:id="rId94"/>
      <p:italic r:id="rId95"/>
      <p:boldItalic r:id="rId96"/>
    </p:embeddedFont>
    <p:embeddedFont>
      <p:font typeface="Source Sans Pro SemiBold"/>
      <p:regular r:id="rId97"/>
      <p:bold r:id="rId98"/>
      <p:italic r:id="rId99"/>
      <p:boldItalic r:id="rId100"/>
    </p:embeddedFont>
    <p:embeddedFont>
      <p:font typeface="Quattrocento Sans"/>
      <p:regular r:id="rId101"/>
      <p:bold r:id="rId102"/>
      <p:italic r:id="rId103"/>
      <p:boldItalic r:id="rId104"/>
    </p:embeddedFont>
    <p:embeddedFont>
      <p:font typeface="Source Sans Pro"/>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C85E5FD-235E-4B20-A3CD-DC0AC42860FF}">
  <a:tblStyle styleId="{FC85E5FD-235E-4B20-A3CD-DC0AC42860FF}" styleName="Table_0">
    <a:wholeTbl>
      <a:tcTxStyle b="off" i="off">
        <a:font>
          <a:latin typeface="Segoe UI Semilight"/>
          <a:ea typeface="Segoe UI Semilight"/>
          <a:cs typeface="Segoe UI Semiligh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4FF10C20-060E-433E-8D21-0C3A2FE9EFB9}" styleName="Table_1">
    <a:wholeTbl>
      <a:tcTxStyle b="off" i="off">
        <a:font>
          <a:latin typeface="Segoe UI Semilight"/>
          <a:ea typeface="Segoe UI Semilight"/>
          <a:cs typeface="Segoe UI Semi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8"/>
          </a:solidFill>
        </a:fill>
      </a:tcStyle>
    </a:wholeTbl>
    <a:band1H>
      <a:tcTxStyle/>
      <a:tcStyle>
        <a:fill>
          <a:solidFill>
            <a:srgbClr val="CAD5F0"/>
          </a:solidFill>
        </a:fill>
      </a:tcStyle>
    </a:band1H>
    <a:band2H>
      <a:tcTxStyle/>
    </a:band2H>
    <a:band1V>
      <a:tcTxStyle/>
      <a:tcStyle>
        <a:fill>
          <a:solidFill>
            <a:srgbClr val="CAD5F0"/>
          </a:solidFill>
        </a:fill>
      </a:tcStyle>
    </a:band1V>
    <a:band2V>
      <a:tcTxStyle/>
    </a:band2V>
    <a:lastCol>
      <a:tcTxStyle b="on" i="off">
        <a:font>
          <a:latin typeface="Segoe UI Semilight"/>
          <a:ea typeface="Segoe UI Semilight"/>
          <a:cs typeface="Segoe UI Semilight"/>
        </a:font>
        <a:schemeClr val="lt1"/>
      </a:tcTxStyle>
      <a:tcStyle>
        <a:fill>
          <a:solidFill>
            <a:schemeClr val="accent1"/>
          </a:solidFill>
        </a:fill>
      </a:tcStyle>
    </a:lastCol>
    <a:firstCol>
      <a:tcTxStyle b="on" i="off">
        <a:font>
          <a:latin typeface="Segoe UI Semilight"/>
          <a:ea typeface="Segoe UI Semilight"/>
          <a:cs typeface="Segoe UI Semilight"/>
        </a:font>
        <a:schemeClr val="lt1"/>
      </a:tcTxStyle>
      <a:tcStyle>
        <a:fill>
          <a:solidFill>
            <a:schemeClr val="accent1"/>
          </a:solidFill>
        </a:fill>
      </a:tcStyle>
    </a:firstCol>
    <a:lastRow>
      <a:tcTxStyle b="on" i="off">
        <a:font>
          <a:latin typeface="Segoe UI Semilight"/>
          <a:ea typeface="Segoe UI Semilight"/>
          <a:cs typeface="Segoe UI Semi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egoe UI Semilight"/>
          <a:ea typeface="Segoe UI Semilight"/>
          <a:cs typeface="Segoe UI Semi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7F5BE80-4779-4D06-B7CA-11291205F67C}"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F7B6B95-8C6A-4BB5-BCA3-5BB520DB2115}" styleName="Table_3">
    <a:wholeTbl>
      <a:tcTxStyle b="off" i="off">
        <a:font>
          <a:latin typeface="Segoe UI Semilight"/>
          <a:ea typeface="Segoe UI Semilight"/>
          <a:cs typeface="Segoe UI Semilight"/>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font" Target="fonts/SourceSansPro-italic.fntdata"/><Relationship Id="rId106" Type="http://schemas.openxmlformats.org/officeDocument/2006/relationships/font" Target="fonts/SourceSansPro-bold.fntdata"/><Relationship Id="rId105" Type="http://schemas.openxmlformats.org/officeDocument/2006/relationships/font" Target="fonts/SourceSansPro-regular.fntdata"/><Relationship Id="rId104" Type="http://schemas.openxmlformats.org/officeDocument/2006/relationships/font" Target="fonts/QuattrocentoSans-boldItalic.fntdata"/><Relationship Id="rId108" Type="http://schemas.openxmlformats.org/officeDocument/2006/relationships/font" Target="fonts/SourceSansPro-boldItalic.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font" Target="fonts/QuattrocentoSans-italic.fntdata"/><Relationship Id="rId102" Type="http://schemas.openxmlformats.org/officeDocument/2006/relationships/font" Target="fonts/QuattrocentoSans-bold.fntdata"/><Relationship Id="rId101" Type="http://schemas.openxmlformats.org/officeDocument/2006/relationships/font" Target="fonts/QuattrocentoSans-regular.fntdata"/><Relationship Id="rId100" Type="http://schemas.openxmlformats.org/officeDocument/2006/relationships/font" Target="fonts/SourceSansProSemiBold-boldItalic.fntdata"/><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font" Target="fonts/SourceSansProLight-italic.fntdata"/><Relationship Id="rId94" Type="http://schemas.openxmlformats.org/officeDocument/2006/relationships/font" Target="fonts/SourceSansProLight-bold.fntdata"/><Relationship Id="rId97" Type="http://schemas.openxmlformats.org/officeDocument/2006/relationships/font" Target="fonts/SourceSansProSemiBold-regular.fntdata"/><Relationship Id="rId96" Type="http://schemas.openxmlformats.org/officeDocument/2006/relationships/font" Target="fonts/SourceSansProLight-boldItalic.fntdata"/><Relationship Id="rId11" Type="http://schemas.openxmlformats.org/officeDocument/2006/relationships/notesMaster" Target="notesMasters/notesMaster1.xml"/><Relationship Id="rId99" Type="http://schemas.openxmlformats.org/officeDocument/2006/relationships/font" Target="fonts/SourceSansProSemiBold-italic.fntdata"/><Relationship Id="rId10" Type="http://schemas.openxmlformats.org/officeDocument/2006/relationships/slideMaster" Target="slideMasters/slideMaster6.xml"/><Relationship Id="rId98" Type="http://schemas.openxmlformats.org/officeDocument/2006/relationships/font" Target="fonts/SourceSansProSemiBold-bold.fntdata"/><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font" Target="fonts/SourceSansProLight-regular.fntdata"/><Relationship Id="rId92" Type="http://schemas.openxmlformats.org/officeDocument/2006/relationships/slide" Target="slides/slide81.xml"/><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028440" cy="35173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265809" y="0"/>
            <a:ext cx="4028440" cy="35173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658664"/>
            <a:ext cx="4028440" cy="35173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facebook.com/posts/319004238457019/a-comparison-of-state-of-the-art-graph-processing-system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4" name="Shape 7344"/>
        <p:cNvGrpSpPr/>
        <p:nvPr/>
      </p:nvGrpSpPr>
      <p:grpSpPr>
        <a:xfrm>
          <a:off x="0" y="0"/>
          <a:ext cx="0" cy="0"/>
          <a:chOff x="0" y="0"/>
          <a:chExt cx="0" cy="0"/>
        </a:xfrm>
      </p:grpSpPr>
      <p:sp>
        <p:nvSpPr>
          <p:cNvPr id="7345" name="Google Shape;7345;p1: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6" name="Google Shape;7346;p1: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7" name="Google Shape;7347;p1: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2" name="Shape 7442"/>
        <p:cNvGrpSpPr/>
        <p:nvPr/>
      </p:nvGrpSpPr>
      <p:grpSpPr>
        <a:xfrm>
          <a:off x="0" y="0"/>
          <a:ext cx="0" cy="0"/>
          <a:chOff x="0" y="0"/>
          <a:chExt cx="0" cy="0"/>
        </a:xfrm>
      </p:grpSpPr>
      <p:sp>
        <p:nvSpPr>
          <p:cNvPr id="7443" name="Google Shape;7443;p10: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4" name="Google Shape;7444;p10: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Databricks, founded by the team that created Apache Spark – unified analytics platform that accelerates innovation by unifying data science, engineering &amp; business.</a:t>
            </a:r>
            <a:endParaRPr/>
          </a:p>
          <a:p>
            <a:pPr indent="-171450" lvl="0" marL="171450" rtl="0" algn="l">
              <a:spcBef>
                <a:spcPts val="0"/>
              </a:spcBef>
              <a:spcAft>
                <a:spcPts val="0"/>
              </a:spcAft>
              <a:buClr>
                <a:schemeClr val="dk1"/>
              </a:buClr>
              <a:buSzPts val="1200"/>
              <a:buFont typeface="Arial"/>
              <a:buChar char="•"/>
            </a:pPr>
            <a:r>
              <a:rPr lang="en-US"/>
              <a:t>75% of the code committed to Apache Spark comes from Databricks</a:t>
            </a:r>
            <a:endParaRPr/>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b="1" lang="en-US"/>
              <a:t>Unified Runtime</a:t>
            </a:r>
            <a:endParaRPr/>
          </a:p>
          <a:p>
            <a:pPr indent="-171450" lvl="1" marL="628650" rtl="0" algn="l">
              <a:spcBef>
                <a:spcPts val="0"/>
              </a:spcBef>
              <a:spcAft>
                <a:spcPts val="0"/>
              </a:spcAft>
              <a:buClr>
                <a:schemeClr val="dk1"/>
              </a:buClr>
              <a:buSzPts val="1200"/>
              <a:buFont typeface="Arial"/>
              <a:buChar char="•"/>
            </a:pPr>
            <a:r>
              <a:rPr lang="en-US"/>
              <a:t>Create clusters in seconds, dynamically scale them up and down. </a:t>
            </a:r>
            <a:endParaRPr/>
          </a:p>
          <a:p>
            <a:pPr indent="-171450" lvl="1" marL="628650" rtl="0" algn="l">
              <a:spcBef>
                <a:spcPts val="0"/>
              </a:spcBef>
              <a:spcAft>
                <a:spcPts val="0"/>
              </a:spcAft>
              <a:buClr>
                <a:schemeClr val="dk1"/>
              </a:buClr>
              <a:buSzPts val="1200"/>
              <a:buFont typeface="Arial"/>
              <a:buChar char="•"/>
            </a:pPr>
            <a:r>
              <a:rPr lang="en-US"/>
              <a:t>They’ve made enhancements to Spark engine to make it 10x faster than open source Spark</a:t>
            </a:r>
            <a:endParaRPr/>
          </a:p>
          <a:p>
            <a:pPr indent="-171450" lvl="1" marL="628650" rtl="0" algn="l">
              <a:spcBef>
                <a:spcPts val="0"/>
              </a:spcBef>
              <a:spcAft>
                <a:spcPts val="0"/>
              </a:spcAft>
              <a:buClr>
                <a:schemeClr val="dk1"/>
              </a:buClr>
              <a:buSzPts val="1200"/>
              <a:buFont typeface="Arial"/>
              <a:buChar char="•"/>
            </a:pPr>
            <a:r>
              <a:rPr lang="en-US"/>
              <a:t>Serverless- </a:t>
            </a:r>
            <a:r>
              <a:rPr b="0" i="0" lang="en-US" sz="1600" u="none" cap="none" strike="noStrike">
                <a:solidFill>
                  <a:srgbClr val="000000"/>
                </a:solidFill>
                <a:latin typeface="Arial"/>
                <a:ea typeface="Arial"/>
                <a:cs typeface="Arial"/>
                <a:sym typeface="Arial"/>
              </a:rPr>
              <a:t>Auto-configured multi-user cluster,  Reliable sharing with fault isolation</a:t>
            </a:r>
            <a:endParaRPr/>
          </a:p>
          <a:p>
            <a:pPr indent="-95250" lvl="0" marL="171450" rtl="0" algn="l">
              <a:spcBef>
                <a:spcPts val="0"/>
              </a:spcBef>
              <a:spcAft>
                <a:spcPts val="0"/>
              </a:spcAft>
              <a:buClr>
                <a:schemeClr val="dk1"/>
              </a:buClr>
              <a:buSzPts val="1200"/>
              <a:buFont typeface="Arial"/>
              <a:buNone/>
            </a:pPr>
            <a:r>
              <a:t/>
            </a:r>
            <a:endParaRPr b="1"/>
          </a:p>
          <a:p>
            <a:pPr indent="-171450" lvl="0" marL="171450" rtl="0" algn="l">
              <a:spcBef>
                <a:spcPts val="0"/>
              </a:spcBef>
              <a:spcAft>
                <a:spcPts val="0"/>
              </a:spcAft>
              <a:buClr>
                <a:schemeClr val="dk1"/>
              </a:buClr>
              <a:buSzPts val="1200"/>
              <a:buFont typeface="Arial"/>
              <a:buChar char="•"/>
            </a:pPr>
            <a:r>
              <a:rPr b="1" lang="en-US"/>
              <a:t>Unified Collaboration</a:t>
            </a:r>
            <a:endParaRPr/>
          </a:p>
          <a:p>
            <a:pPr indent="-171450" lvl="1" marL="628650" rtl="0" algn="l">
              <a:spcBef>
                <a:spcPts val="0"/>
              </a:spcBef>
              <a:spcAft>
                <a:spcPts val="0"/>
              </a:spcAft>
              <a:buClr>
                <a:schemeClr val="dk1"/>
              </a:buClr>
              <a:buSzPts val="1200"/>
              <a:buFont typeface="Arial"/>
              <a:buChar char="•"/>
            </a:pPr>
            <a:r>
              <a:rPr lang="en-US"/>
              <a:t>Overall – a simple &amp; collaborative environment that enables your entire team to use Spark &amp; interact with your data simultaneously</a:t>
            </a:r>
            <a:endParaRPr/>
          </a:p>
          <a:p>
            <a:pPr indent="-171450" lvl="1" marL="628650" rtl="0" algn="l">
              <a:spcBef>
                <a:spcPts val="0"/>
              </a:spcBef>
              <a:spcAft>
                <a:spcPts val="0"/>
              </a:spcAft>
              <a:buClr>
                <a:schemeClr val="dk1"/>
              </a:buClr>
              <a:buSzPts val="1200"/>
              <a:buFont typeface="Arial"/>
              <a:buChar char="•"/>
            </a:pPr>
            <a:r>
              <a:rPr lang="en-US"/>
              <a:t>DE – Improve ETL performance, zero management clusters. Execute production code from within notebooks</a:t>
            </a:r>
            <a:endParaRPr/>
          </a:p>
          <a:p>
            <a:pPr indent="-171450" lvl="1" marL="628650" rtl="0" algn="l">
              <a:spcBef>
                <a:spcPts val="0"/>
              </a:spcBef>
              <a:spcAft>
                <a:spcPts val="0"/>
              </a:spcAft>
              <a:buClr>
                <a:schemeClr val="dk1"/>
              </a:buClr>
              <a:buSzPts val="1200"/>
              <a:buFont typeface="Arial"/>
              <a:buChar char="•"/>
            </a:pPr>
            <a:r>
              <a:rPr lang="en-US"/>
              <a:t>DS - For data scientists, easy data exploration in notebooks</a:t>
            </a:r>
            <a:endParaRPr/>
          </a:p>
          <a:p>
            <a:pPr indent="-171450" lvl="1" marL="628650" rtl="0" algn="l">
              <a:spcBef>
                <a:spcPts val="0"/>
              </a:spcBef>
              <a:spcAft>
                <a:spcPts val="0"/>
              </a:spcAft>
              <a:buClr>
                <a:schemeClr val="dk1"/>
              </a:buClr>
              <a:buSzPts val="1200"/>
              <a:buFont typeface="Arial"/>
              <a:buChar char="•"/>
            </a:pPr>
            <a:r>
              <a:rPr lang="en-US"/>
              <a:t>Business SME – interactive dashboards empower teams to create dynamic reports</a:t>
            </a:r>
            <a:endParaRPr/>
          </a:p>
          <a:p>
            <a:pPr indent="-95250" lvl="1" marL="6286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b="1" lang="en-US"/>
              <a:t>Enterprise Security</a:t>
            </a:r>
            <a:endParaRPr/>
          </a:p>
          <a:p>
            <a:pPr indent="-171450" lvl="1" marL="628650" rtl="0" algn="l">
              <a:spcBef>
                <a:spcPts val="0"/>
              </a:spcBef>
              <a:spcAft>
                <a:spcPts val="0"/>
              </a:spcAft>
              <a:buClr>
                <a:schemeClr val="dk1"/>
              </a:buClr>
              <a:buSzPts val="1200"/>
              <a:buFont typeface="Arial"/>
              <a:buChar char="•"/>
            </a:pPr>
            <a:r>
              <a:rPr b="0" lang="en-US"/>
              <a:t>Encryption</a:t>
            </a:r>
            <a:endParaRPr/>
          </a:p>
          <a:p>
            <a:pPr indent="-171450" lvl="1" marL="628650" rtl="0" algn="l">
              <a:spcBef>
                <a:spcPts val="0"/>
              </a:spcBef>
              <a:spcAft>
                <a:spcPts val="0"/>
              </a:spcAft>
              <a:buClr>
                <a:schemeClr val="dk1"/>
              </a:buClr>
              <a:buSzPts val="1200"/>
              <a:buFont typeface="Arial"/>
              <a:buChar char="•"/>
            </a:pPr>
            <a:r>
              <a:rPr b="0" lang="en-US"/>
              <a:t>Fine grained  Role-based access control (files, clusters, code, application, dashboard)</a:t>
            </a:r>
            <a:endParaRPr/>
          </a:p>
          <a:p>
            <a:pPr indent="-171450" lvl="1" marL="628650" rtl="0" algn="l">
              <a:spcBef>
                <a:spcPts val="0"/>
              </a:spcBef>
              <a:spcAft>
                <a:spcPts val="0"/>
              </a:spcAft>
              <a:buClr>
                <a:schemeClr val="dk1"/>
              </a:buClr>
              <a:buSzPts val="1200"/>
              <a:buFont typeface="Arial"/>
              <a:buChar char="•"/>
            </a:pPr>
            <a:r>
              <a:rPr b="0" lang="en-US"/>
              <a:t>Compliance</a:t>
            </a:r>
            <a:endParaRPr/>
          </a:p>
          <a:p>
            <a:pPr indent="-95250" lvl="1" marL="628650" rtl="0" algn="l">
              <a:spcBef>
                <a:spcPts val="0"/>
              </a:spcBef>
              <a:spcAft>
                <a:spcPts val="0"/>
              </a:spcAft>
              <a:buClr>
                <a:schemeClr val="dk1"/>
              </a:buClr>
              <a:buSzPts val="1200"/>
              <a:buFont typeface="Arial"/>
              <a:buNone/>
            </a:pPr>
            <a:r>
              <a:t/>
            </a:r>
            <a:endParaRPr b="0"/>
          </a:p>
          <a:p>
            <a:pPr indent="-95250" lvl="1" marL="628650" rtl="0" algn="l">
              <a:spcBef>
                <a:spcPts val="0"/>
              </a:spcBef>
              <a:spcAft>
                <a:spcPts val="0"/>
              </a:spcAft>
              <a:buClr>
                <a:schemeClr val="dk1"/>
              </a:buClr>
              <a:buSzPts val="1200"/>
              <a:buFont typeface="Arial"/>
              <a:buNone/>
            </a:pPr>
            <a:r>
              <a:t/>
            </a:r>
            <a:endParaRPr b="0"/>
          </a:p>
          <a:p>
            <a:pPr indent="-95250" lvl="0" marL="1714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Arial"/>
              <a:buChar char="•"/>
            </a:pPr>
            <a:r>
              <a:rPr b="1" lang="en-US"/>
              <a:t>Rest APIs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 – DBIO, SPARK, API’s , JOBS</a:t>
            </a:r>
            <a:endParaRPr/>
          </a:p>
          <a:p>
            <a:pPr indent="0" lvl="0" marL="0" rtl="0" algn="l">
              <a:spcBef>
                <a:spcPts val="0"/>
              </a:spcBef>
              <a:spcAft>
                <a:spcPts val="0"/>
              </a:spcAft>
              <a:buNone/>
            </a:pPr>
            <a:r>
              <a:rPr lang="en-US"/>
              <a:t>DS – Spark and Serverless, Interactive Data Science</a:t>
            </a:r>
            <a:endParaRPr/>
          </a:p>
          <a:p>
            <a:pPr indent="0" lvl="0" marL="0" rtl="0" algn="l">
              <a:spcBef>
                <a:spcPts val="0"/>
              </a:spcBef>
              <a:spcAft>
                <a:spcPts val="0"/>
              </a:spcAft>
              <a:buNone/>
            </a:pPr>
            <a:r>
              <a:rPr lang="en-US"/>
              <a:t>Data Products - Everything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Creators of Spark</a:t>
            </a:r>
            <a:endParaRPr/>
          </a:p>
          <a:p>
            <a:pPr indent="0" lvl="0" marL="0" rtl="0" algn="l">
              <a:spcBef>
                <a:spcPts val="0"/>
              </a:spcBef>
              <a:spcAft>
                <a:spcPts val="0"/>
              </a:spcAft>
              <a:buNone/>
            </a:pPr>
            <a:r>
              <a:rPr lang="en-US"/>
              <a:t>Training People</a:t>
            </a:r>
            <a:endParaRPr/>
          </a:p>
          <a:p>
            <a:pPr indent="0" lvl="0" marL="0" rtl="0" algn="l">
              <a:spcBef>
                <a:spcPts val="0"/>
              </a:spcBef>
              <a:spcAft>
                <a:spcPts val="0"/>
              </a:spcAft>
              <a:buNone/>
            </a:pPr>
            <a:r>
              <a:rPr lang="en-US"/>
              <a:t>Number of Customers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Ingest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Workflow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Schedule / Run / Monitor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Execute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Troubleshoot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Debug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Production Jobs</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Ingest, ETL, Scheduling, Monitoring</a:t>
            </a:r>
            <a:endParaRPr/>
          </a:p>
        </p:txBody>
      </p:sp>
      <p:sp>
        <p:nvSpPr>
          <p:cNvPr id="7445" name="Google Shape;7445;p10: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0" name="Shape 7610"/>
        <p:cNvGrpSpPr/>
        <p:nvPr/>
      </p:nvGrpSpPr>
      <p:grpSpPr>
        <a:xfrm>
          <a:off x="0" y="0"/>
          <a:ext cx="0" cy="0"/>
          <a:chOff x="0" y="0"/>
          <a:chExt cx="0" cy="0"/>
        </a:xfrm>
      </p:grpSpPr>
      <p:sp>
        <p:nvSpPr>
          <p:cNvPr id="7611" name="Google Shape;7611;p11: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2" name="Google Shape;7612;p11: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3" name="Google Shape;7613;p11: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2" name="Shape 7652"/>
        <p:cNvGrpSpPr/>
        <p:nvPr/>
      </p:nvGrpSpPr>
      <p:grpSpPr>
        <a:xfrm>
          <a:off x="0" y="0"/>
          <a:ext cx="0" cy="0"/>
          <a:chOff x="0" y="0"/>
          <a:chExt cx="0" cy="0"/>
        </a:xfrm>
      </p:grpSpPr>
      <p:sp>
        <p:nvSpPr>
          <p:cNvPr id="7653" name="Google Shape;7653;p12: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4" name="Google Shape;7654;p12: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5" name="Google Shape;7655;p12: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4" name="Shape 7664"/>
        <p:cNvGrpSpPr/>
        <p:nvPr/>
      </p:nvGrpSpPr>
      <p:grpSpPr>
        <a:xfrm>
          <a:off x="0" y="0"/>
          <a:ext cx="0" cy="0"/>
          <a:chOff x="0" y="0"/>
          <a:chExt cx="0" cy="0"/>
        </a:xfrm>
      </p:grpSpPr>
      <p:sp>
        <p:nvSpPr>
          <p:cNvPr id="7665" name="Google Shape;7665;p13: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6" name="Google Shape;7666;p13: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7" name="Google Shape;7667;p13: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0" name="Shape 7670"/>
        <p:cNvGrpSpPr/>
        <p:nvPr/>
      </p:nvGrpSpPr>
      <p:grpSpPr>
        <a:xfrm>
          <a:off x="0" y="0"/>
          <a:ext cx="0" cy="0"/>
          <a:chOff x="0" y="0"/>
          <a:chExt cx="0" cy="0"/>
        </a:xfrm>
      </p:grpSpPr>
      <p:sp>
        <p:nvSpPr>
          <p:cNvPr id="7671" name="Google Shape;7671;p14: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2" name="Google Shape;7672;p14: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possible for a non-Azure user to access the Databricks cluster through a public URL. Such users have limited rights.</a:t>
            </a:r>
            <a:endParaRPr/>
          </a:p>
        </p:txBody>
      </p:sp>
      <p:sp>
        <p:nvSpPr>
          <p:cNvPr id="7673" name="Google Shape;7673;p14: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4" name="Shape 7684"/>
        <p:cNvGrpSpPr/>
        <p:nvPr/>
      </p:nvGrpSpPr>
      <p:grpSpPr>
        <a:xfrm>
          <a:off x="0" y="0"/>
          <a:ext cx="0" cy="0"/>
          <a:chOff x="0" y="0"/>
          <a:chExt cx="0" cy="0"/>
        </a:xfrm>
      </p:grpSpPr>
      <p:sp>
        <p:nvSpPr>
          <p:cNvPr id="7685" name="Google Shape;7685;p15: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6" name="Google Shape;7686;p15: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7" name="Google Shape;7687;p15: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4" name="Shape 7724"/>
        <p:cNvGrpSpPr/>
        <p:nvPr/>
      </p:nvGrpSpPr>
      <p:grpSpPr>
        <a:xfrm>
          <a:off x="0" y="0"/>
          <a:ext cx="0" cy="0"/>
          <a:chOff x="0" y="0"/>
          <a:chExt cx="0" cy="0"/>
        </a:xfrm>
      </p:grpSpPr>
      <p:sp>
        <p:nvSpPr>
          <p:cNvPr id="7725" name="Google Shape;7725;p16: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6" name="Google Shape;7726;p16: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7" name="Google Shape;7727;p16: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5" name="Shape 7765"/>
        <p:cNvGrpSpPr/>
        <p:nvPr/>
      </p:nvGrpSpPr>
      <p:grpSpPr>
        <a:xfrm>
          <a:off x="0" y="0"/>
          <a:ext cx="0" cy="0"/>
          <a:chOff x="0" y="0"/>
          <a:chExt cx="0" cy="0"/>
        </a:xfrm>
      </p:grpSpPr>
      <p:sp>
        <p:nvSpPr>
          <p:cNvPr id="7766" name="Google Shape;776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7" name="Google Shape;77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1" name="Shape 7811"/>
        <p:cNvGrpSpPr/>
        <p:nvPr/>
      </p:nvGrpSpPr>
      <p:grpSpPr>
        <a:xfrm>
          <a:off x="0" y="0"/>
          <a:ext cx="0" cy="0"/>
          <a:chOff x="0" y="0"/>
          <a:chExt cx="0" cy="0"/>
        </a:xfrm>
      </p:grpSpPr>
      <p:sp>
        <p:nvSpPr>
          <p:cNvPr id="7812" name="Google Shape;7812;p18: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3" name="Google Shape;7813;p18: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4" name="Google Shape;7814;p18: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7" name="Shape 7817"/>
        <p:cNvGrpSpPr/>
        <p:nvPr/>
      </p:nvGrpSpPr>
      <p:grpSpPr>
        <a:xfrm>
          <a:off x="0" y="0"/>
          <a:ext cx="0" cy="0"/>
          <a:chOff x="0" y="0"/>
          <a:chExt cx="0" cy="0"/>
        </a:xfrm>
      </p:grpSpPr>
      <p:sp>
        <p:nvSpPr>
          <p:cNvPr id="7818" name="Google Shape;7818;p19: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9" name="Google Shape;7819;p19: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0" name="Google Shape;7820;p19: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1" name="Shape 7351"/>
        <p:cNvGrpSpPr/>
        <p:nvPr/>
      </p:nvGrpSpPr>
      <p:grpSpPr>
        <a:xfrm>
          <a:off x="0" y="0"/>
          <a:ext cx="0" cy="0"/>
          <a:chOff x="0" y="0"/>
          <a:chExt cx="0" cy="0"/>
        </a:xfrm>
      </p:grpSpPr>
      <p:sp>
        <p:nvSpPr>
          <p:cNvPr id="7352" name="Google Shape;7352;p2: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3" name="Google Shape;7353;p2: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4" name="Google Shape;7354;p2: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2" name="Shape 7852"/>
        <p:cNvGrpSpPr/>
        <p:nvPr/>
      </p:nvGrpSpPr>
      <p:grpSpPr>
        <a:xfrm>
          <a:off x="0" y="0"/>
          <a:ext cx="0" cy="0"/>
          <a:chOff x="0" y="0"/>
          <a:chExt cx="0" cy="0"/>
        </a:xfrm>
      </p:grpSpPr>
      <p:sp>
        <p:nvSpPr>
          <p:cNvPr id="7853" name="Google Shape;7853;p20: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4" name="Google Shape;7854;p20: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5" name="Google Shape;7855;p20: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0" name="Shape 7880"/>
        <p:cNvGrpSpPr/>
        <p:nvPr/>
      </p:nvGrpSpPr>
      <p:grpSpPr>
        <a:xfrm>
          <a:off x="0" y="0"/>
          <a:ext cx="0" cy="0"/>
          <a:chOff x="0" y="0"/>
          <a:chExt cx="0" cy="0"/>
        </a:xfrm>
      </p:grpSpPr>
      <p:sp>
        <p:nvSpPr>
          <p:cNvPr id="7881" name="Google Shape;7881;p21: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2" name="Google Shape;7882;p21: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3" name="Google Shape;7883;p21: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5" name="Shape 7895"/>
        <p:cNvGrpSpPr/>
        <p:nvPr/>
      </p:nvGrpSpPr>
      <p:grpSpPr>
        <a:xfrm>
          <a:off x="0" y="0"/>
          <a:ext cx="0" cy="0"/>
          <a:chOff x="0" y="0"/>
          <a:chExt cx="0" cy="0"/>
        </a:xfrm>
      </p:grpSpPr>
      <p:sp>
        <p:nvSpPr>
          <p:cNvPr id="7896" name="Google Shape;7896;p22: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7" name="Google Shape;7897;p22: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8" name="Google Shape;7898;p22: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3" name="Shape 7903"/>
        <p:cNvGrpSpPr/>
        <p:nvPr/>
      </p:nvGrpSpPr>
      <p:grpSpPr>
        <a:xfrm>
          <a:off x="0" y="0"/>
          <a:ext cx="0" cy="0"/>
          <a:chOff x="0" y="0"/>
          <a:chExt cx="0" cy="0"/>
        </a:xfrm>
      </p:grpSpPr>
      <p:sp>
        <p:nvSpPr>
          <p:cNvPr id="7904" name="Google Shape;7904;p23: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5" name="Google Shape;7905;p23: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6" name="Google Shape;7906;p23: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1" name="Shape 7931"/>
        <p:cNvGrpSpPr/>
        <p:nvPr/>
      </p:nvGrpSpPr>
      <p:grpSpPr>
        <a:xfrm>
          <a:off x="0" y="0"/>
          <a:ext cx="0" cy="0"/>
          <a:chOff x="0" y="0"/>
          <a:chExt cx="0" cy="0"/>
        </a:xfrm>
      </p:grpSpPr>
      <p:sp>
        <p:nvSpPr>
          <p:cNvPr id="7932" name="Google Shape;7932;p24: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3" name="Google Shape;7933;p24: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4" name="Google Shape;7934;p24: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7" name="Shape 7937"/>
        <p:cNvGrpSpPr/>
        <p:nvPr/>
      </p:nvGrpSpPr>
      <p:grpSpPr>
        <a:xfrm>
          <a:off x="0" y="0"/>
          <a:ext cx="0" cy="0"/>
          <a:chOff x="0" y="0"/>
          <a:chExt cx="0" cy="0"/>
        </a:xfrm>
      </p:grpSpPr>
      <p:sp>
        <p:nvSpPr>
          <p:cNvPr id="7938" name="Google Shape;7938;p25: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9" name="Google Shape;7939;p25: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0" name="Google Shape;7940;p25: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8" name="Shape 7948"/>
        <p:cNvGrpSpPr/>
        <p:nvPr/>
      </p:nvGrpSpPr>
      <p:grpSpPr>
        <a:xfrm>
          <a:off x="0" y="0"/>
          <a:ext cx="0" cy="0"/>
          <a:chOff x="0" y="0"/>
          <a:chExt cx="0" cy="0"/>
        </a:xfrm>
      </p:grpSpPr>
      <p:sp>
        <p:nvSpPr>
          <p:cNvPr id="7949" name="Google Shape;7949;p26: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0" name="Google Shape;7950;p26: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1" name="Google Shape;7951;p26: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1" name="Shape 7961"/>
        <p:cNvGrpSpPr/>
        <p:nvPr/>
      </p:nvGrpSpPr>
      <p:grpSpPr>
        <a:xfrm>
          <a:off x="0" y="0"/>
          <a:ext cx="0" cy="0"/>
          <a:chOff x="0" y="0"/>
          <a:chExt cx="0" cy="0"/>
        </a:xfrm>
      </p:grpSpPr>
      <p:sp>
        <p:nvSpPr>
          <p:cNvPr id="7962" name="Google Shape;7962;p27: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3" name="Google Shape;7963;p27: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4" name="Google Shape;7964;p27: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4" name="Shape 7974"/>
        <p:cNvGrpSpPr/>
        <p:nvPr/>
      </p:nvGrpSpPr>
      <p:grpSpPr>
        <a:xfrm>
          <a:off x="0" y="0"/>
          <a:ext cx="0" cy="0"/>
          <a:chOff x="0" y="0"/>
          <a:chExt cx="0" cy="0"/>
        </a:xfrm>
      </p:grpSpPr>
      <p:sp>
        <p:nvSpPr>
          <p:cNvPr id="7975" name="Google Shape;7975;p28: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6" name="Google Shape;7976;p28: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7" name="Google Shape;7977;p28: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4" name="Shape 7984"/>
        <p:cNvGrpSpPr/>
        <p:nvPr/>
      </p:nvGrpSpPr>
      <p:grpSpPr>
        <a:xfrm>
          <a:off x="0" y="0"/>
          <a:ext cx="0" cy="0"/>
          <a:chOff x="0" y="0"/>
          <a:chExt cx="0" cy="0"/>
        </a:xfrm>
      </p:grpSpPr>
      <p:sp>
        <p:nvSpPr>
          <p:cNvPr id="7985" name="Google Shape;7985;p29: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6" name="Google Shape;7986;p29: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7" name="Google Shape;7987;p29: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8" name="Shape 7358"/>
        <p:cNvGrpSpPr/>
        <p:nvPr/>
      </p:nvGrpSpPr>
      <p:grpSpPr>
        <a:xfrm>
          <a:off x="0" y="0"/>
          <a:ext cx="0" cy="0"/>
          <a:chOff x="0" y="0"/>
          <a:chExt cx="0" cy="0"/>
        </a:xfrm>
      </p:grpSpPr>
      <p:sp>
        <p:nvSpPr>
          <p:cNvPr id="7359" name="Google Shape;7359;p3: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0" name="Google Shape;7360;p3: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1" name="Google Shape;7361;p3: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7" name="Shape 7997"/>
        <p:cNvGrpSpPr/>
        <p:nvPr/>
      </p:nvGrpSpPr>
      <p:grpSpPr>
        <a:xfrm>
          <a:off x="0" y="0"/>
          <a:ext cx="0" cy="0"/>
          <a:chOff x="0" y="0"/>
          <a:chExt cx="0" cy="0"/>
        </a:xfrm>
      </p:grpSpPr>
      <p:sp>
        <p:nvSpPr>
          <p:cNvPr id="7998" name="Google Shape;7998;p30: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9" name="Google Shape;7999;p30: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0" name="Google Shape;8000;p30: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3" name="Shape 8003"/>
        <p:cNvGrpSpPr/>
        <p:nvPr/>
      </p:nvGrpSpPr>
      <p:grpSpPr>
        <a:xfrm>
          <a:off x="0" y="0"/>
          <a:ext cx="0" cy="0"/>
          <a:chOff x="0" y="0"/>
          <a:chExt cx="0" cy="0"/>
        </a:xfrm>
      </p:grpSpPr>
      <p:sp>
        <p:nvSpPr>
          <p:cNvPr id="8004" name="Google Shape;8004;p31: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5" name="Google Shape;8005;p31: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6" name="Google Shape;8006;p31: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2" name="Shape 8012"/>
        <p:cNvGrpSpPr/>
        <p:nvPr/>
      </p:nvGrpSpPr>
      <p:grpSpPr>
        <a:xfrm>
          <a:off x="0" y="0"/>
          <a:ext cx="0" cy="0"/>
          <a:chOff x="0" y="0"/>
          <a:chExt cx="0" cy="0"/>
        </a:xfrm>
      </p:grpSpPr>
      <p:sp>
        <p:nvSpPr>
          <p:cNvPr id="8013" name="Google Shape;8013;p32: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4" name="Google Shape;8014;p32: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5" name="Google Shape;8015;p32: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5" name="Shape 8025"/>
        <p:cNvGrpSpPr/>
        <p:nvPr/>
      </p:nvGrpSpPr>
      <p:grpSpPr>
        <a:xfrm>
          <a:off x="0" y="0"/>
          <a:ext cx="0" cy="0"/>
          <a:chOff x="0" y="0"/>
          <a:chExt cx="0" cy="0"/>
        </a:xfrm>
      </p:grpSpPr>
      <p:sp>
        <p:nvSpPr>
          <p:cNvPr id="8026" name="Google Shape;8026;p33: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7" name="Google Shape;8027;p33: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8" name="Google Shape;8028;p33: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7" name="Shape 8037"/>
        <p:cNvGrpSpPr/>
        <p:nvPr/>
      </p:nvGrpSpPr>
      <p:grpSpPr>
        <a:xfrm>
          <a:off x="0" y="0"/>
          <a:ext cx="0" cy="0"/>
          <a:chOff x="0" y="0"/>
          <a:chExt cx="0" cy="0"/>
        </a:xfrm>
      </p:grpSpPr>
      <p:sp>
        <p:nvSpPr>
          <p:cNvPr id="8038" name="Google Shape;8038;p34: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9" name="Google Shape;8039;p34: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The Databricks job scheduler, like the Spark batch interface, is not intended for low latency jobs. Due to network or cloud issues, job runs may occasionally be delayed up to several minutes. In these situations, scheduled jobs will fire immediately upon service availability.</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8040" name="Google Shape;8040;p34: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8" name="Shape 8048"/>
        <p:cNvGrpSpPr/>
        <p:nvPr/>
      </p:nvGrpSpPr>
      <p:grpSpPr>
        <a:xfrm>
          <a:off x="0" y="0"/>
          <a:ext cx="0" cy="0"/>
          <a:chOff x="0" y="0"/>
          <a:chExt cx="0" cy="0"/>
        </a:xfrm>
      </p:grpSpPr>
      <p:sp>
        <p:nvSpPr>
          <p:cNvPr id="8049" name="Google Shape;8049;p35: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0" name="Google Shape;8050;p35: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Databricks maintains a history of your job runs for up to 60 days. If you need to preserve job runs, we recommend you to save job run results through the UI before they expire.</a:t>
            </a:r>
            <a:endParaRPr/>
          </a:p>
          <a:p>
            <a:pPr indent="0" lvl="0" marL="0" rtl="0" algn="l">
              <a:spcBef>
                <a:spcPts val="0"/>
              </a:spcBef>
              <a:spcAft>
                <a:spcPts val="0"/>
              </a:spcAft>
              <a:buNone/>
            </a:pPr>
            <a:r>
              <a:t/>
            </a:r>
            <a:endParaRPr/>
          </a:p>
        </p:txBody>
      </p:sp>
      <p:sp>
        <p:nvSpPr>
          <p:cNvPr id="8051" name="Google Shape;8051;p35: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6" name="Shape 8066"/>
        <p:cNvGrpSpPr/>
        <p:nvPr/>
      </p:nvGrpSpPr>
      <p:grpSpPr>
        <a:xfrm>
          <a:off x="0" y="0"/>
          <a:ext cx="0" cy="0"/>
          <a:chOff x="0" y="0"/>
          <a:chExt cx="0" cy="0"/>
        </a:xfrm>
      </p:grpSpPr>
      <p:sp>
        <p:nvSpPr>
          <p:cNvPr id="8067" name="Google Shape;8067;p36: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8" name="Google Shape;8068;p36: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Databricks maintains a history of your job runs for up to 60 days. If you need to preserve job runs, we recommend you to save job run results through the UI before they expire.</a:t>
            </a:r>
            <a:endParaRPr/>
          </a:p>
          <a:p>
            <a:pPr indent="0" lvl="0" marL="0" rtl="0" algn="l">
              <a:spcBef>
                <a:spcPts val="0"/>
              </a:spcBef>
              <a:spcAft>
                <a:spcPts val="0"/>
              </a:spcAft>
              <a:buNone/>
            </a:pPr>
            <a:r>
              <a:t/>
            </a:r>
            <a:endParaRPr/>
          </a:p>
        </p:txBody>
      </p:sp>
      <p:sp>
        <p:nvSpPr>
          <p:cNvPr id="8069" name="Google Shape;8069;p36: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9" name="Shape 8079"/>
        <p:cNvGrpSpPr/>
        <p:nvPr/>
      </p:nvGrpSpPr>
      <p:grpSpPr>
        <a:xfrm>
          <a:off x="0" y="0"/>
          <a:ext cx="0" cy="0"/>
          <a:chOff x="0" y="0"/>
          <a:chExt cx="0" cy="0"/>
        </a:xfrm>
      </p:grpSpPr>
      <p:sp>
        <p:nvSpPr>
          <p:cNvPr id="8080" name="Google Shape;8080;p37: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1" name="Google Shape;8081;p37: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2" name="Google Shape;8082;p37: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5" name="Shape 8085"/>
        <p:cNvGrpSpPr/>
        <p:nvPr/>
      </p:nvGrpSpPr>
      <p:grpSpPr>
        <a:xfrm>
          <a:off x="0" y="0"/>
          <a:ext cx="0" cy="0"/>
          <a:chOff x="0" y="0"/>
          <a:chExt cx="0" cy="0"/>
        </a:xfrm>
      </p:grpSpPr>
      <p:sp>
        <p:nvSpPr>
          <p:cNvPr id="8086" name="Google Shape;8086;p38: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7" name="Google Shape;8087;p38: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8" name="Google Shape;8088;p38: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5" name="Shape 8095"/>
        <p:cNvGrpSpPr/>
        <p:nvPr/>
      </p:nvGrpSpPr>
      <p:grpSpPr>
        <a:xfrm>
          <a:off x="0" y="0"/>
          <a:ext cx="0" cy="0"/>
          <a:chOff x="0" y="0"/>
          <a:chExt cx="0" cy="0"/>
        </a:xfrm>
      </p:grpSpPr>
      <p:sp>
        <p:nvSpPr>
          <p:cNvPr id="8096" name="Google Shape;8096;p39: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7" name="Google Shape;8097;p39: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8" name="Google Shape;8098;p39: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5" name="Shape 7365"/>
        <p:cNvGrpSpPr/>
        <p:nvPr/>
      </p:nvGrpSpPr>
      <p:grpSpPr>
        <a:xfrm>
          <a:off x="0" y="0"/>
          <a:ext cx="0" cy="0"/>
          <a:chOff x="0" y="0"/>
          <a:chExt cx="0" cy="0"/>
        </a:xfrm>
      </p:grpSpPr>
      <p:sp>
        <p:nvSpPr>
          <p:cNvPr id="7366" name="Google Shape;7366;p4: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7" name="Google Shape;7367;p4: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8" name="Google Shape;7368;p4: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4" name="Shape 8104"/>
        <p:cNvGrpSpPr/>
        <p:nvPr/>
      </p:nvGrpSpPr>
      <p:grpSpPr>
        <a:xfrm>
          <a:off x="0" y="0"/>
          <a:ext cx="0" cy="0"/>
          <a:chOff x="0" y="0"/>
          <a:chExt cx="0" cy="0"/>
        </a:xfrm>
      </p:grpSpPr>
      <p:sp>
        <p:nvSpPr>
          <p:cNvPr id="8105" name="Google Shape;8105;p40: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6" name="Google Shape;8106;p40: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7" name="Google Shape;8107;p40: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4" name="Shape 8114"/>
        <p:cNvGrpSpPr/>
        <p:nvPr/>
      </p:nvGrpSpPr>
      <p:grpSpPr>
        <a:xfrm>
          <a:off x="0" y="0"/>
          <a:ext cx="0" cy="0"/>
          <a:chOff x="0" y="0"/>
          <a:chExt cx="0" cy="0"/>
        </a:xfrm>
      </p:grpSpPr>
      <p:sp>
        <p:nvSpPr>
          <p:cNvPr id="8115" name="Google Shape;8115;p41: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6" name="Google Shape;8116;p41: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7" name="Google Shape;8117;p41: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0" name="Shape 8120"/>
        <p:cNvGrpSpPr/>
        <p:nvPr/>
      </p:nvGrpSpPr>
      <p:grpSpPr>
        <a:xfrm>
          <a:off x="0" y="0"/>
          <a:ext cx="0" cy="0"/>
          <a:chOff x="0" y="0"/>
          <a:chExt cx="0" cy="0"/>
        </a:xfrm>
      </p:grpSpPr>
      <p:sp>
        <p:nvSpPr>
          <p:cNvPr id="8121" name="Google Shape;8121;p42: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2" name="Google Shape;8122;p42: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3" name="Google Shape;8123;p42: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3" name="Shape 8133"/>
        <p:cNvGrpSpPr/>
        <p:nvPr/>
      </p:nvGrpSpPr>
      <p:grpSpPr>
        <a:xfrm>
          <a:off x="0" y="0"/>
          <a:ext cx="0" cy="0"/>
          <a:chOff x="0" y="0"/>
          <a:chExt cx="0" cy="0"/>
        </a:xfrm>
      </p:grpSpPr>
      <p:sp>
        <p:nvSpPr>
          <p:cNvPr id="8134" name="Google Shape;8134;p43: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5" name="Google Shape;8135;p43: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2" marL="188090" rtl="0" algn="l">
              <a:spcBef>
                <a:spcPts val="0"/>
              </a:spcBef>
              <a:spcAft>
                <a:spcPts val="0"/>
              </a:spcAft>
              <a:buNone/>
            </a:pPr>
            <a:r>
              <a:rPr lang="en-US" sz="1600">
                <a:latin typeface="Quattrocento Sans"/>
                <a:ea typeface="Quattrocento Sans"/>
                <a:cs typeface="Quattrocento Sans"/>
                <a:sym typeface="Quattrocento Sans"/>
              </a:rPr>
              <a:t>Note that </a:t>
            </a:r>
            <a:r>
              <a:rPr lang="en-US" sz="1600">
                <a:solidFill>
                  <a:srgbClr val="D83B01"/>
                </a:solidFill>
                <a:latin typeface="Quattrocento Sans"/>
                <a:ea typeface="Quattrocento Sans"/>
                <a:cs typeface="Quattrocento Sans"/>
                <a:sym typeface="Quattrocento Sans"/>
              </a:rPr>
              <a:t>%run </a:t>
            </a:r>
            <a:r>
              <a:rPr lang="en-US" sz="1600">
                <a:solidFill>
                  <a:srgbClr val="505050"/>
                </a:solidFill>
                <a:latin typeface="Quattrocento Sans"/>
                <a:ea typeface="Quattrocento Sans"/>
                <a:cs typeface="Quattrocento Sans"/>
                <a:sym typeface="Quattrocento Sans"/>
              </a:rPr>
              <a:t>lets you run one notebook from within another  </a:t>
            </a:r>
            <a:endParaRPr/>
          </a:p>
          <a:p>
            <a:pPr indent="0" lvl="1" marL="181920" rtl="0" algn="l">
              <a:spcBef>
                <a:spcPts val="1188"/>
              </a:spcBef>
              <a:spcAft>
                <a:spcPts val="0"/>
              </a:spcAft>
              <a:buNone/>
            </a:pPr>
            <a:r>
              <a:rPr lang="en-US" sz="1600">
                <a:latin typeface="Quattrocento Sans"/>
                <a:ea typeface="Quattrocento Sans"/>
                <a:cs typeface="Quattrocento Sans"/>
                <a:sym typeface="Quattrocento Sans"/>
              </a:rPr>
              <a:t>Scala and Python notebooks support error highlighting</a:t>
            </a:r>
            <a:endParaRPr/>
          </a:p>
          <a:p>
            <a:pPr indent="0" lvl="1" marL="181920" rtl="0" algn="l">
              <a:spcBef>
                <a:spcPts val="1200"/>
              </a:spcBef>
              <a:spcAft>
                <a:spcPts val="0"/>
              </a:spcAft>
              <a:buNone/>
            </a:pPr>
            <a:r>
              <a:rPr lang="en-US" sz="1600">
                <a:latin typeface="Quattrocento Sans"/>
                <a:ea typeface="Quattrocento Sans"/>
                <a:cs typeface="Quattrocento Sans"/>
                <a:sym typeface="Quattrocento Sans"/>
              </a:rPr>
              <a:t>Tabular result output can be downloaded to local machine</a:t>
            </a:r>
            <a:endParaRPr/>
          </a:p>
          <a:p>
            <a:pPr indent="0" lvl="1" marL="181920" rtl="0" algn="l">
              <a:spcBef>
                <a:spcPts val="1200"/>
              </a:spcBef>
              <a:spcAft>
                <a:spcPts val="0"/>
              </a:spcAft>
              <a:buNone/>
            </a:pPr>
            <a:r>
              <a:rPr lang="en-US" sz="1600">
                <a:latin typeface="Quattrocento Sans"/>
                <a:ea typeface="Quattrocento Sans"/>
                <a:cs typeface="Quattrocento Sans"/>
                <a:sym typeface="Quattrocento Sans"/>
              </a:rPr>
              <a:t>Notebooks track revision history to support collaboration </a:t>
            </a:r>
            <a:endParaRPr/>
          </a:p>
          <a:p>
            <a:pPr indent="0" lvl="0" marL="0" rtl="0" algn="l">
              <a:spcBef>
                <a:spcPts val="600"/>
              </a:spcBef>
              <a:spcAft>
                <a:spcPts val="0"/>
              </a:spcAft>
              <a:buNone/>
            </a:pPr>
            <a:r>
              <a:t/>
            </a:r>
            <a:endParaRPr/>
          </a:p>
        </p:txBody>
      </p:sp>
      <p:sp>
        <p:nvSpPr>
          <p:cNvPr id="8136" name="Google Shape;8136;p43: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1" name="Shape 8141"/>
        <p:cNvGrpSpPr/>
        <p:nvPr/>
      </p:nvGrpSpPr>
      <p:grpSpPr>
        <a:xfrm>
          <a:off x="0" y="0"/>
          <a:ext cx="0" cy="0"/>
          <a:chOff x="0" y="0"/>
          <a:chExt cx="0" cy="0"/>
        </a:xfrm>
      </p:grpSpPr>
      <p:sp>
        <p:nvSpPr>
          <p:cNvPr id="8142" name="Google Shape;8142;p44: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3" name="Google Shape;8143;p44: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4" name="Google Shape;8144;p44: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5" name="Shape 8155"/>
        <p:cNvGrpSpPr/>
        <p:nvPr/>
      </p:nvGrpSpPr>
      <p:grpSpPr>
        <a:xfrm>
          <a:off x="0" y="0"/>
          <a:ext cx="0" cy="0"/>
          <a:chOff x="0" y="0"/>
          <a:chExt cx="0" cy="0"/>
        </a:xfrm>
      </p:grpSpPr>
      <p:sp>
        <p:nvSpPr>
          <p:cNvPr id="8156" name="Google Shape;8156;p45: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7" name="Google Shape;8157;p45: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365760" lvl="1" marL="547680" rtl="0" algn="l">
              <a:spcBef>
                <a:spcPts val="0"/>
              </a:spcBef>
              <a:spcAft>
                <a:spcPts val="0"/>
              </a:spcAft>
              <a:buClr>
                <a:schemeClr val="accent1"/>
              </a:buClr>
              <a:buSzPts val="1600"/>
              <a:buFont typeface="Noto Sans Symbols"/>
              <a:buChar char="▪"/>
            </a:pPr>
            <a:r>
              <a:rPr lang="en-US" sz="1600"/>
              <a:t>Additionally, all Azure Databricks programming language notebooks (python, scala, R) support using interactive HTML graphics using javascript libraries like D3.</a:t>
            </a:r>
            <a:endParaRPr/>
          </a:p>
          <a:p>
            <a:pPr indent="-365760" lvl="2" marL="1004880" rtl="0" algn="l">
              <a:spcBef>
                <a:spcPts val="900"/>
              </a:spcBef>
              <a:spcAft>
                <a:spcPts val="0"/>
              </a:spcAft>
              <a:buClr>
                <a:schemeClr val="accent1"/>
              </a:buClr>
              <a:buSzPts val="1400"/>
              <a:buFont typeface="Noto Sans Symbols"/>
              <a:buChar char="▪"/>
            </a:pPr>
            <a:r>
              <a:rPr lang="en-US" sz="1400"/>
              <a:t>To use this, you can pass any HTML, CSS, or JavaScript code to the </a:t>
            </a:r>
            <a:r>
              <a:rPr b="1" lang="en-US" sz="1400"/>
              <a:t>displayHTML()</a:t>
            </a:r>
            <a:r>
              <a:rPr lang="en-US" sz="1400"/>
              <a:t> function to render its results.</a:t>
            </a:r>
            <a:endParaRPr/>
          </a:p>
          <a:p>
            <a:pPr indent="-365760" lvl="1" marL="547680" rtl="0" algn="l">
              <a:spcBef>
                <a:spcPts val="900"/>
              </a:spcBef>
              <a:spcAft>
                <a:spcPts val="0"/>
              </a:spcAft>
              <a:buClr>
                <a:schemeClr val="accent1"/>
              </a:buClr>
              <a:buSzPts val="1600"/>
              <a:buFont typeface="Noto Sans Symbols"/>
              <a:buChar char="▪"/>
            </a:pPr>
            <a:r>
              <a:rPr lang="en-US" sz="1600"/>
              <a:t>You can display MatPlotLib and ggplot objects in Python notebooks</a:t>
            </a:r>
            <a:endParaRPr/>
          </a:p>
          <a:p>
            <a:pPr indent="-365760" lvl="1" marL="547680" rtl="0" algn="l">
              <a:spcBef>
                <a:spcPts val="900"/>
              </a:spcBef>
              <a:spcAft>
                <a:spcPts val="0"/>
              </a:spcAft>
              <a:buClr>
                <a:schemeClr val="accent1"/>
              </a:buClr>
              <a:buSzPts val="1600"/>
              <a:buFont typeface="Noto Sans Symbols"/>
              <a:buChar char="▪"/>
            </a:pPr>
            <a:r>
              <a:rPr lang="en-US" sz="1600"/>
              <a:t>You can use Plotly, an interactive graphing library</a:t>
            </a:r>
            <a:endParaRPr/>
          </a:p>
          <a:p>
            <a:pPr indent="-365760" lvl="1" marL="547680" rtl="0" algn="l">
              <a:spcBef>
                <a:spcPts val="900"/>
              </a:spcBef>
              <a:spcAft>
                <a:spcPts val="0"/>
              </a:spcAft>
              <a:buClr>
                <a:schemeClr val="accent1"/>
              </a:buClr>
              <a:buSzPts val="1600"/>
              <a:buFont typeface="Noto Sans Symbols"/>
              <a:buChar char="▪"/>
            </a:pPr>
            <a:r>
              <a:rPr lang="en-US" sz="1600"/>
              <a:t>Azure Databricks supports htmlwidgets. With R htmlwidgets you can generate interactive plots using R’s flexible syntax and environment. </a:t>
            </a:r>
            <a:endParaRPr/>
          </a:p>
          <a:p>
            <a:pPr indent="0" lvl="0" marL="0" rtl="0" algn="l">
              <a:spcBef>
                <a:spcPts val="300"/>
              </a:spcBef>
              <a:spcAft>
                <a:spcPts val="0"/>
              </a:spcAft>
              <a:buNone/>
            </a:pPr>
            <a:r>
              <a:t/>
            </a:r>
            <a:endParaRPr/>
          </a:p>
        </p:txBody>
      </p:sp>
      <p:sp>
        <p:nvSpPr>
          <p:cNvPr id="8158" name="Google Shape;8158;p45: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5" name="Shape 8165"/>
        <p:cNvGrpSpPr/>
        <p:nvPr/>
      </p:nvGrpSpPr>
      <p:grpSpPr>
        <a:xfrm>
          <a:off x="0" y="0"/>
          <a:ext cx="0" cy="0"/>
          <a:chOff x="0" y="0"/>
          <a:chExt cx="0" cy="0"/>
        </a:xfrm>
      </p:grpSpPr>
      <p:sp>
        <p:nvSpPr>
          <p:cNvPr id="8166" name="Google Shape;8166;p46: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7" name="Google Shape;8167;p46: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8" name="Google Shape;8168;p46: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5" name="Shape 8185"/>
        <p:cNvGrpSpPr/>
        <p:nvPr/>
      </p:nvGrpSpPr>
      <p:grpSpPr>
        <a:xfrm>
          <a:off x="0" y="0"/>
          <a:ext cx="0" cy="0"/>
          <a:chOff x="0" y="0"/>
          <a:chExt cx="0" cy="0"/>
        </a:xfrm>
      </p:grpSpPr>
      <p:sp>
        <p:nvSpPr>
          <p:cNvPr id="8186" name="Google Shape;8186;p47: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7" name="Google Shape;8187;p47: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8" name="Google Shape;8188;p47: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5" name="Shape 8225"/>
        <p:cNvGrpSpPr/>
        <p:nvPr/>
      </p:nvGrpSpPr>
      <p:grpSpPr>
        <a:xfrm>
          <a:off x="0" y="0"/>
          <a:ext cx="0" cy="0"/>
          <a:chOff x="0" y="0"/>
          <a:chExt cx="0" cy="0"/>
        </a:xfrm>
      </p:grpSpPr>
      <p:sp>
        <p:nvSpPr>
          <p:cNvPr id="8226" name="Google Shape;8226;p48: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7" name="Google Shape;8227;p48: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8" name="Google Shape;8228;p48: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1" name="Shape 8231"/>
        <p:cNvGrpSpPr/>
        <p:nvPr/>
      </p:nvGrpSpPr>
      <p:grpSpPr>
        <a:xfrm>
          <a:off x="0" y="0"/>
          <a:ext cx="0" cy="0"/>
          <a:chOff x="0" y="0"/>
          <a:chExt cx="0" cy="0"/>
        </a:xfrm>
      </p:grpSpPr>
      <p:sp>
        <p:nvSpPr>
          <p:cNvPr id="8232" name="Google Shape;8232;p49: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3" name="Google Shape;8233;p49: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4" name="Google Shape;8234;p49: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0" name="Shape 7390"/>
        <p:cNvGrpSpPr/>
        <p:nvPr/>
      </p:nvGrpSpPr>
      <p:grpSpPr>
        <a:xfrm>
          <a:off x="0" y="0"/>
          <a:ext cx="0" cy="0"/>
          <a:chOff x="0" y="0"/>
          <a:chExt cx="0" cy="0"/>
        </a:xfrm>
      </p:grpSpPr>
      <p:sp>
        <p:nvSpPr>
          <p:cNvPr id="7391" name="Google Shape;7391;p5: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2" name="Google Shape;7392;p5: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3" name="Google Shape;7393;p5: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0" name="Shape 8240"/>
        <p:cNvGrpSpPr/>
        <p:nvPr/>
      </p:nvGrpSpPr>
      <p:grpSpPr>
        <a:xfrm>
          <a:off x="0" y="0"/>
          <a:ext cx="0" cy="0"/>
          <a:chOff x="0" y="0"/>
          <a:chExt cx="0" cy="0"/>
        </a:xfrm>
      </p:grpSpPr>
      <p:sp>
        <p:nvSpPr>
          <p:cNvPr id="8241" name="Google Shape;8241;p50: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2" name="Google Shape;8242;p50: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3" name="Google Shape;8243;p50: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1" name="Shape 8281"/>
        <p:cNvGrpSpPr/>
        <p:nvPr/>
      </p:nvGrpSpPr>
      <p:grpSpPr>
        <a:xfrm>
          <a:off x="0" y="0"/>
          <a:ext cx="0" cy="0"/>
          <a:chOff x="0" y="0"/>
          <a:chExt cx="0" cy="0"/>
        </a:xfrm>
      </p:grpSpPr>
      <p:sp>
        <p:nvSpPr>
          <p:cNvPr id="8282" name="Google Shape;8282;p51: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3" name="Google Shape;8283;p51: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4" name="Google Shape;8284;p51: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1" name="Shape 8291"/>
        <p:cNvGrpSpPr/>
        <p:nvPr/>
      </p:nvGrpSpPr>
      <p:grpSpPr>
        <a:xfrm>
          <a:off x="0" y="0"/>
          <a:ext cx="0" cy="0"/>
          <a:chOff x="0" y="0"/>
          <a:chExt cx="0" cy="0"/>
        </a:xfrm>
      </p:grpSpPr>
      <p:sp>
        <p:nvSpPr>
          <p:cNvPr id="8292" name="Google Shape;8292;p52: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3" name="Google Shape;8293;p52: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Tip:</a:t>
            </a:r>
            <a:endParaRPr/>
          </a:p>
          <a:p>
            <a:pPr indent="0" lvl="0" marL="0" rtl="0" algn="l">
              <a:spcBef>
                <a:spcPts val="0"/>
              </a:spcBef>
              <a:spcAft>
                <a:spcPts val="0"/>
              </a:spcAft>
              <a:buNone/>
            </a:pPr>
            <a:r>
              <a:rPr lang="en-US"/>
              <a:t>Use the RDD cache for storing the results of manually chosen subqueries.</a:t>
            </a:r>
            <a:endParaRPr/>
          </a:p>
          <a:p>
            <a:pPr indent="0" lvl="0" marL="0" rtl="0" algn="l">
              <a:spcBef>
                <a:spcPts val="0"/>
              </a:spcBef>
              <a:spcAft>
                <a:spcPts val="0"/>
              </a:spcAft>
              <a:buNone/>
            </a:pPr>
            <a:r>
              <a:rPr lang="en-US"/>
              <a:t>Use the DBIO cache to automatically improve the scan performance in workflows reading Parquet files.</a:t>
            </a:r>
            <a:endParaRPr/>
          </a:p>
          <a:p>
            <a:pPr indent="0" lvl="0" marL="0" rtl="0" algn="l">
              <a:spcBef>
                <a:spcPts val="0"/>
              </a:spcBef>
              <a:spcAft>
                <a:spcPts val="0"/>
              </a:spcAft>
              <a:buNone/>
            </a:pPr>
            <a:r>
              <a:rPr b="1" lang="en-US"/>
              <a:t>Configuration: </a:t>
            </a:r>
            <a:r>
              <a:rPr lang="en-US"/>
              <a:t>The DBIO cache has to be configured during cluster creation with the following settings:</a:t>
            </a:r>
            <a:endParaRPr/>
          </a:p>
          <a:p>
            <a:pPr indent="0" lvl="0" marL="0" rtl="0" algn="l">
              <a:spcBef>
                <a:spcPts val="0"/>
              </a:spcBef>
              <a:spcAft>
                <a:spcPts val="0"/>
              </a:spcAft>
              <a:buNone/>
            </a:pPr>
            <a:r>
              <a:rPr lang="en-US"/>
              <a:t>spark</a:t>
            </a:r>
            <a:r>
              <a:rPr b="1" lang="en-US"/>
              <a:t>.</a:t>
            </a:r>
            <a:r>
              <a:rPr lang="en-US"/>
              <a:t>Databricks</a:t>
            </a:r>
            <a:r>
              <a:rPr b="1" lang="en-US"/>
              <a:t>.</a:t>
            </a:r>
            <a:r>
              <a:rPr lang="en-US"/>
              <a:t>io</a:t>
            </a:r>
            <a:r>
              <a:rPr b="1" lang="en-US"/>
              <a:t>.</a:t>
            </a:r>
            <a:r>
              <a:rPr lang="en-US"/>
              <a:t>cache</a:t>
            </a:r>
            <a:r>
              <a:rPr b="1" lang="en-US"/>
              <a:t>.</a:t>
            </a:r>
            <a:r>
              <a:rPr lang="en-US"/>
              <a:t>maxDiskUsage "{DISK SPACE PER NODE RESERVED FOR CACHED DATA}" spark</a:t>
            </a:r>
            <a:r>
              <a:rPr b="1" lang="en-US"/>
              <a:t>.</a:t>
            </a:r>
            <a:r>
              <a:rPr lang="en-US"/>
              <a:t>Databricks</a:t>
            </a:r>
            <a:r>
              <a:rPr b="1" lang="en-US"/>
              <a:t>.</a:t>
            </a:r>
            <a:r>
              <a:rPr lang="en-US"/>
              <a:t>io</a:t>
            </a:r>
            <a:r>
              <a:rPr b="1" lang="en-US"/>
              <a:t>.</a:t>
            </a:r>
            <a:r>
              <a:rPr lang="en-US"/>
              <a:t>cache</a:t>
            </a:r>
            <a:r>
              <a:rPr b="1" lang="en-US"/>
              <a:t>.</a:t>
            </a:r>
            <a:r>
              <a:rPr lang="en-US"/>
              <a:t>maxMetaDataCache "{DISK SPACE PER NODE RESERVED FOR CACHED METADATA}" </a:t>
            </a:r>
            <a:endParaRPr/>
          </a:p>
          <a:p>
            <a:pPr indent="0" lvl="0" marL="0" rtl="0" algn="l">
              <a:spcBef>
                <a:spcPts val="0"/>
              </a:spcBef>
              <a:spcAft>
                <a:spcPts val="0"/>
              </a:spcAft>
              <a:buNone/>
            </a:pPr>
            <a:r>
              <a:rPr lang="en-US"/>
              <a:t>As a guideline, we recommend using the following values:</a:t>
            </a:r>
            <a:endParaRPr/>
          </a:p>
          <a:p>
            <a:pPr indent="0" lvl="0" marL="0" rtl="0" algn="l">
              <a:spcBef>
                <a:spcPts val="0"/>
              </a:spcBef>
              <a:spcAft>
                <a:spcPts val="0"/>
              </a:spcAft>
              <a:buNone/>
            </a:pPr>
            <a:r>
              <a:rPr lang="en-US"/>
              <a:t>For spark.Databricks.io.cache.maxDiskUsage: use 50% of the total available storage space per node</a:t>
            </a:r>
            <a:endParaRPr/>
          </a:p>
          <a:p>
            <a:pPr indent="0" lvl="0" marL="0" rtl="0" algn="l">
              <a:spcBef>
                <a:spcPts val="0"/>
              </a:spcBef>
              <a:spcAft>
                <a:spcPts val="0"/>
              </a:spcAft>
              <a:buNone/>
            </a:pPr>
            <a:r>
              <a:rPr lang="en-US"/>
              <a:t>For spark.Databricks.io.cache.maxMetaDataCache: use 2% of the space dedicated to spark.Databricks.io.cache.maxDiskUsage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is possible to explicitly select a subset of data to be cached using following syntax</a:t>
            </a:r>
            <a:endParaRPr/>
          </a:p>
          <a:p>
            <a:pPr indent="0" lvl="0" marL="0" rtl="0" algn="l">
              <a:spcBef>
                <a:spcPts val="0"/>
              </a:spcBef>
              <a:spcAft>
                <a:spcPts val="0"/>
              </a:spcAft>
              <a:buNone/>
            </a:pPr>
            <a:r>
              <a:rPr lang="en-US"/>
              <a:t>CACHE SELECT column_name[, column_name, </a:t>
            </a:r>
            <a:r>
              <a:rPr b="1" lang="en-US"/>
              <a:t>...</a:t>
            </a:r>
            <a:r>
              <a:rPr lang="en-US"/>
              <a:t>] FROM [db_name</a:t>
            </a:r>
            <a:r>
              <a:rPr b="1" lang="en-US"/>
              <a:t>.</a:t>
            </a:r>
            <a:r>
              <a:rPr lang="en-US"/>
              <a:t>]table_name [ WHERE boolean_expression ]</a:t>
            </a:r>
            <a:endParaRPr/>
          </a:p>
        </p:txBody>
      </p:sp>
      <p:sp>
        <p:nvSpPr>
          <p:cNvPr id="8294" name="Google Shape;8294;p52: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9" name="Shape 8299"/>
        <p:cNvGrpSpPr/>
        <p:nvPr/>
      </p:nvGrpSpPr>
      <p:grpSpPr>
        <a:xfrm>
          <a:off x="0" y="0"/>
          <a:ext cx="0" cy="0"/>
          <a:chOff x="0" y="0"/>
          <a:chExt cx="0" cy="0"/>
        </a:xfrm>
      </p:grpSpPr>
      <p:sp>
        <p:nvSpPr>
          <p:cNvPr id="8300" name="Google Shape;8300;p53: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1" name="Google Shape;8301;p53: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2" name="Google Shape;8302;p53: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5" name="Shape 8305"/>
        <p:cNvGrpSpPr/>
        <p:nvPr/>
      </p:nvGrpSpPr>
      <p:grpSpPr>
        <a:xfrm>
          <a:off x="0" y="0"/>
          <a:ext cx="0" cy="0"/>
          <a:chOff x="0" y="0"/>
          <a:chExt cx="0" cy="0"/>
        </a:xfrm>
      </p:grpSpPr>
      <p:sp>
        <p:nvSpPr>
          <p:cNvPr id="8306" name="Google Shape;8306;p54: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7" name="Google Shape;8307;p54: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Diagram from Databricks</a:t>
            </a:r>
            <a:endParaRPr/>
          </a:p>
        </p:txBody>
      </p:sp>
      <p:sp>
        <p:nvSpPr>
          <p:cNvPr id="8308" name="Google Shape;8308;p54:notes"/>
          <p:cNvSpPr txBox="1"/>
          <p:nvPr>
            <p:ph idx="3" type="hdr"/>
          </p:nvPr>
        </p:nvSpPr>
        <p:spPr>
          <a:xfrm>
            <a:off x="0" y="0"/>
            <a:ext cx="4028440" cy="3517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309" name="Google Shape;8309;p54:notes"/>
          <p:cNvSpPr txBox="1"/>
          <p:nvPr>
            <p:ph idx="11" type="ftr"/>
          </p:nvPr>
        </p:nvSpPr>
        <p:spPr>
          <a:xfrm>
            <a:off x="0" y="6658664"/>
            <a:ext cx="4028440" cy="35173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310" name="Google Shape;8310;p54:notes"/>
          <p:cNvSpPr txBox="1"/>
          <p:nvPr>
            <p:ph idx="10" type="dt"/>
          </p:nvPr>
        </p:nvSpPr>
        <p:spPr>
          <a:xfrm>
            <a:off x="5265809" y="0"/>
            <a:ext cx="4028440" cy="35173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11/15/2017 7:38 AM</a:t>
            </a:r>
            <a:endParaRPr b="0" i="0" sz="1200" u="none" cap="none" strike="noStrike">
              <a:solidFill>
                <a:srgbClr val="000000"/>
              </a:solidFill>
              <a:latin typeface="Quattrocento Sans"/>
              <a:ea typeface="Quattrocento Sans"/>
              <a:cs typeface="Quattrocento Sans"/>
              <a:sym typeface="Quattrocento Sans"/>
            </a:endParaRPr>
          </a:p>
        </p:txBody>
      </p:sp>
      <p:sp>
        <p:nvSpPr>
          <p:cNvPr id="8311" name="Google Shape;8311;p54: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1" name="Shape 8321"/>
        <p:cNvGrpSpPr/>
        <p:nvPr/>
      </p:nvGrpSpPr>
      <p:grpSpPr>
        <a:xfrm>
          <a:off x="0" y="0"/>
          <a:ext cx="0" cy="0"/>
          <a:chOff x="0" y="0"/>
          <a:chExt cx="0" cy="0"/>
        </a:xfrm>
      </p:grpSpPr>
      <p:sp>
        <p:nvSpPr>
          <p:cNvPr id="8322" name="Google Shape;8322;p55: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3" name="Google Shape;8323;p55: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Managed and Unmanaged Tables</a:t>
            </a:r>
            <a:endParaRPr/>
          </a:p>
          <a:p>
            <a:pPr indent="0" lvl="0" marL="0" rtl="0" algn="l">
              <a:spcBef>
                <a:spcPts val="0"/>
              </a:spcBef>
              <a:spcAft>
                <a:spcPts val="0"/>
              </a:spcAft>
              <a:buNone/>
            </a:pPr>
            <a:r>
              <a:rPr lang="en-US"/>
              <a:t>Every Spark-SQL table has a metadata information that stores the schema and the data itself. </a:t>
            </a:r>
            <a:endParaRPr/>
          </a:p>
          <a:p>
            <a:pPr indent="0" lvl="0" marL="0" rtl="0" algn="l">
              <a:spcBef>
                <a:spcPts val="0"/>
              </a:spcBef>
              <a:spcAft>
                <a:spcPts val="0"/>
              </a:spcAft>
              <a:buNone/>
            </a:pPr>
            <a:r>
              <a:rPr b="1" lang="en-US"/>
              <a:t>Managed tables </a:t>
            </a:r>
            <a:r>
              <a:rPr lang="en-US"/>
              <a:t>are Spark SQL tables where Spark manages both the data and the metadata. Since Spark SQL manages the tables, doing a DROP TABLE example_data will delete both the metadata and data automatically.</a:t>
            </a:r>
            <a:endParaRPr/>
          </a:p>
          <a:p>
            <a:pPr indent="0" lvl="0" marL="0" rtl="0" algn="l">
              <a:spcBef>
                <a:spcPts val="0"/>
              </a:spcBef>
              <a:spcAft>
                <a:spcPts val="0"/>
              </a:spcAft>
              <a:buNone/>
            </a:pPr>
            <a:r>
              <a:rPr b="1" lang="en-US"/>
              <a:t>Unmanaged tables</a:t>
            </a:r>
            <a:r>
              <a:rPr lang="en-US"/>
              <a:t>: Here Spark SQL manages the metadata and you control the data’s location. Spark SQL will just manage the relevant metadata, so when you perform DROP TABLE example_data, Spark will only remove the metadata and not the data itself. The data will still be present in the path you provided. Note you can also create an unmanaged table with your data in other data sources like Cassandra, JDBC table,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324" name="Google Shape;8324;p55:notes"/>
          <p:cNvSpPr txBox="1"/>
          <p:nvPr>
            <p:ph idx="3" type="hdr"/>
          </p:nvPr>
        </p:nvSpPr>
        <p:spPr>
          <a:xfrm>
            <a:off x="0" y="0"/>
            <a:ext cx="4028440" cy="3517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325" name="Google Shape;8325;p55:notes"/>
          <p:cNvSpPr txBox="1"/>
          <p:nvPr>
            <p:ph idx="11" type="ftr"/>
          </p:nvPr>
        </p:nvSpPr>
        <p:spPr>
          <a:xfrm>
            <a:off x="0" y="6658664"/>
            <a:ext cx="4028440" cy="35173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326" name="Google Shape;8326;p55:notes"/>
          <p:cNvSpPr txBox="1"/>
          <p:nvPr>
            <p:ph idx="10" type="dt"/>
          </p:nvPr>
        </p:nvSpPr>
        <p:spPr>
          <a:xfrm>
            <a:off x="5265809" y="0"/>
            <a:ext cx="4028440" cy="35173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11/15/2017 7:38 AM</a:t>
            </a:r>
            <a:endParaRPr b="0" i="0" sz="1200" u="none" cap="none" strike="noStrike">
              <a:solidFill>
                <a:srgbClr val="000000"/>
              </a:solidFill>
              <a:latin typeface="Quattrocento Sans"/>
              <a:ea typeface="Quattrocento Sans"/>
              <a:cs typeface="Quattrocento Sans"/>
              <a:sym typeface="Quattrocento Sans"/>
            </a:endParaRPr>
          </a:p>
        </p:txBody>
      </p:sp>
      <p:sp>
        <p:nvSpPr>
          <p:cNvPr id="8327" name="Google Shape;8327;p55: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3" name="Shape 8333"/>
        <p:cNvGrpSpPr/>
        <p:nvPr/>
      </p:nvGrpSpPr>
      <p:grpSpPr>
        <a:xfrm>
          <a:off x="0" y="0"/>
          <a:ext cx="0" cy="0"/>
          <a:chOff x="0" y="0"/>
          <a:chExt cx="0" cy="0"/>
        </a:xfrm>
      </p:grpSpPr>
      <p:sp>
        <p:nvSpPr>
          <p:cNvPr id="8334" name="Google Shape;8334;p56: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5" name="Google Shape;8335;p56: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solidFill>
                  <a:srgbClr val="353535"/>
                </a:solidFill>
                <a:latin typeface="Quattrocento Sans"/>
                <a:ea typeface="Quattrocento Sans"/>
                <a:cs typeface="Quattrocento Sans"/>
                <a:sym typeface="Quattrocento Sans"/>
              </a:rPr>
              <a:t>When creating tables from DBFS</a:t>
            </a:r>
            <a:endParaRPr/>
          </a:p>
          <a:p>
            <a:pPr indent="-171450" lvl="0" marL="171450" rtl="0" algn="l">
              <a:lnSpc>
                <a:spcPct val="90000"/>
              </a:lnSpc>
              <a:spcBef>
                <a:spcPts val="600"/>
              </a:spcBef>
              <a:spcAft>
                <a:spcPts val="0"/>
              </a:spcAft>
              <a:buClr>
                <a:schemeClr val="accent1"/>
              </a:buClr>
              <a:buSzPts val="1200"/>
              <a:buFont typeface="Arial"/>
              <a:buChar char="•"/>
            </a:pPr>
            <a:r>
              <a:rPr lang="en-US">
                <a:solidFill>
                  <a:srgbClr val="353535"/>
                </a:solidFill>
                <a:latin typeface="Quattrocento Sans"/>
                <a:ea typeface="Quattrocento Sans"/>
                <a:cs typeface="Quattrocento Sans"/>
                <a:sym typeface="Quattrocento Sans"/>
              </a:rPr>
              <a:t>Databricks will not read data from a table created from storage until a user accesses it.</a:t>
            </a:r>
            <a:endParaRPr/>
          </a:p>
          <a:p>
            <a:pPr indent="-171450" lvl="0" marL="171450" rtl="0" algn="l">
              <a:lnSpc>
                <a:spcPct val="90000"/>
              </a:lnSpc>
              <a:spcBef>
                <a:spcPts val="600"/>
              </a:spcBef>
              <a:spcAft>
                <a:spcPts val="0"/>
              </a:spcAft>
              <a:buClr>
                <a:schemeClr val="accent1"/>
              </a:buClr>
              <a:buSzPts val="1200"/>
              <a:buFont typeface="Arial"/>
              <a:buChar char="•"/>
            </a:pPr>
            <a:r>
              <a:rPr lang="en-US">
                <a:solidFill>
                  <a:srgbClr val="353535"/>
                </a:solidFill>
                <a:latin typeface="Quattrocento Sans"/>
                <a:ea typeface="Quattrocento Sans"/>
                <a:cs typeface="Quattrocento Sans"/>
                <a:sym typeface="Quattrocento Sans"/>
              </a:rPr>
              <a:t>If you change the data in the storage directory, the table will reflect the new data</a:t>
            </a:r>
            <a:endParaRPr/>
          </a:p>
          <a:p>
            <a:pPr indent="0" lvl="0" marL="0" rtl="0" algn="l">
              <a:spcBef>
                <a:spcPts val="0"/>
              </a:spcBef>
              <a:spcAft>
                <a:spcPts val="0"/>
              </a:spcAft>
              <a:buNone/>
            </a:pPr>
            <a:r>
              <a:t/>
            </a:r>
            <a:endParaRPr/>
          </a:p>
        </p:txBody>
      </p:sp>
      <p:sp>
        <p:nvSpPr>
          <p:cNvPr id="8336" name="Google Shape;8336;p56: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6" name="Shape 8346"/>
        <p:cNvGrpSpPr/>
        <p:nvPr/>
      </p:nvGrpSpPr>
      <p:grpSpPr>
        <a:xfrm>
          <a:off x="0" y="0"/>
          <a:ext cx="0" cy="0"/>
          <a:chOff x="0" y="0"/>
          <a:chExt cx="0" cy="0"/>
        </a:xfrm>
      </p:grpSpPr>
      <p:sp>
        <p:nvSpPr>
          <p:cNvPr id="8347" name="Google Shape;8347;p57: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8" name="Google Shape;8348;p57: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9" name="Google Shape;8349;p57: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7" name="Shape 8357"/>
        <p:cNvGrpSpPr/>
        <p:nvPr/>
      </p:nvGrpSpPr>
      <p:grpSpPr>
        <a:xfrm>
          <a:off x="0" y="0"/>
          <a:ext cx="0" cy="0"/>
          <a:chOff x="0" y="0"/>
          <a:chExt cx="0" cy="0"/>
        </a:xfrm>
      </p:grpSpPr>
      <p:sp>
        <p:nvSpPr>
          <p:cNvPr id="8358" name="Google Shape;8358;p58: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9" name="Google Shape;8359;p58: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0" name="Google Shape;8360;p58: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1" name="Shape 8371"/>
        <p:cNvGrpSpPr/>
        <p:nvPr/>
      </p:nvGrpSpPr>
      <p:grpSpPr>
        <a:xfrm>
          <a:off x="0" y="0"/>
          <a:ext cx="0" cy="0"/>
          <a:chOff x="0" y="0"/>
          <a:chExt cx="0" cy="0"/>
        </a:xfrm>
      </p:grpSpPr>
      <p:sp>
        <p:nvSpPr>
          <p:cNvPr id="8372" name="Google Shape;8372;p59: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3" name="Google Shape;8373;p59: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4" name="Google Shape;8374;p59: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4" name="Shape 7404"/>
        <p:cNvGrpSpPr/>
        <p:nvPr/>
      </p:nvGrpSpPr>
      <p:grpSpPr>
        <a:xfrm>
          <a:off x="0" y="0"/>
          <a:ext cx="0" cy="0"/>
          <a:chOff x="0" y="0"/>
          <a:chExt cx="0" cy="0"/>
        </a:xfrm>
      </p:grpSpPr>
      <p:sp>
        <p:nvSpPr>
          <p:cNvPr id="7405" name="Google Shape;7405;p6: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6" name="Google Shape;7406;p6: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7" name="Google Shape;7407;p6: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3" name="Shape 8393"/>
        <p:cNvGrpSpPr/>
        <p:nvPr/>
      </p:nvGrpSpPr>
      <p:grpSpPr>
        <a:xfrm>
          <a:off x="0" y="0"/>
          <a:ext cx="0" cy="0"/>
          <a:chOff x="0" y="0"/>
          <a:chExt cx="0" cy="0"/>
        </a:xfrm>
      </p:grpSpPr>
      <p:sp>
        <p:nvSpPr>
          <p:cNvPr id="8394" name="Google Shape;8394;p60: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5" name="Google Shape;8395;p60: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6" name="Google Shape;8396;p60: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6" name="Shape 8406"/>
        <p:cNvGrpSpPr/>
        <p:nvPr/>
      </p:nvGrpSpPr>
      <p:grpSpPr>
        <a:xfrm>
          <a:off x="0" y="0"/>
          <a:ext cx="0" cy="0"/>
          <a:chOff x="0" y="0"/>
          <a:chExt cx="0" cy="0"/>
        </a:xfrm>
      </p:grpSpPr>
      <p:sp>
        <p:nvSpPr>
          <p:cNvPr id="8407" name="Google Shape;8407;p61: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8" name="Google Shape;8408;p61: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9" name="Google Shape;8409;p61: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2" name="Shape 8422"/>
        <p:cNvGrpSpPr/>
        <p:nvPr/>
      </p:nvGrpSpPr>
      <p:grpSpPr>
        <a:xfrm>
          <a:off x="0" y="0"/>
          <a:ext cx="0" cy="0"/>
          <a:chOff x="0" y="0"/>
          <a:chExt cx="0" cy="0"/>
        </a:xfrm>
      </p:grpSpPr>
      <p:sp>
        <p:nvSpPr>
          <p:cNvPr id="8423" name="Google Shape;8423;p62: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4" name="Google Shape;8424;p62: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5" name="Google Shape;8425;p62: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5" name="Shape 8435"/>
        <p:cNvGrpSpPr/>
        <p:nvPr/>
      </p:nvGrpSpPr>
      <p:grpSpPr>
        <a:xfrm>
          <a:off x="0" y="0"/>
          <a:ext cx="0" cy="0"/>
          <a:chOff x="0" y="0"/>
          <a:chExt cx="0" cy="0"/>
        </a:xfrm>
      </p:grpSpPr>
      <p:sp>
        <p:nvSpPr>
          <p:cNvPr id="8436" name="Google Shape;8436;p63: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7" name="Google Shape;8437;p63: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8" name="Google Shape;8438;p63: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5" name="Shape 8445"/>
        <p:cNvGrpSpPr/>
        <p:nvPr/>
      </p:nvGrpSpPr>
      <p:grpSpPr>
        <a:xfrm>
          <a:off x="0" y="0"/>
          <a:ext cx="0" cy="0"/>
          <a:chOff x="0" y="0"/>
          <a:chExt cx="0" cy="0"/>
        </a:xfrm>
      </p:grpSpPr>
      <p:sp>
        <p:nvSpPr>
          <p:cNvPr id="8446" name="Google Shape;8446;p64: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7" name="Google Shape;8447;p64: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8" name="Google Shape;8448;p64: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1" name="Shape 8451"/>
        <p:cNvGrpSpPr/>
        <p:nvPr/>
      </p:nvGrpSpPr>
      <p:grpSpPr>
        <a:xfrm>
          <a:off x="0" y="0"/>
          <a:ext cx="0" cy="0"/>
          <a:chOff x="0" y="0"/>
          <a:chExt cx="0" cy="0"/>
        </a:xfrm>
      </p:grpSpPr>
      <p:sp>
        <p:nvSpPr>
          <p:cNvPr id="8452" name="Google Shape;8452;p65: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3" name="Google Shape;8453;p65: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4" name="Google Shape;8454;p65:notes"/>
          <p:cNvSpPr txBox="1"/>
          <p:nvPr>
            <p:ph idx="3" type="hdr"/>
          </p:nvPr>
        </p:nvSpPr>
        <p:spPr>
          <a:xfrm>
            <a:off x="0" y="0"/>
            <a:ext cx="4028440" cy="3517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455" name="Google Shape;8455;p65:notes"/>
          <p:cNvSpPr txBox="1"/>
          <p:nvPr>
            <p:ph idx="11" type="ftr"/>
          </p:nvPr>
        </p:nvSpPr>
        <p:spPr>
          <a:xfrm>
            <a:off x="0" y="6658664"/>
            <a:ext cx="4028440" cy="35173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456" name="Google Shape;8456;p65:notes"/>
          <p:cNvSpPr txBox="1"/>
          <p:nvPr>
            <p:ph idx="10" type="dt"/>
          </p:nvPr>
        </p:nvSpPr>
        <p:spPr>
          <a:xfrm>
            <a:off x="5265809" y="0"/>
            <a:ext cx="4028440" cy="35173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11/15/2017 7:38 AM</a:t>
            </a:r>
            <a:endParaRPr b="0" i="0" sz="1200" u="none" cap="none" strike="noStrike">
              <a:solidFill>
                <a:srgbClr val="000000"/>
              </a:solidFill>
              <a:latin typeface="Quattrocento Sans"/>
              <a:ea typeface="Quattrocento Sans"/>
              <a:cs typeface="Quattrocento Sans"/>
              <a:sym typeface="Quattrocento Sans"/>
            </a:endParaRPr>
          </a:p>
        </p:txBody>
      </p:sp>
      <p:sp>
        <p:nvSpPr>
          <p:cNvPr id="8457" name="Google Shape;8457;p65: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3" name="Shape 8463"/>
        <p:cNvGrpSpPr/>
        <p:nvPr/>
      </p:nvGrpSpPr>
      <p:grpSpPr>
        <a:xfrm>
          <a:off x="0" y="0"/>
          <a:ext cx="0" cy="0"/>
          <a:chOff x="0" y="0"/>
          <a:chExt cx="0" cy="0"/>
        </a:xfrm>
      </p:grpSpPr>
      <p:sp>
        <p:nvSpPr>
          <p:cNvPr id="8464" name="Google Shape;8464;p66: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5" name="Google Shape;8465;p66: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6" name="Google Shape;8466;p66: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1" name="Shape 8471"/>
        <p:cNvGrpSpPr/>
        <p:nvPr/>
      </p:nvGrpSpPr>
      <p:grpSpPr>
        <a:xfrm>
          <a:off x="0" y="0"/>
          <a:ext cx="0" cy="0"/>
          <a:chOff x="0" y="0"/>
          <a:chExt cx="0" cy="0"/>
        </a:xfrm>
      </p:grpSpPr>
      <p:sp>
        <p:nvSpPr>
          <p:cNvPr id="8472" name="Google Shape;8472;p67: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3" name="Google Shape;8473;p67: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4" name="Google Shape;8474;p67:notes"/>
          <p:cNvSpPr txBox="1"/>
          <p:nvPr>
            <p:ph idx="3" type="hdr"/>
          </p:nvPr>
        </p:nvSpPr>
        <p:spPr>
          <a:xfrm>
            <a:off x="0" y="0"/>
            <a:ext cx="4028440" cy="3517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475" name="Google Shape;8475;p67:notes"/>
          <p:cNvSpPr txBox="1"/>
          <p:nvPr>
            <p:ph idx="11" type="ftr"/>
          </p:nvPr>
        </p:nvSpPr>
        <p:spPr>
          <a:xfrm>
            <a:off x="0" y="6658664"/>
            <a:ext cx="4028440" cy="35173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476" name="Google Shape;8476;p67:notes"/>
          <p:cNvSpPr txBox="1"/>
          <p:nvPr>
            <p:ph idx="10" type="dt"/>
          </p:nvPr>
        </p:nvSpPr>
        <p:spPr>
          <a:xfrm>
            <a:off x="5265809" y="0"/>
            <a:ext cx="4028440" cy="35173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11/15/2017 7:38 AM</a:t>
            </a:r>
            <a:endParaRPr b="0" i="0" sz="1200" u="none" cap="none" strike="noStrike">
              <a:solidFill>
                <a:srgbClr val="000000"/>
              </a:solidFill>
              <a:latin typeface="Quattrocento Sans"/>
              <a:ea typeface="Quattrocento Sans"/>
              <a:cs typeface="Quattrocento Sans"/>
              <a:sym typeface="Quattrocento Sans"/>
            </a:endParaRPr>
          </a:p>
        </p:txBody>
      </p:sp>
      <p:sp>
        <p:nvSpPr>
          <p:cNvPr id="8477" name="Google Shape;8477;p67: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5" name="Shape 8485"/>
        <p:cNvGrpSpPr/>
        <p:nvPr/>
      </p:nvGrpSpPr>
      <p:grpSpPr>
        <a:xfrm>
          <a:off x="0" y="0"/>
          <a:ext cx="0" cy="0"/>
          <a:chOff x="0" y="0"/>
          <a:chExt cx="0" cy="0"/>
        </a:xfrm>
      </p:grpSpPr>
      <p:sp>
        <p:nvSpPr>
          <p:cNvPr id="8486" name="Google Shape;8486;p68: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7" name="Google Shape;8487;p68: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8" name="Google Shape;8488;p68:notes"/>
          <p:cNvSpPr txBox="1"/>
          <p:nvPr>
            <p:ph idx="3" type="hdr"/>
          </p:nvPr>
        </p:nvSpPr>
        <p:spPr>
          <a:xfrm>
            <a:off x="0" y="0"/>
            <a:ext cx="4028440" cy="3517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489" name="Google Shape;8489;p68:notes"/>
          <p:cNvSpPr txBox="1"/>
          <p:nvPr>
            <p:ph idx="11" type="ftr"/>
          </p:nvPr>
        </p:nvSpPr>
        <p:spPr>
          <a:xfrm>
            <a:off x="0" y="6658664"/>
            <a:ext cx="4028440" cy="35173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490" name="Google Shape;8490;p68:notes"/>
          <p:cNvSpPr txBox="1"/>
          <p:nvPr>
            <p:ph idx="10" type="dt"/>
          </p:nvPr>
        </p:nvSpPr>
        <p:spPr>
          <a:xfrm>
            <a:off x="5265809" y="0"/>
            <a:ext cx="4028440" cy="35173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11/15/2017 7:38 AM</a:t>
            </a:r>
            <a:endParaRPr b="0" i="0" sz="1200" u="none" cap="none" strike="noStrike">
              <a:solidFill>
                <a:srgbClr val="000000"/>
              </a:solidFill>
              <a:latin typeface="Quattrocento Sans"/>
              <a:ea typeface="Quattrocento Sans"/>
              <a:cs typeface="Quattrocento Sans"/>
              <a:sym typeface="Quattrocento Sans"/>
            </a:endParaRPr>
          </a:p>
        </p:txBody>
      </p:sp>
      <p:sp>
        <p:nvSpPr>
          <p:cNvPr id="8491" name="Google Shape;8491;p68: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0" name="Shape 8500"/>
        <p:cNvGrpSpPr/>
        <p:nvPr/>
      </p:nvGrpSpPr>
      <p:grpSpPr>
        <a:xfrm>
          <a:off x="0" y="0"/>
          <a:ext cx="0" cy="0"/>
          <a:chOff x="0" y="0"/>
          <a:chExt cx="0" cy="0"/>
        </a:xfrm>
      </p:grpSpPr>
      <p:sp>
        <p:nvSpPr>
          <p:cNvPr id="8501" name="Google Shape;8501;p69: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2" name="Google Shape;8502;p69: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03" name="Google Shape;8503;p69:notes"/>
          <p:cNvSpPr txBox="1"/>
          <p:nvPr>
            <p:ph idx="3" type="hdr"/>
          </p:nvPr>
        </p:nvSpPr>
        <p:spPr>
          <a:xfrm>
            <a:off x="0" y="0"/>
            <a:ext cx="4028440" cy="3517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504" name="Google Shape;8504;p69:notes"/>
          <p:cNvSpPr txBox="1"/>
          <p:nvPr>
            <p:ph idx="11" type="ftr"/>
          </p:nvPr>
        </p:nvSpPr>
        <p:spPr>
          <a:xfrm>
            <a:off x="0" y="6658664"/>
            <a:ext cx="4028440" cy="35173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505" name="Google Shape;8505;p69:notes"/>
          <p:cNvSpPr txBox="1"/>
          <p:nvPr>
            <p:ph idx="10" type="dt"/>
          </p:nvPr>
        </p:nvSpPr>
        <p:spPr>
          <a:xfrm>
            <a:off x="5265809" y="0"/>
            <a:ext cx="4028440" cy="35173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11/15/2017 7:38 AM</a:t>
            </a:r>
            <a:endParaRPr b="0" i="0" sz="1200" u="none" cap="none" strike="noStrike">
              <a:solidFill>
                <a:srgbClr val="000000"/>
              </a:solidFill>
              <a:latin typeface="Quattrocento Sans"/>
              <a:ea typeface="Quattrocento Sans"/>
              <a:cs typeface="Quattrocento Sans"/>
              <a:sym typeface="Quattrocento Sans"/>
            </a:endParaRPr>
          </a:p>
        </p:txBody>
      </p:sp>
      <p:sp>
        <p:nvSpPr>
          <p:cNvPr id="8506" name="Google Shape;8506;p69: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8" name="Shape 7418"/>
        <p:cNvGrpSpPr/>
        <p:nvPr/>
      </p:nvGrpSpPr>
      <p:grpSpPr>
        <a:xfrm>
          <a:off x="0" y="0"/>
          <a:ext cx="0" cy="0"/>
          <a:chOff x="0" y="0"/>
          <a:chExt cx="0" cy="0"/>
        </a:xfrm>
      </p:grpSpPr>
      <p:sp>
        <p:nvSpPr>
          <p:cNvPr id="7419" name="Google Shape;7419;p7: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0" name="Google Shape;7420;p7: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1" name="Google Shape;7421;p7: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3" name="Shape 8533"/>
        <p:cNvGrpSpPr/>
        <p:nvPr/>
      </p:nvGrpSpPr>
      <p:grpSpPr>
        <a:xfrm>
          <a:off x="0" y="0"/>
          <a:ext cx="0" cy="0"/>
          <a:chOff x="0" y="0"/>
          <a:chExt cx="0" cy="0"/>
        </a:xfrm>
      </p:grpSpPr>
      <p:sp>
        <p:nvSpPr>
          <p:cNvPr id="8534" name="Google Shape;8534;p70: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5" name="Google Shape;8535;p70: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6" name="Google Shape;8536;p70: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9" name="Shape 8539"/>
        <p:cNvGrpSpPr/>
        <p:nvPr/>
      </p:nvGrpSpPr>
      <p:grpSpPr>
        <a:xfrm>
          <a:off x="0" y="0"/>
          <a:ext cx="0" cy="0"/>
          <a:chOff x="0" y="0"/>
          <a:chExt cx="0" cy="0"/>
        </a:xfrm>
      </p:grpSpPr>
      <p:sp>
        <p:nvSpPr>
          <p:cNvPr id="8540" name="Google Shape;8540;p71: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1" name="Google Shape;8541;p71: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chemeClr val="dk1"/>
              </a:buClr>
              <a:buSzPts val="1200"/>
              <a:buFont typeface="Noto Sans Symbols"/>
              <a:buChar char="▪"/>
            </a:pPr>
            <a:r>
              <a:rPr lang="en-US"/>
              <a:t>Addresses many of  the pain points with DStreams.</a:t>
            </a:r>
            <a:endParaRPr/>
          </a:p>
          <a:p>
            <a:pPr indent="-76200" lvl="0" marL="0" rtl="0" algn="l">
              <a:spcBef>
                <a:spcPts val="0"/>
              </a:spcBef>
              <a:spcAft>
                <a:spcPts val="0"/>
              </a:spcAft>
              <a:buClr>
                <a:schemeClr val="dk1"/>
              </a:buClr>
              <a:buSzPts val="1200"/>
              <a:buFont typeface="Noto Sans Symbols"/>
              <a:buChar char="▪"/>
            </a:pPr>
            <a:r>
              <a:rPr lang="en-US"/>
              <a:t>Enables the development o f “Continuous Applications” that need to interact with batch data, interactive analysis, ML etc.</a:t>
            </a:r>
            <a:endParaRPr/>
          </a:p>
          <a:p>
            <a:pPr indent="0" lvl="0" marL="0" rtl="0" algn="l">
              <a:spcBef>
                <a:spcPts val="0"/>
              </a:spcBef>
              <a:spcAft>
                <a:spcPts val="0"/>
              </a:spcAft>
              <a:buNone/>
            </a:pPr>
            <a:r>
              <a:t/>
            </a:r>
            <a:endParaRPr/>
          </a:p>
        </p:txBody>
      </p:sp>
      <p:sp>
        <p:nvSpPr>
          <p:cNvPr id="8542" name="Google Shape;8542;p71:notes"/>
          <p:cNvSpPr txBox="1"/>
          <p:nvPr>
            <p:ph idx="3" type="hdr"/>
          </p:nvPr>
        </p:nvSpPr>
        <p:spPr>
          <a:xfrm>
            <a:off x="0" y="0"/>
            <a:ext cx="4028440" cy="3517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543" name="Google Shape;8543;p71:notes"/>
          <p:cNvSpPr txBox="1"/>
          <p:nvPr>
            <p:ph idx="11" type="ftr"/>
          </p:nvPr>
        </p:nvSpPr>
        <p:spPr>
          <a:xfrm>
            <a:off x="0" y="6658664"/>
            <a:ext cx="4028440" cy="35173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544" name="Google Shape;8544;p71:notes"/>
          <p:cNvSpPr txBox="1"/>
          <p:nvPr>
            <p:ph idx="10" type="dt"/>
          </p:nvPr>
        </p:nvSpPr>
        <p:spPr>
          <a:xfrm>
            <a:off x="5265809" y="0"/>
            <a:ext cx="4028440" cy="35173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11/15/2017 7:38 AM</a:t>
            </a:r>
            <a:endParaRPr b="0" i="0" sz="1200" u="none" cap="none" strike="noStrike">
              <a:solidFill>
                <a:srgbClr val="000000"/>
              </a:solidFill>
              <a:latin typeface="Quattrocento Sans"/>
              <a:ea typeface="Quattrocento Sans"/>
              <a:cs typeface="Quattrocento Sans"/>
              <a:sym typeface="Quattrocento Sans"/>
            </a:endParaRPr>
          </a:p>
        </p:txBody>
      </p:sp>
      <p:sp>
        <p:nvSpPr>
          <p:cNvPr id="8545" name="Google Shape;8545;p71: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3" name="Shape 8553"/>
        <p:cNvGrpSpPr/>
        <p:nvPr/>
      </p:nvGrpSpPr>
      <p:grpSpPr>
        <a:xfrm>
          <a:off x="0" y="0"/>
          <a:ext cx="0" cy="0"/>
          <a:chOff x="0" y="0"/>
          <a:chExt cx="0" cy="0"/>
        </a:xfrm>
      </p:grpSpPr>
      <p:sp>
        <p:nvSpPr>
          <p:cNvPr id="8554" name="Google Shape;8554;p72: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5" name="Google Shape;8555;p72: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6" name="Google Shape;8556;p72: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8" name="Shape 8578"/>
        <p:cNvGrpSpPr/>
        <p:nvPr/>
      </p:nvGrpSpPr>
      <p:grpSpPr>
        <a:xfrm>
          <a:off x="0" y="0"/>
          <a:ext cx="0" cy="0"/>
          <a:chOff x="0" y="0"/>
          <a:chExt cx="0" cy="0"/>
        </a:xfrm>
      </p:grpSpPr>
      <p:sp>
        <p:nvSpPr>
          <p:cNvPr id="8579" name="Google Shape;8579;p73: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0" name="Google Shape;8580;p73: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article claims that Facebook found in their benchmarks that GraphX was not as performant as Giraph. See </a:t>
            </a:r>
            <a:r>
              <a:rPr lang="en-US" u="sng">
                <a:solidFill>
                  <a:schemeClr val="hlink"/>
                </a:solidFill>
                <a:hlinkClick r:id="rId2"/>
              </a:rPr>
              <a:t>https://code.facebook.com/posts/319004238457019/a-comparison-of-state-of-the-art-graph-processing-systems/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81" name="Google Shape;8581;p73:notes"/>
          <p:cNvSpPr txBox="1"/>
          <p:nvPr>
            <p:ph idx="3" type="hdr"/>
          </p:nvPr>
        </p:nvSpPr>
        <p:spPr>
          <a:xfrm>
            <a:off x="0" y="0"/>
            <a:ext cx="4028440" cy="3517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582" name="Google Shape;8582;p73:notes"/>
          <p:cNvSpPr txBox="1"/>
          <p:nvPr>
            <p:ph idx="11" type="ftr"/>
          </p:nvPr>
        </p:nvSpPr>
        <p:spPr>
          <a:xfrm>
            <a:off x="0" y="6658664"/>
            <a:ext cx="4028440" cy="35173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583" name="Google Shape;8583;p73:notes"/>
          <p:cNvSpPr txBox="1"/>
          <p:nvPr>
            <p:ph idx="10" type="dt"/>
          </p:nvPr>
        </p:nvSpPr>
        <p:spPr>
          <a:xfrm>
            <a:off x="5265809" y="0"/>
            <a:ext cx="4028440" cy="35173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11/15/2017 7:38 AM</a:t>
            </a:r>
            <a:endParaRPr b="0" i="0" sz="1200" u="none" cap="none" strike="noStrike">
              <a:solidFill>
                <a:srgbClr val="000000"/>
              </a:solidFill>
              <a:latin typeface="Quattrocento Sans"/>
              <a:ea typeface="Quattrocento Sans"/>
              <a:cs typeface="Quattrocento Sans"/>
              <a:sym typeface="Quattrocento Sans"/>
            </a:endParaRPr>
          </a:p>
        </p:txBody>
      </p:sp>
      <p:sp>
        <p:nvSpPr>
          <p:cNvPr id="8584" name="Google Shape;8584;p73: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6" name="Shape 8596"/>
        <p:cNvGrpSpPr/>
        <p:nvPr/>
      </p:nvGrpSpPr>
      <p:grpSpPr>
        <a:xfrm>
          <a:off x="0" y="0"/>
          <a:ext cx="0" cy="0"/>
          <a:chOff x="0" y="0"/>
          <a:chExt cx="0" cy="0"/>
        </a:xfrm>
      </p:grpSpPr>
      <p:sp>
        <p:nvSpPr>
          <p:cNvPr id="8597" name="Google Shape;8597;p74: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8" name="Google Shape;8598;p74: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9" name="Google Shape;8599;p74: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2" name="Shape 8602"/>
        <p:cNvGrpSpPr/>
        <p:nvPr/>
      </p:nvGrpSpPr>
      <p:grpSpPr>
        <a:xfrm>
          <a:off x="0" y="0"/>
          <a:ext cx="0" cy="0"/>
          <a:chOff x="0" y="0"/>
          <a:chExt cx="0" cy="0"/>
        </a:xfrm>
      </p:grpSpPr>
      <p:sp>
        <p:nvSpPr>
          <p:cNvPr id="8603" name="Google Shape;8603;p75: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4" name="Google Shape;8604;p75: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Setting Up Authentication</a:t>
            </a:r>
            <a:endParaRPr/>
          </a:p>
          <a:p>
            <a:pPr indent="0" lvl="0" marL="0" rtl="0" algn="l">
              <a:spcBef>
                <a:spcPts val="0"/>
              </a:spcBef>
              <a:spcAft>
                <a:spcPts val="0"/>
              </a:spcAft>
              <a:buNone/>
            </a:pPr>
            <a:r>
              <a:rPr lang="en-US"/>
              <a:t>There are two ways to authenticate to Databricks. The first way is to use your username and password pair. To do this run Databricks configure and follow the prompts. The second and recommended way is to use an access token generated from Databricks. To configure the CLI to use the access token run Databricks configure --token. After following the prompts, your access credentials will be stored in the file ~/.Databricks.</a:t>
            </a:r>
            <a:endParaRPr/>
          </a:p>
          <a:p>
            <a:pPr indent="0" lvl="0" marL="0" rtl="0" algn="l">
              <a:spcBef>
                <a:spcPts val="0"/>
              </a:spcBef>
              <a:spcAft>
                <a:spcPts val="0"/>
              </a:spcAft>
              <a:buNone/>
            </a:pPr>
            <a:r>
              <a:t/>
            </a:r>
            <a:endParaRPr/>
          </a:p>
        </p:txBody>
      </p:sp>
      <p:sp>
        <p:nvSpPr>
          <p:cNvPr id="8605" name="Google Shape;8605;p75: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6" name="Shape 8616"/>
        <p:cNvGrpSpPr/>
        <p:nvPr/>
      </p:nvGrpSpPr>
      <p:grpSpPr>
        <a:xfrm>
          <a:off x="0" y="0"/>
          <a:ext cx="0" cy="0"/>
          <a:chOff x="0" y="0"/>
          <a:chExt cx="0" cy="0"/>
        </a:xfrm>
      </p:grpSpPr>
      <p:sp>
        <p:nvSpPr>
          <p:cNvPr id="8617" name="Google Shape;8617;p76: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8" name="Google Shape;8618;p76: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9" name="Google Shape;8619;p76: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1" name="Shape 8631"/>
        <p:cNvGrpSpPr/>
        <p:nvPr/>
      </p:nvGrpSpPr>
      <p:grpSpPr>
        <a:xfrm>
          <a:off x="0" y="0"/>
          <a:ext cx="0" cy="0"/>
          <a:chOff x="0" y="0"/>
          <a:chExt cx="0" cy="0"/>
        </a:xfrm>
      </p:grpSpPr>
      <p:sp>
        <p:nvSpPr>
          <p:cNvPr id="8632" name="Google Shape;8632;p77: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3" name="Google Shape;8633;p77: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4" name="Google Shape;8634;p77: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5" name="Shape 8645"/>
        <p:cNvGrpSpPr/>
        <p:nvPr/>
      </p:nvGrpSpPr>
      <p:grpSpPr>
        <a:xfrm>
          <a:off x="0" y="0"/>
          <a:ext cx="0" cy="0"/>
          <a:chOff x="0" y="0"/>
          <a:chExt cx="0" cy="0"/>
        </a:xfrm>
      </p:grpSpPr>
      <p:sp>
        <p:nvSpPr>
          <p:cNvPr id="8646" name="Google Shape;8646;p78: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7" name="Google Shape;8647;p78: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8" name="Google Shape;8648;p78: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5" name="Shape 8665"/>
        <p:cNvGrpSpPr/>
        <p:nvPr/>
      </p:nvGrpSpPr>
      <p:grpSpPr>
        <a:xfrm>
          <a:off x="0" y="0"/>
          <a:ext cx="0" cy="0"/>
          <a:chOff x="0" y="0"/>
          <a:chExt cx="0" cy="0"/>
        </a:xfrm>
      </p:grpSpPr>
      <p:sp>
        <p:nvSpPr>
          <p:cNvPr id="8666" name="Google Shape;8666;p79: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7" name="Google Shape;8667;p79: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8" name="Google Shape;8668;p79: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6" name="Shape 7426"/>
        <p:cNvGrpSpPr/>
        <p:nvPr/>
      </p:nvGrpSpPr>
      <p:grpSpPr>
        <a:xfrm>
          <a:off x="0" y="0"/>
          <a:ext cx="0" cy="0"/>
          <a:chOff x="0" y="0"/>
          <a:chExt cx="0" cy="0"/>
        </a:xfrm>
      </p:grpSpPr>
      <p:sp>
        <p:nvSpPr>
          <p:cNvPr id="7427" name="Google Shape;7427;p8: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8" name="Google Shape;7428;p8: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9" name="Google Shape;7429;p8: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8" name="Shape 8678"/>
        <p:cNvGrpSpPr/>
        <p:nvPr/>
      </p:nvGrpSpPr>
      <p:grpSpPr>
        <a:xfrm>
          <a:off x="0" y="0"/>
          <a:ext cx="0" cy="0"/>
          <a:chOff x="0" y="0"/>
          <a:chExt cx="0" cy="0"/>
        </a:xfrm>
      </p:grpSpPr>
      <p:sp>
        <p:nvSpPr>
          <p:cNvPr id="8679" name="Google Shape;8679;p80: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0" name="Google Shape;8680;p80: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1" name="Google Shape;8681;p80: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4" name="Shape 8694"/>
        <p:cNvGrpSpPr/>
        <p:nvPr/>
      </p:nvGrpSpPr>
      <p:grpSpPr>
        <a:xfrm>
          <a:off x="0" y="0"/>
          <a:ext cx="0" cy="0"/>
          <a:chOff x="0" y="0"/>
          <a:chExt cx="0" cy="0"/>
        </a:xfrm>
      </p:grpSpPr>
      <p:sp>
        <p:nvSpPr>
          <p:cNvPr id="8695" name="Google Shape;8695;p81: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6" name="Google Shape;8696;p81: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7" name="Google Shape;8697;p81: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2" name="Shape 7432"/>
        <p:cNvGrpSpPr/>
        <p:nvPr/>
      </p:nvGrpSpPr>
      <p:grpSpPr>
        <a:xfrm>
          <a:off x="0" y="0"/>
          <a:ext cx="0" cy="0"/>
          <a:chOff x="0" y="0"/>
          <a:chExt cx="0" cy="0"/>
        </a:xfrm>
      </p:grpSpPr>
      <p:sp>
        <p:nvSpPr>
          <p:cNvPr id="7433" name="Google Shape;7433;p9:notes"/>
          <p:cNvSpPr/>
          <p:nvPr>
            <p:ph idx="2"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4" name="Google Shape;7434;p9:notes"/>
          <p:cNvSpPr txBox="1"/>
          <p:nvPr>
            <p:ph idx="1" type="body"/>
          </p:nvPr>
        </p:nvSpPr>
        <p:spPr>
          <a:xfrm>
            <a:off x="929640" y="3373756"/>
            <a:ext cx="7437120" cy="276034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5" name="Google Shape;7435;p9:notes"/>
          <p:cNvSpPr txBox="1"/>
          <p:nvPr>
            <p:ph idx="12" type="sldNum"/>
          </p:nvPr>
        </p:nvSpPr>
        <p:spPr>
          <a:xfrm>
            <a:off x="5265809" y="6658664"/>
            <a:ext cx="4028440" cy="351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with photo and tile">
  <p:cSld name="2_Title with photo and tile">
    <p:spTree>
      <p:nvGrpSpPr>
        <p:cNvPr id="13" name="Shape 13"/>
        <p:cNvGrpSpPr/>
        <p:nvPr/>
      </p:nvGrpSpPr>
      <p:grpSpPr>
        <a:xfrm>
          <a:off x="0" y="0"/>
          <a:ext cx="0" cy="0"/>
          <a:chOff x="0" y="0"/>
          <a:chExt cx="0" cy="0"/>
        </a:xfrm>
      </p:grpSpPr>
      <p:pic>
        <p:nvPicPr>
          <p:cNvPr descr="A person sitting at a table using a computer  Description generated with high confidence" id="14" name="Google Shape;14;p2"/>
          <p:cNvPicPr preferRelativeResize="0"/>
          <p:nvPr/>
        </p:nvPicPr>
        <p:blipFill rotWithShape="1">
          <a:blip r:embed="rId2">
            <a:alphaModFix/>
          </a:blip>
          <a:srcRect b="0" l="0" r="0" t="0"/>
          <a:stretch/>
        </p:blipFill>
        <p:spPr>
          <a:xfrm>
            <a:off x="-4" y="0"/>
            <a:ext cx="12192000" cy="6858000"/>
          </a:xfrm>
          <a:prstGeom prst="rect">
            <a:avLst/>
          </a:prstGeom>
          <a:noFill/>
          <a:ln>
            <a:noFill/>
          </a:ln>
        </p:spPr>
      </p:pic>
      <p:sp>
        <p:nvSpPr>
          <p:cNvPr id="15" name="Google Shape;15;p2"/>
          <p:cNvSpPr/>
          <p:nvPr/>
        </p:nvSpPr>
        <p:spPr>
          <a:xfrm>
            <a:off x="-2" y="-5304"/>
            <a:ext cx="4526282" cy="6863304"/>
          </a:xfrm>
          <a:prstGeom prst="rect">
            <a:avLst/>
          </a:prstGeom>
          <a:gradFill>
            <a:gsLst>
              <a:gs pos="0">
                <a:srgbClr val="FFFFFF">
                  <a:alpha val="70980"/>
                </a:srgbClr>
              </a:gs>
              <a:gs pos="100000">
                <a:srgbClr val="FFFFFF">
                  <a:alpha val="0"/>
                </a:srgbClr>
              </a:gs>
            </a:gsLst>
            <a:lin ang="0" scaled="0"/>
          </a:gra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pic>
        <p:nvPicPr>
          <p:cNvPr id="16" name="Google Shape;16;p2"/>
          <p:cNvPicPr preferRelativeResize="0"/>
          <p:nvPr/>
        </p:nvPicPr>
        <p:blipFill rotWithShape="1">
          <a:blip r:embed="rId3">
            <a:alphaModFix/>
          </a:blip>
          <a:srcRect b="0" l="0" r="0" t="0"/>
          <a:stretch/>
        </p:blipFill>
        <p:spPr>
          <a:xfrm>
            <a:off x="246292" y="256398"/>
            <a:ext cx="1829371" cy="673018"/>
          </a:xfrm>
          <a:prstGeom prst="rect">
            <a:avLst/>
          </a:prstGeom>
          <a:noFill/>
          <a:ln>
            <a:noFill/>
          </a:ln>
        </p:spPr>
      </p:pic>
      <p:sp>
        <p:nvSpPr>
          <p:cNvPr id="17" name="Google Shape;17;p2"/>
          <p:cNvSpPr/>
          <p:nvPr/>
        </p:nvSpPr>
        <p:spPr>
          <a:xfrm>
            <a:off x="267682" y="2084172"/>
            <a:ext cx="6274974" cy="3586208"/>
          </a:xfrm>
          <a:prstGeom prst="rect">
            <a:avLst/>
          </a:prstGeom>
          <a:solidFill>
            <a:srgbClr val="FFFFFF">
              <a:alpha val="80000"/>
            </a:srgbClr>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18" name="Google Shape;18;p2"/>
          <p:cNvSpPr txBox="1"/>
          <p:nvPr>
            <p:ph type="title"/>
          </p:nvPr>
        </p:nvSpPr>
        <p:spPr>
          <a:xfrm>
            <a:off x="269302" y="2077814"/>
            <a:ext cx="6274911" cy="1793104"/>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rgbClr val="353535"/>
              </a:buClr>
              <a:buSzPts val="4705"/>
              <a:buFont typeface="Quattrocento Sans"/>
              <a:buNone/>
              <a:defRPr sz="4705">
                <a:solidFill>
                  <a:srgbClr val="35353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body"/>
          </p:nvPr>
        </p:nvSpPr>
        <p:spPr>
          <a:xfrm>
            <a:off x="267683" y="3877277"/>
            <a:ext cx="6276530" cy="651821"/>
          </a:xfrm>
          <a:prstGeom prst="rect">
            <a:avLst/>
          </a:prstGeom>
          <a:noFill/>
          <a:ln>
            <a:noFill/>
          </a:ln>
        </p:spPr>
        <p:txBody>
          <a:bodyPr anchorCtr="0" anchor="t" bIns="109725" lIns="164575" spcFirstLastPara="1" rIns="164575" wrap="square" tIns="109725"/>
          <a:lstStyle>
            <a:lvl1pPr indent="-228600" lvl="0" marL="457200" algn="l">
              <a:lnSpc>
                <a:spcPct val="90000"/>
              </a:lnSpc>
              <a:spcBef>
                <a:spcPts val="0"/>
              </a:spcBef>
              <a:spcAft>
                <a:spcPts val="0"/>
              </a:spcAft>
              <a:buClr>
                <a:srgbClr val="353535"/>
              </a:buClr>
              <a:buSzPts val="2823"/>
              <a:buNone/>
              <a:defRPr sz="3137">
                <a:solidFill>
                  <a:srgbClr val="353535"/>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Code">
    <p:spTree>
      <p:nvGrpSpPr>
        <p:cNvPr id="1846" name="Shape 1846"/>
        <p:cNvGrpSpPr/>
        <p:nvPr/>
      </p:nvGrpSpPr>
      <p:grpSpPr>
        <a:xfrm>
          <a:off x="0" y="0"/>
          <a:ext cx="0" cy="0"/>
          <a:chOff x="0" y="0"/>
          <a:chExt cx="0" cy="0"/>
        </a:xfrm>
      </p:grpSpPr>
      <p:grpSp>
        <p:nvGrpSpPr>
          <p:cNvPr id="1847" name="Google Shape;1847;p11"/>
          <p:cNvGrpSpPr/>
          <p:nvPr/>
        </p:nvGrpSpPr>
        <p:grpSpPr>
          <a:xfrm>
            <a:off x="83663" y="2629143"/>
            <a:ext cx="12009863" cy="176637"/>
            <a:chOff x="83663" y="2532000"/>
            <a:chExt cx="12009863" cy="176637"/>
          </a:xfrm>
        </p:grpSpPr>
        <p:sp>
          <p:nvSpPr>
            <p:cNvPr id="1848" name="Google Shape;1848;p11"/>
            <p:cNvSpPr/>
            <p:nvPr/>
          </p:nvSpPr>
          <p:spPr>
            <a:xfrm>
              <a:off x="30519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49" name="Google Shape;1849;p11"/>
            <p:cNvSpPr/>
            <p:nvPr/>
          </p:nvSpPr>
          <p:spPr>
            <a:xfrm>
              <a:off x="63133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0" name="Google Shape;1850;p11"/>
            <p:cNvSpPr/>
            <p:nvPr/>
          </p:nvSpPr>
          <p:spPr>
            <a:xfrm>
              <a:off x="8366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1" name="Google Shape;1851;p11"/>
            <p:cNvSpPr/>
            <p:nvPr/>
          </p:nvSpPr>
          <p:spPr>
            <a:xfrm>
              <a:off x="41229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2" name="Google Shape;1852;p11"/>
            <p:cNvSpPr/>
            <p:nvPr/>
          </p:nvSpPr>
          <p:spPr>
            <a:xfrm>
              <a:off x="95996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3" name="Google Shape;1853;p11"/>
            <p:cNvSpPr/>
            <p:nvPr/>
          </p:nvSpPr>
          <p:spPr>
            <a:xfrm>
              <a:off x="128610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4" name="Google Shape;1854;p11"/>
            <p:cNvSpPr/>
            <p:nvPr/>
          </p:nvSpPr>
          <p:spPr>
            <a:xfrm>
              <a:off x="73843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5" name="Google Shape;1855;p11"/>
            <p:cNvSpPr/>
            <p:nvPr/>
          </p:nvSpPr>
          <p:spPr>
            <a:xfrm>
              <a:off x="106706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6" name="Google Shape;1856;p11"/>
            <p:cNvSpPr/>
            <p:nvPr/>
          </p:nvSpPr>
          <p:spPr>
            <a:xfrm>
              <a:off x="161473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7" name="Google Shape;1857;p11"/>
            <p:cNvSpPr/>
            <p:nvPr/>
          </p:nvSpPr>
          <p:spPr>
            <a:xfrm>
              <a:off x="194087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8" name="Google Shape;1858;p11"/>
            <p:cNvSpPr/>
            <p:nvPr/>
          </p:nvSpPr>
          <p:spPr>
            <a:xfrm>
              <a:off x="139320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59" name="Google Shape;1859;p11"/>
            <p:cNvSpPr/>
            <p:nvPr/>
          </p:nvSpPr>
          <p:spPr>
            <a:xfrm>
              <a:off x="1721829"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0" name="Google Shape;1860;p11"/>
            <p:cNvSpPr/>
            <p:nvPr/>
          </p:nvSpPr>
          <p:spPr>
            <a:xfrm>
              <a:off x="226950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1" name="Google Shape;1861;p11"/>
            <p:cNvSpPr/>
            <p:nvPr/>
          </p:nvSpPr>
          <p:spPr>
            <a:xfrm>
              <a:off x="259564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2" name="Google Shape;1862;p11"/>
            <p:cNvSpPr/>
            <p:nvPr/>
          </p:nvSpPr>
          <p:spPr>
            <a:xfrm>
              <a:off x="204796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3" name="Google Shape;1863;p11"/>
            <p:cNvSpPr/>
            <p:nvPr/>
          </p:nvSpPr>
          <p:spPr>
            <a:xfrm>
              <a:off x="2376598"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4" name="Google Shape;1864;p11"/>
            <p:cNvSpPr/>
            <p:nvPr/>
          </p:nvSpPr>
          <p:spPr>
            <a:xfrm>
              <a:off x="292427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5" name="Google Shape;1865;p11"/>
            <p:cNvSpPr/>
            <p:nvPr/>
          </p:nvSpPr>
          <p:spPr>
            <a:xfrm>
              <a:off x="325041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6" name="Google Shape;1866;p11"/>
            <p:cNvSpPr/>
            <p:nvPr/>
          </p:nvSpPr>
          <p:spPr>
            <a:xfrm>
              <a:off x="270273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7" name="Google Shape;1867;p11"/>
            <p:cNvSpPr/>
            <p:nvPr/>
          </p:nvSpPr>
          <p:spPr>
            <a:xfrm>
              <a:off x="3031366"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8" name="Google Shape;1868;p11"/>
            <p:cNvSpPr/>
            <p:nvPr/>
          </p:nvSpPr>
          <p:spPr>
            <a:xfrm>
              <a:off x="35790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69" name="Google Shape;1869;p11"/>
            <p:cNvSpPr/>
            <p:nvPr/>
          </p:nvSpPr>
          <p:spPr>
            <a:xfrm>
              <a:off x="3357508"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0" name="Google Shape;1870;p11"/>
            <p:cNvSpPr/>
            <p:nvPr/>
          </p:nvSpPr>
          <p:spPr>
            <a:xfrm>
              <a:off x="390767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1" name="Google Shape;1871;p11"/>
            <p:cNvSpPr/>
            <p:nvPr/>
          </p:nvSpPr>
          <p:spPr>
            <a:xfrm>
              <a:off x="423381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2" name="Google Shape;1872;p11"/>
            <p:cNvSpPr/>
            <p:nvPr/>
          </p:nvSpPr>
          <p:spPr>
            <a:xfrm>
              <a:off x="3686136"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3" name="Google Shape;1873;p11"/>
            <p:cNvSpPr/>
            <p:nvPr/>
          </p:nvSpPr>
          <p:spPr>
            <a:xfrm>
              <a:off x="401476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4" name="Google Shape;1874;p11"/>
            <p:cNvSpPr/>
            <p:nvPr/>
          </p:nvSpPr>
          <p:spPr>
            <a:xfrm>
              <a:off x="4562439"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5" name="Google Shape;1875;p11"/>
            <p:cNvSpPr/>
            <p:nvPr/>
          </p:nvSpPr>
          <p:spPr>
            <a:xfrm>
              <a:off x="48885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6" name="Google Shape;1876;p11"/>
            <p:cNvSpPr/>
            <p:nvPr/>
          </p:nvSpPr>
          <p:spPr>
            <a:xfrm>
              <a:off x="4340905"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7" name="Google Shape;1877;p11"/>
            <p:cNvSpPr/>
            <p:nvPr/>
          </p:nvSpPr>
          <p:spPr>
            <a:xfrm>
              <a:off x="466953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8" name="Google Shape;1878;p11"/>
            <p:cNvSpPr/>
            <p:nvPr/>
          </p:nvSpPr>
          <p:spPr>
            <a:xfrm>
              <a:off x="521720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79" name="Google Shape;1879;p11"/>
            <p:cNvSpPr/>
            <p:nvPr/>
          </p:nvSpPr>
          <p:spPr>
            <a:xfrm>
              <a:off x="554334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0" name="Google Shape;1880;p11"/>
            <p:cNvSpPr/>
            <p:nvPr/>
          </p:nvSpPr>
          <p:spPr>
            <a:xfrm>
              <a:off x="4995674"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1" name="Google Shape;1881;p11"/>
            <p:cNvSpPr/>
            <p:nvPr/>
          </p:nvSpPr>
          <p:spPr>
            <a:xfrm>
              <a:off x="5324302"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2" name="Google Shape;1882;p11"/>
            <p:cNvSpPr/>
            <p:nvPr/>
          </p:nvSpPr>
          <p:spPr>
            <a:xfrm>
              <a:off x="587197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3" name="Google Shape;1883;p11"/>
            <p:cNvSpPr/>
            <p:nvPr/>
          </p:nvSpPr>
          <p:spPr>
            <a:xfrm>
              <a:off x="61981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4" name="Google Shape;1884;p11"/>
            <p:cNvSpPr/>
            <p:nvPr/>
          </p:nvSpPr>
          <p:spPr>
            <a:xfrm>
              <a:off x="565044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5" name="Google Shape;1885;p11"/>
            <p:cNvSpPr/>
            <p:nvPr/>
          </p:nvSpPr>
          <p:spPr>
            <a:xfrm>
              <a:off x="5979071"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6" name="Google Shape;1886;p11"/>
            <p:cNvSpPr/>
            <p:nvPr/>
          </p:nvSpPr>
          <p:spPr>
            <a:xfrm>
              <a:off x="652674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7" name="Google Shape;1887;p11"/>
            <p:cNvSpPr/>
            <p:nvPr/>
          </p:nvSpPr>
          <p:spPr>
            <a:xfrm>
              <a:off x="68528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8" name="Google Shape;1888;p11"/>
            <p:cNvSpPr/>
            <p:nvPr/>
          </p:nvSpPr>
          <p:spPr>
            <a:xfrm>
              <a:off x="630521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89" name="Google Shape;1889;p11"/>
            <p:cNvSpPr/>
            <p:nvPr/>
          </p:nvSpPr>
          <p:spPr>
            <a:xfrm>
              <a:off x="663384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0" name="Google Shape;1890;p11"/>
            <p:cNvSpPr/>
            <p:nvPr/>
          </p:nvSpPr>
          <p:spPr>
            <a:xfrm>
              <a:off x="71815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1" name="Google Shape;1891;p11"/>
            <p:cNvSpPr/>
            <p:nvPr/>
          </p:nvSpPr>
          <p:spPr>
            <a:xfrm>
              <a:off x="695998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2" name="Google Shape;1892;p11"/>
            <p:cNvSpPr/>
            <p:nvPr/>
          </p:nvSpPr>
          <p:spPr>
            <a:xfrm>
              <a:off x="75101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3" name="Google Shape;1893;p11"/>
            <p:cNvSpPr/>
            <p:nvPr/>
          </p:nvSpPr>
          <p:spPr>
            <a:xfrm>
              <a:off x="783628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4" name="Google Shape;1894;p11"/>
            <p:cNvSpPr/>
            <p:nvPr/>
          </p:nvSpPr>
          <p:spPr>
            <a:xfrm>
              <a:off x="7288609"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5" name="Google Shape;1895;p11"/>
            <p:cNvSpPr/>
            <p:nvPr/>
          </p:nvSpPr>
          <p:spPr>
            <a:xfrm>
              <a:off x="761723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6" name="Google Shape;1896;p11"/>
            <p:cNvSpPr/>
            <p:nvPr/>
          </p:nvSpPr>
          <p:spPr>
            <a:xfrm>
              <a:off x="816491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7" name="Google Shape;1897;p11"/>
            <p:cNvSpPr/>
            <p:nvPr/>
          </p:nvSpPr>
          <p:spPr>
            <a:xfrm>
              <a:off x="849105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8" name="Google Shape;1898;p11"/>
            <p:cNvSpPr/>
            <p:nvPr/>
          </p:nvSpPr>
          <p:spPr>
            <a:xfrm>
              <a:off x="7943378"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99" name="Google Shape;1899;p11"/>
            <p:cNvSpPr/>
            <p:nvPr/>
          </p:nvSpPr>
          <p:spPr>
            <a:xfrm>
              <a:off x="827200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0" name="Google Shape;1900;p11"/>
            <p:cNvSpPr/>
            <p:nvPr/>
          </p:nvSpPr>
          <p:spPr>
            <a:xfrm>
              <a:off x="88196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1" name="Google Shape;1901;p11"/>
            <p:cNvSpPr/>
            <p:nvPr/>
          </p:nvSpPr>
          <p:spPr>
            <a:xfrm>
              <a:off x="914582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2" name="Google Shape;1902;p11"/>
            <p:cNvSpPr/>
            <p:nvPr/>
          </p:nvSpPr>
          <p:spPr>
            <a:xfrm>
              <a:off x="8598147"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3" name="Google Shape;1903;p11"/>
            <p:cNvSpPr/>
            <p:nvPr/>
          </p:nvSpPr>
          <p:spPr>
            <a:xfrm>
              <a:off x="892677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4" name="Google Shape;1904;p11"/>
            <p:cNvSpPr/>
            <p:nvPr/>
          </p:nvSpPr>
          <p:spPr>
            <a:xfrm>
              <a:off x="947445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5" name="Google Shape;1905;p11"/>
            <p:cNvSpPr/>
            <p:nvPr/>
          </p:nvSpPr>
          <p:spPr>
            <a:xfrm>
              <a:off x="980059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6" name="Google Shape;1906;p11"/>
            <p:cNvSpPr/>
            <p:nvPr/>
          </p:nvSpPr>
          <p:spPr>
            <a:xfrm>
              <a:off x="925291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7" name="Google Shape;1907;p11"/>
            <p:cNvSpPr/>
            <p:nvPr/>
          </p:nvSpPr>
          <p:spPr>
            <a:xfrm>
              <a:off x="958154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8" name="Google Shape;1908;p11"/>
            <p:cNvSpPr/>
            <p:nvPr/>
          </p:nvSpPr>
          <p:spPr>
            <a:xfrm>
              <a:off x="101292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09" name="Google Shape;1909;p11"/>
            <p:cNvSpPr/>
            <p:nvPr/>
          </p:nvSpPr>
          <p:spPr>
            <a:xfrm>
              <a:off x="1045536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0" name="Google Shape;1910;p11"/>
            <p:cNvSpPr/>
            <p:nvPr/>
          </p:nvSpPr>
          <p:spPr>
            <a:xfrm>
              <a:off x="990768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1" name="Google Shape;1911;p11"/>
            <p:cNvSpPr/>
            <p:nvPr/>
          </p:nvSpPr>
          <p:spPr>
            <a:xfrm>
              <a:off x="10236312"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2" name="Google Shape;1912;p11"/>
            <p:cNvSpPr/>
            <p:nvPr/>
          </p:nvSpPr>
          <p:spPr>
            <a:xfrm>
              <a:off x="107839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3" name="Google Shape;1913;p11"/>
            <p:cNvSpPr/>
            <p:nvPr/>
          </p:nvSpPr>
          <p:spPr>
            <a:xfrm>
              <a:off x="10562454"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4" name="Google Shape;1914;p11"/>
            <p:cNvSpPr/>
            <p:nvPr/>
          </p:nvSpPr>
          <p:spPr>
            <a:xfrm>
              <a:off x="111126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5" name="Google Shape;1915;p11"/>
            <p:cNvSpPr/>
            <p:nvPr/>
          </p:nvSpPr>
          <p:spPr>
            <a:xfrm>
              <a:off x="1143875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6" name="Google Shape;1916;p11"/>
            <p:cNvSpPr/>
            <p:nvPr/>
          </p:nvSpPr>
          <p:spPr>
            <a:xfrm>
              <a:off x="10891083"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7" name="Google Shape;1917;p11"/>
            <p:cNvSpPr/>
            <p:nvPr/>
          </p:nvSpPr>
          <p:spPr>
            <a:xfrm>
              <a:off x="1121971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8" name="Google Shape;1918;p11"/>
            <p:cNvSpPr/>
            <p:nvPr/>
          </p:nvSpPr>
          <p:spPr>
            <a:xfrm>
              <a:off x="1176738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19" name="Google Shape;1919;p11"/>
            <p:cNvSpPr/>
            <p:nvPr/>
          </p:nvSpPr>
          <p:spPr>
            <a:xfrm>
              <a:off x="1209352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20" name="Google Shape;1920;p11"/>
            <p:cNvSpPr/>
            <p:nvPr/>
          </p:nvSpPr>
          <p:spPr>
            <a:xfrm>
              <a:off x="11545852"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21" name="Google Shape;1921;p11"/>
            <p:cNvSpPr/>
            <p:nvPr/>
          </p:nvSpPr>
          <p:spPr>
            <a:xfrm>
              <a:off x="1187448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1922" name="Google Shape;1922;p11"/>
          <p:cNvGrpSpPr/>
          <p:nvPr/>
        </p:nvGrpSpPr>
        <p:grpSpPr>
          <a:xfrm>
            <a:off x="83663" y="2914177"/>
            <a:ext cx="12009864" cy="176637"/>
            <a:chOff x="83663" y="2829776"/>
            <a:chExt cx="12009864" cy="176637"/>
          </a:xfrm>
        </p:grpSpPr>
        <p:sp>
          <p:nvSpPr>
            <p:cNvPr id="1923" name="Google Shape;1923;p11"/>
            <p:cNvSpPr/>
            <p:nvPr/>
          </p:nvSpPr>
          <p:spPr>
            <a:xfrm>
              <a:off x="695998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24" name="Google Shape;1924;p11"/>
            <p:cNvSpPr/>
            <p:nvPr/>
          </p:nvSpPr>
          <p:spPr>
            <a:xfrm>
              <a:off x="663384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25" name="Google Shape;1925;p11"/>
            <p:cNvSpPr/>
            <p:nvPr/>
          </p:nvSpPr>
          <p:spPr>
            <a:xfrm flipH="1">
              <a:off x="706707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26" name="Google Shape;1926;p11"/>
            <p:cNvSpPr/>
            <p:nvPr/>
          </p:nvSpPr>
          <p:spPr>
            <a:xfrm flipH="1">
              <a:off x="674093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27" name="Google Shape;1927;p11"/>
            <p:cNvSpPr/>
            <p:nvPr/>
          </p:nvSpPr>
          <p:spPr>
            <a:xfrm>
              <a:off x="630521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28" name="Google Shape;1928;p11"/>
            <p:cNvSpPr/>
            <p:nvPr/>
          </p:nvSpPr>
          <p:spPr>
            <a:xfrm>
              <a:off x="597907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29" name="Google Shape;1929;p11"/>
            <p:cNvSpPr/>
            <p:nvPr/>
          </p:nvSpPr>
          <p:spPr>
            <a:xfrm flipH="1">
              <a:off x="641230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0" name="Google Shape;1930;p11"/>
            <p:cNvSpPr/>
            <p:nvPr/>
          </p:nvSpPr>
          <p:spPr>
            <a:xfrm flipH="1">
              <a:off x="608616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1" name="Google Shape;1931;p11"/>
            <p:cNvSpPr/>
            <p:nvPr/>
          </p:nvSpPr>
          <p:spPr>
            <a:xfrm>
              <a:off x="565044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2" name="Google Shape;1932;p11"/>
            <p:cNvSpPr/>
            <p:nvPr/>
          </p:nvSpPr>
          <p:spPr>
            <a:xfrm>
              <a:off x="532430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3" name="Google Shape;1933;p11"/>
            <p:cNvSpPr/>
            <p:nvPr/>
          </p:nvSpPr>
          <p:spPr>
            <a:xfrm flipH="1">
              <a:off x="5757538"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4" name="Google Shape;1934;p11"/>
            <p:cNvSpPr/>
            <p:nvPr/>
          </p:nvSpPr>
          <p:spPr>
            <a:xfrm flipH="1">
              <a:off x="5431398"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5" name="Google Shape;1935;p11"/>
            <p:cNvSpPr/>
            <p:nvPr/>
          </p:nvSpPr>
          <p:spPr>
            <a:xfrm>
              <a:off x="499567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6" name="Google Shape;1936;p11"/>
            <p:cNvSpPr/>
            <p:nvPr/>
          </p:nvSpPr>
          <p:spPr>
            <a:xfrm>
              <a:off x="466953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7" name="Google Shape;1937;p11"/>
            <p:cNvSpPr/>
            <p:nvPr/>
          </p:nvSpPr>
          <p:spPr>
            <a:xfrm flipH="1">
              <a:off x="510276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8" name="Google Shape;1938;p11"/>
            <p:cNvSpPr/>
            <p:nvPr/>
          </p:nvSpPr>
          <p:spPr>
            <a:xfrm flipH="1">
              <a:off x="4776629"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39" name="Google Shape;1939;p11"/>
            <p:cNvSpPr/>
            <p:nvPr/>
          </p:nvSpPr>
          <p:spPr>
            <a:xfrm>
              <a:off x="434090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0" name="Google Shape;1940;p11"/>
            <p:cNvSpPr/>
            <p:nvPr/>
          </p:nvSpPr>
          <p:spPr>
            <a:xfrm>
              <a:off x="401476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1" name="Google Shape;1941;p11"/>
            <p:cNvSpPr/>
            <p:nvPr/>
          </p:nvSpPr>
          <p:spPr>
            <a:xfrm flipH="1">
              <a:off x="444799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2" name="Google Shape;1942;p11"/>
            <p:cNvSpPr/>
            <p:nvPr/>
          </p:nvSpPr>
          <p:spPr>
            <a:xfrm flipH="1">
              <a:off x="4121860"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3" name="Google Shape;1943;p11"/>
            <p:cNvSpPr/>
            <p:nvPr/>
          </p:nvSpPr>
          <p:spPr>
            <a:xfrm>
              <a:off x="368613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4" name="Google Shape;1944;p11"/>
            <p:cNvSpPr/>
            <p:nvPr/>
          </p:nvSpPr>
          <p:spPr>
            <a:xfrm flipH="1">
              <a:off x="3793231"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5" name="Google Shape;1945;p11"/>
            <p:cNvSpPr/>
            <p:nvPr/>
          </p:nvSpPr>
          <p:spPr>
            <a:xfrm>
              <a:off x="335750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6" name="Google Shape;1946;p11"/>
            <p:cNvSpPr/>
            <p:nvPr/>
          </p:nvSpPr>
          <p:spPr>
            <a:xfrm>
              <a:off x="3031367"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7" name="Google Shape;1947;p11"/>
            <p:cNvSpPr/>
            <p:nvPr/>
          </p:nvSpPr>
          <p:spPr>
            <a:xfrm flipH="1">
              <a:off x="3464602"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8" name="Google Shape;1948;p11"/>
            <p:cNvSpPr/>
            <p:nvPr/>
          </p:nvSpPr>
          <p:spPr>
            <a:xfrm flipH="1">
              <a:off x="3138462"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49" name="Google Shape;1949;p11"/>
            <p:cNvSpPr/>
            <p:nvPr/>
          </p:nvSpPr>
          <p:spPr>
            <a:xfrm>
              <a:off x="2702739"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0" name="Google Shape;1950;p11"/>
            <p:cNvSpPr/>
            <p:nvPr/>
          </p:nvSpPr>
          <p:spPr>
            <a:xfrm>
              <a:off x="237659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1" name="Google Shape;1951;p11"/>
            <p:cNvSpPr/>
            <p:nvPr/>
          </p:nvSpPr>
          <p:spPr>
            <a:xfrm flipH="1">
              <a:off x="2809833"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2" name="Google Shape;1952;p11"/>
            <p:cNvSpPr/>
            <p:nvPr/>
          </p:nvSpPr>
          <p:spPr>
            <a:xfrm flipH="1">
              <a:off x="2483693"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3" name="Google Shape;1953;p11"/>
            <p:cNvSpPr/>
            <p:nvPr/>
          </p:nvSpPr>
          <p:spPr>
            <a:xfrm>
              <a:off x="204797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4" name="Google Shape;1954;p11"/>
            <p:cNvSpPr/>
            <p:nvPr/>
          </p:nvSpPr>
          <p:spPr>
            <a:xfrm>
              <a:off x="172183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5" name="Google Shape;1955;p11"/>
            <p:cNvSpPr/>
            <p:nvPr/>
          </p:nvSpPr>
          <p:spPr>
            <a:xfrm flipH="1">
              <a:off x="2155065"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6" name="Google Shape;1956;p11"/>
            <p:cNvSpPr/>
            <p:nvPr/>
          </p:nvSpPr>
          <p:spPr>
            <a:xfrm flipH="1">
              <a:off x="1828924"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7" name="Google Shape;1957;p11"/>
            <p:cNvSpPr/>
            <p:nvPr/>
          </p:nvSpPr>
          <p:spPr>
            <a:xfrm>
              <a:off x="139320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8" name="Google Shape;1958;p11"/>
            <p:cNvSpPr/>
            <p:nvPr/>
          </p:nvSpPr>
          <p:spPr>
            <a:xfrm>
              <a:off x="106706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59" name="Google Shape;1959;p11"/>
            <p:cNvSpPr/>
            <p:nvPr/>
          </p:nvSpPr>
          <p:spPr>
            <a:xfrm flipH="1">
              <a:off x="150029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0" name="Google Shape;1960;p11"/>
            <p:cNvSpPr/>
            <p:nvPr/>
          </p:nvSpPr>
          <p:spPr>
            <a:xfrm flipH="1">
              <a:off x="1174155"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1" name="Google Shape;1961;p11"/>
            <p:cNvSpPr/>
            <p:nvPr/>
          </p:nvSpPr>
          <p:spPr>
            <a:xfrm>
              <a:off x="73843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2" name="Google Shape;1962;p11"/>
            <p:cNvSpPr/>
            <p:nvPr/>
          </p:nvSpPr>
          <p:spPr>
            <a:xfrm>
              <a:off x="41229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3" name="Google Shape;1963;p11"/>
            <p:cNvSpPr/>
            <p:nvPr/>
          </p:nvSpPr>
          <p:spPr>
            <a:xfrm flipH="1">
              <a:off x="84552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4" name="Google Shape;1964;p11"/>
            <p:cNvSpPr/>
            <p:nvPr/>
          </p:nvSpPr>
          <p:spPr>
            <a:xfrm flipH="1">
              <a:off x="519387"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5" name="Google Shape;1965;p11"/>
            <p:cNvSpPr/>
            <p:nvPr/>
          </p:nvSpPr>
          <p:spPr>
            <a:xfrm>
              <a:off x="8366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6" name="Google Shape;1966;p11"/>
            <p:cNvSpPr/>
            <p:nvPr/>
          </p:nvSpPr>
          <p:spPr>
            <a:xfrm flipH="1">
              <a:off x="19075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7" name="Google Shape;1967;p11"/>
            <p:cNvSpPr/>
            <p:nvPr/>
          </p:nvSpPr>
          <p:spPr>
            <a:xfrm>
              <a:off x="11874480"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8" name="Google Shape;1968;p11"/>
            <p:cNvSpPr/>
            <p:nvPr/>
          </p:nvSpPr>
          <p:spPr>
            <a:xfrm flipH="1">
              <a:off x="11981575"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69" name="Google Shape;1969;p11"/>
            <p:cNvSpPr/>
            <p:nvPr/>
          </p:nvSpPr>
          <p:spPr>
            <a:xfrm>
              <a:off x="1154585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0" name="Google Shape;1970;p11"/>
            <p:cNvSpPr/>
            <p:nvPr/>
          </p:nvSpPr>
          <p:spPr>
            <a:xfrm>
              <a:off x="11219711"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1" name="Google Shape;1971;p11"/>
            <p:cNvSpPr/>
            <p:nvPr/>
          </p:nvSpPr>
          <p:spPr>
            <a:xfrm flipH="1">
              <a:off x="11652945"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2" name="Google Shape;1972;p11"/>
            <p:cNvSpPr/>
            <p:nvPr/>
          </p:nvSpPr>
          <p:spPr>
            <a:xfrm flipH="1">
              <a:off x="11326806"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3" name="Google Shape;1973;p11"/>
            <p:cNvSpPr/>
            <p:nvPr/>
          </p:nvSpPr>
          <p:spPr>
            <a:xfrm>
              <a:off x="1089108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4" name="Google Shape;1974;p11"/>
            <p:cNvSpPr/>
            <p:nvPr/>
          </p:nvSpPr>
          <p:spPr>
            <a:xfrm flipH="1">
              <a:off x="10998177"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5" name="Google Shape;1975;p11"/>
            <p:cNvSpPr/>
            <p:nvPr/>
          </p:nvSpPr>
          <p:spPr>
            <a:xfrm>
              <a:off x="1056245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6" name="Google Shape;1976;p11"/>
            <p:cNvSpPr/>
            <p:nvPr/>
          </p:nvSpPr>
          <p:spPr>
            <a:xfrm>
              <a:off x="1023631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7" name="Google Shape;1977;p11"/>
            <p:cNvSpPr/>
            <p:nvPr/>
          </p:nvSpPr>
          <p:spPr>
            <a:xfrm flipH="1">
              <a:off x="10669548"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8" name="Google Shape;1978;p11"/>
            <p:cNvSpPr/>
            <p:nvPr/>
          </p:nvSpPr>
          <p:spPr>
            <a:xfrm flipH="1">
              <a:off x="10343408"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79" name="Google Shape;1979;p11"/>
            <p:cNvSpPr/>
            <p:nvPr/>
          </p:nvSpPr>
          <p:spPr>
            <a:xfrm>
              <a:off x="990768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0" name="Google Shape;1980;p11"/>
            <p:cNvSpPr/>
            <p:nvPr/>
          </p:nvSpPr>
          <p:spPr>
            <a:xfrm>
              <a:off x="9581544"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1" name="Google Shape;1981;p11"/>
            <p:cNvSpPr/>
            <p:nvPr/>
          </p:nvSpPr>
          <p:spPr>
            <a:xfrm flipH="1">
              <a:off x="10014780"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2" name="Google Shape;1982;p11"/>
            <p:cNvSpPr/>
            <p:nvPr/>
          </p:nvSpPr>
          <p:spPr>
            <a:xfrm flipH="1">
              <a:off x="9688639"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3" name="Google Shape;1983;p11"/>
            <p:cNvSpPr/>
            <p:nvPr/>
          </p:nvSpPr>
          <p:spPr>
            <a:xfrm>
              <a:off x="9252916"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4" name="Google Shape;1984;p11"/>
            <p:cNvSpPr/>
            <p:nvPr/>
          </p:nvSpPr>
          <p:spPr>
            <a:xfrm>
              <a:off x="892677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5" name="Google Shape;1985;p11"/>
            <p:cNvSpPr/>
            <p:nvPr/>
          </p:nvSpPr>
          <p:spPr>
            <a:xfrm flipH="1">
              <a:off x="9360011"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6" name="Google Shape;1986;p11"/>
            <p:cNvSpPr/>
            <p:nvPr/>
          </p:nvSpPr>
          <p:spPr>
            <a:xfrm flipH="1">
              <a:off x="9033870"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7" name="Google Shape;1987;p11"/>
            <p:cNvSpPr/>
            <p:nvPr/>
          </p:nvSpPr>
          <p:spPr>
            <a:xfrm>
              <a:off x="8598148"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8" name="Google Shape;1988;p11"/>
            <p:cNvSpPr/>
            <p:nvPr/>
          </p:nvSpPr>
          <p:spPr>
            <a:xfrm>
              <a:off x="827200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9" name="Google Shape;1989;p11"/>
            <p:cNvSpPr/>
            <p:nvPr/>
          </p:nvSpPr>
          <p:spPr>
            <a:xfrm flipH="1">
              <a:off x="870524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90" name="Google Shape;1990;p11"/>
            <p:cNvSpPr/>
            <p:nvPr/>
          </p:nvSpPr>
          <p:spPr>
            <a:xfrm flipH="1">
              <a:off x="8379101"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91" name="Google Shape;1991;p11"/>
            <p:cNvSpPr/>
            <p:nvPr/>
          </p:nvSpPr>
          <p:spPr>
            <a:xfrm>
              <a:off x="794337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92" name="Google Shape;1992;p11"/>
            <p:cNvSpPr/>
            <p:nvPr/>
          </p:nvSpPr>
          <p:spPr>
            <a:xfrm>
              <a:off x="761723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93" name="Google Shape;1993;p11"/>
            <p:cNvSpPr/>
            <p:nvPr/>
          </p:nvSpPr>
          <p:spPr>
            <a:xfrm flipH="1">
              <a:off x="805047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94" name="Google Shape;1994;p11"/>
            <p:cNvSpPr/>
            <p:nvPr/>
          </p:nvSpPr>
          <p:spPr>
            <a:xfrm flipH="1">
              <a:off x="7724332"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95" name="Google Shape;1995;p11"/>
            <p:cNvSpPr/>
            <p:nvPr/>
          </p:nvSpPr>
          <p:spPr>
            <a:xfrm>
              <a:off x="728860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96" name="Google Shape;1996;p11"/>
            <p:cNvSpPr/>
            <p:nvPr/>
          </p:nvSpPr>
          <p:spPr>
            <a:xfrm flipH="1">
              <a:off x="7395703"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1997" name="Google Shape;1997;p11"/>
          <p:cNvGrpSpPr/>
          <p:nvPr/>
        </p:nvGrpSpPr>
        <p:grpSpPr>
          <a:xfrm>
            <a:off x="83663" y="3199211"/>
            <a:ext cx="12009863" cy="176637"/>
            <a:chOff x="83663" y="3120085"/>
            <a:chExt cx="12009863" cy="176637"/>
          </a:xfrm>
        </p:grpSpPr>
        <p:sp>
          <p:nvSpPr>
            <p:cNvPr id="1998" name="Google Shape;1998;p11"/>
            <p:cNvSpPr/>
            <p:nvPr/>
          </p:nvSpPr>
          <p:spPr>
            <a:xfrm>
              <a:off x="30519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99" name="Google Shape;1999;p11"/>
            <p:cNvSpPr/>
            <p:nvPr/>
          </p:nvSpPr>
          <p:spPr>
            <a:xfrm>
              <a:off x="63133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0" name="Google Shape;2000;p11"/>
            <p:cNvSpPr/>
            <p:nvPr/>
          </p:nvSpPr>
          <p:spPr>
            <a:xfrm>
              <a:off x="8366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1" name="Google Shape;2001;p11"/>
            <p:cNvSpPr/>
            <p:nvPr/>
          </p:nvSpPr>
          <p:spPr>
            <a:xfrm>
              <a:off x="41229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2" name="Google Shape;2002;p11"/>
            <p:cNvSpPr/>
            <p:nvPr/>
          </p:nvSpPr>
          <p:spPr>
            <a:xfrm>
              <a:off x="95996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3" name="Google Shape;2003;p11"/>
            <p:cNvSpPr/>
            <p:nvPr/>
          </p:nvSpPr>
          <p:spPr>
            <a:xfrm>
              <a:off x="128610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4" name="Google Shape;2004;p11"/>
            <p:cNvSpPr/>
            <p:nvPr/>
          </p:nvSpPr>
          <p:spPr>
            <a:xfrm>
              <a:off x="73843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5" name="Google Shape;2005;p11"/>
            <p:cNvSpPr/>
            <p:nvPr/>
          </p:nvSpPr>
          <p:spPr>
            <a:xfrm>
              <a:off x="106706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6" name="Google Shape;2006;p11"/>
            <p:cNvSpPr/>
            <p:nvPr/>
          </p:nvSpPr>
          <p:spPr>
            <a:xfrm>
              <a:off x="161473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7" name="Google Shape;2007;p11"/>
            <p:cNvSpPr/>
            <p:nvPr/>
          </p:nvSpPr>
          <p:spPr>
            <a:xfrm>
              <a:off x="194087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8" name="Google Shape;2008;p11"/>
            <p:cNvSpPr/>
            <p:nvPr/>
          </p:nvSpPr>
          <p:spPr>
            <a:xfrm>
              <a:off x="139320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09" name="Google Shape;2009;p11"/>
            <p:cNvSpPr/>
            <p:nvPr/>
          </p:nvSpPr>
          <p:spPr>
            <a:xfrm>
              <a:off x="1721829"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0" name="Google Shape;2010;p11"/>
            <p:cNvSpPr/>
            <p:nvPr/>
          </p:nvSpPr>
          <p:spPr>
            <a:xfrm>
              <a:off x="226950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1" name="Google Shape;2011;p11"/>
            <p:cNvSpPr/>
            <p:nvPr/>
          </p:nvSpPr>
          <p:spPr>
            <a:xfrm>
              <a:off x="259564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2" name="Google Shape;2012;p11"/>
            <p:cNvSpPr/>
            <p:nvPr/>
          </p:nvSpPr>
          <p:spPr>
            <a:xfrm>
              <a:off x="204796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3" name="Google Shape;2013;p11"/>
            <p:cNvSpPr/>
            <p:nvPr/>
          </p:nvSpPr>
          <p:spPr>
            <a:xfrm>
              <a:off x="2376598"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4" name="Google Shape;2014;p11"/>
            <p:cNvSpPr/>
            <p:nvPr/>
          </p:nvSpPr>
          <p:spPr>
            <a:xfrm>
              <a:off x="292427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5" name="Google Shape;2015;p11"/>
            <p:cNvSpPr/>
            <p:nvPr/>
          </p:nvSpPr>
          <p:spPr>
            <a:xfrm>
              <a:off x="325041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6" name="Google Shape;2016;p11"/>
            <p:cNvSpPr/>
            <p:nvPr/>
          </p:nvSpPr>
          <p:spPr>
            <a:xfrm>
              <a:off x="270273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7" name="Google Shape;2017;p11"/>
            <p:cNvSpPr/>
            <p:nvPr/>
          </p:nvSpPr>
          <p:spPr>
            <a:xfrm>
              <a:off x="3031366"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8" name="Google Shape;2018;p11"/>
            <p:cNvSpPr/>
            <p:nvPr/>
          </p:nvSpPr>
          <p:spPr>
            <a:xfrm>
              <a:off x="35790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19" name="Google Shape;2019;p11"/>
            <p:cNvSpPr/>
            <p:nvPr/>
          </p:nvSpPr>
          <p:spPr>
            <a:xfrm>
              <a:off x="3357508"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0" name="Google Shape;2020;p11"/>
            <p:cNvSpPr/>
            <p:nvPr/>
          </p:nvSpPr>
          <p:spPr>
            <a:xfrm>
              <a:off x="390767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1" name="Google Shape;2021;p11"/>
            <p:cNvSpPr/>
            <p:nvPr/>
          </p:nvSpPr>
          <p:spPr>
            <a:xfrm>
              <a:off x="423381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2" name="Google Shape;2022;p11"/>
            <p:cNvSpPr/>
            <p:nvPr/>
          </p:nvSpPr>
          <p:spPr>
            <a:xfrm>
              <a:off x="3686136"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3" name="Google Shape;2023;p11"/>
            <p:cNvSpPr/>
            <p:nvPr/>
          </p:nvSpPr>
          <p:spPr>
            <a:xfrm>
              <a:off x="401476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4" name="Google Shape;2024;p11"/>
            <p:cNvSpPr/>
            <p:nvPr/>
          </p:nvSpPr>
          <p:spPr>
            <a:xfrm>
              <a:off x="4562439"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5" name="Google Shape;2025;p11"/>
            <p:cNvSpPr/>
            <p:nvPr/>
          </p:nvSpPr>
          <p:spPr>
            <a:xfrm>
              <a:off x="48885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6" name="Google Shape;2026;p11"/>
            <p:cNvSpPr/>
            <p:nvPr/>
          </p:nvSpPr>
          <p:spPr>
            <a:xfrm>
              <a:off x="4340905"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7" name="Google Shape;2027;p11"/>
            <p:cNvSpPr/>
            <p:nvPr/>
          </p:nvSpPr>
          <p:spPr>
            <a:xfrm>
              <a:off x="466953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8" name="Google Shape;2028;p11"/>
            <p:cNvSpPr/>
            <p:nvPr/>
          </p:nvSpPr>
          <p:spPr>
            <a:xfrm>
              <a:off x="521720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29" name="Google Shape;2029;p11"/>
            <p:cNvSpPr/>
            <p:nvPr/>
          </p:nvSpPr>
          <p:spPr>
            <a:xfrm>
              <a:off x="554334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0" name="Google Shape;2030;p11"/>
            <p:cNvSpPr/>
            <p:nvPr/>
          </p:nvSpPr>
          <p:spPr>
            <a:xfrm>
              <a:off x="4995674"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1" name="Google Shape;2031;p11"/>
            <p:cNvSpPr/>
            <p:nvPr/>
          </p:nvSpPr>
          <p:spPr>
            <a:xfrm>
              <a:off x="5324302"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2" name="Google Shape;2032;p11"/>
            <p:cNvSpPr/>
            <p:nvPr/>
          </p:nvSpPr>
          <p:spPr>
            <a:xfrm>
              <a:off x="587197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3" name="Google Shape;2033;p11"/>
            <p:cNvSpPr/>
            <p:nvPr/>
          </p:nvSpPr>
          <p:spPr>
            <a:xfrm>
              <a:off x="61981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4" name="Google Shape;2034;p11"/>
            <p:cNvSpPr/>
            <p:nvPr/>
          </p:nvSpPr>
          <p:spPr>
            <a:xfrm>
              <a:off x="565044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5" name="Google Shape;2035;p11"/>
            <p:cNvSpPr/>
            <p:nvPr/>
          </p:nvSpPr>
          <p:spPr>
            <a:xfrm>
              <a:off x="5979071"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6" name="Google Shape;2036;p11"/>
            <p:cNvSpPr/>
            <p:nvPr/>
          </p:nvSpPr>
          <p:spPr>
            <a:xfrm>
              <a:off x="652674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7" name="Google Shape;2037;p11"/>
            <p:cNvSpPr/>
            <p:nvPr/>
          </p:nvSpPr>
          <p:spPr>
            <a:xfrm>
              <a:off x="68528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8" name="Google Shape;2038;p11"/>
            <p:cNvSpPr/>
            <p:nvPr/>
          </p:nvSpPr>
          <p:spPr>
            <a:xfrm>
              <a:off x="630521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39" name="Google Shape;2039;p11"/>
            <p:cNvSpPr/>
            <p:nvPr/>
          </p:nvSpPr>
          <p:spPr>
            <a:xfrm>
              <a:off x="663384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0" name="Google Shape;2040;p11"/>
            <p:cNvSpPr/>
            <p:nvPr/>
          </p:nvSpPr>
          <p:spPr>
            <a:xfrm>
              <a:off x="71815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1" name="Google Shape;2041;p11"/>
            <p:cNvSpPr/>
            <p:nvPr/>
          </p:nvSpPr>
          <p:spPr>
            <a:xfrm>
              <a:off x="695998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2" name="Google Shape;2042;p11"/>
            <p:cNvSpPr/>
            <p:nvPr/>
          </p:nvSpPr>
          <p:spPr>
            <a:xfrm>
              <a:off x="75101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3" name="Google Shape;2043;p11"/>
            <p:cNvSpPr/>
            <p:nvPr/>
          </p:nvSpPr>
          <p:spPr>
            <a:xfrm>
              <a:off x="783628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4" name="Google Shape;2044;p11"/>
            <p:cNvSpPr/>
            <p:nvPr/>
          </p:nvSpPr>
          <p:spPr>
            <a:xfrm>
              <a:off x="7288609"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5" name="Google Shape;2045;p11"/>
            <p:cNvSpPr/>
            <p:nvPr/>
          </p:nvSpPr>
          <p:spPr>
            <a:xfrm>
              <a:off x="761723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6" name="Google Shape;2046;p11"/>
            <p:cNvSpPr/>
            <p:nvPr/>
          </p:nvSpPr>
          <p:spPr>
            <a:xfrm>
              <a:off x="816491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7" name="Google Shape;2047;p11"/>
            <p:cNvSpPr/>
            <p:nvPr/>
          </p:nvSpPr>
          <p:spPr>
            <a:xfrm>
              <a:off x="849105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8" name="Google Shape;2048;p11"/>
            <p:cNvSpPr/>
            <p:nvPr/>
          </p:nvSpPr>
          <p:spPr>
            <a:xfrm>
              <a:off x="7943378"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49" name="Google Shape;2049;p11"/>
            <p:cNvSpPr/>
            <p:nvPr/>
          </p:nvSpPr>
          <p:spPr>
            <a:xfrm>
              <a:off x="827200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0" name="Google Shape;2050;p11"/>
            <p:cNvSpPr/>
            <p:nvPr/>
          </p:nvSpPr>
          <p:spPr>
            <a:xfrm>
              <a:off x="88196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1" name="Google Shape;2051;p11"/>
            <p:cNvSpPr/>
            <p:nvPr/>
          </p:nvSpPr>
          <p:spPr>
            <a:xfrm>
              <a:off x="914582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2" name="Google Shape;2052;p11"/>
            <p:cNvSpPr/>
            <p:nvPr/>
          </p:nvSpPr>
          <p:spPr>
            <a:xfrm>
              <a:off x="8598147"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3" name="Google Shape;2053;p11"/>
            <p:cNvSpPr/>
            <p:nvPr/>
          </p:nvSpPr>
          <p:spPr>
            <a:xfrm>
              <a:off x="892677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4" name="Google Shape;2054;p11"/>
            <p:cNvSpPr/>
            <p:nvPr/>
          </p:nvSpPr>
          <p:spPr>
            <a:xfrm>
              <a:off x="947445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5" name="Google Shape;2055;p11"/>
            <p:cNvSpPr/>
            <p:nvPr/>
          </p:nvSpPr>
          <p:spPr>
            <a:xfrm>
              <a:off x="980059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6" name="Google Shape;2056;p11"/>
            <p:cNvSpPr/>
            <p:nvPr/>
          </p:nvSpPr>
          <p:spPr>
            <a:xfrm>
              <a:off x="925291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7" name="Google Shape;2057;p11"/>
            <p:cNvSpPr/>
            <p:nvPr/>
          </p:nvSpPr>
          <p:spPr>
            <a:xfrm>
              <a:off x="958154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8" name="Google Shape;2058;p11"/>
            <p:cNvSpPr/>
            <p:nvPr/>
          </p:nvSpPr>
          <p:spPr>
            <a:xfrm>
              <a:off x="101292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59" name="Google Shape;2059;p11"/>
            <p:cNvSpPr/>
            <p:nvPr/>
          </p:nvSpPr>
          <p:spPr>
            <a:xfrm>
              <a:off x="1045536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0" name="Google Shape;2060;p11"/>
            <p:cNvSpPr/>
            <p:nvPr/>
          </p:nvSpPr>
          <p:spPr>
            <a:xfrm>
              <a:off x="990768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1" name="Google Shape;2061;p11"/>
            <p:cNvSpPr/>
            <p:nvPr/>
          </p:nvSpPr>
          <p:spPr>
            <a:xfrm>
              <a:off x="10236312"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2" name="Google Shape;2062;p11"/>
            <p:cNvSpPr/>
            <p:nvPr/>
          </p:nvSpPr>
          <p:spPr>
            <a:xfrm>
              <a:off x="107839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3" name="Google Shape;2063;p11"/>
            <p:cNvSpPr/>
            <p:nvPr/>
          </p:nvSpPr>
          <p:spPr>
            <a:xfrm>
              <a:off x="10562454"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4" name="Google Shape;2064;p11"/>
            <p:cNvSpPr/>
            <p:nvPr/>
          </p:nvSpPr>
          <p:spPr>
            <a:xfrm>
              <a:off x="111126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5" name="Google Shape;2065;p11"/>
            <p:cNvSpPr/>
            <p:nvPr/>
          </p:nvSpPr>
          <p:spPr>
            <a:xfrm>
              <a:off x="1143875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6" name="Google Shape;2066;p11"/>
            <p:cNvSpPr/>
            <p:nvPr/>
          </p:nvSpPr>
          <p:spPr>
            <a:xfrm>
              <a:off x="10891083"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7" name="Google Shape;2067;p11"/>
            <p:cNvSpPr/>
            <p:nvPr/>
          </p:nvSpPr>
          <p:spPr>
            <a:xfrm>
              <a:off x="1121971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8" name="Google Shape;2068;p11"/>
            <p:cNvSpPr/>
            <p:nvPr/>
          </p:nvSpPr>
          <p:spPr>
            <a:xfrm>
              <a:off x="1176738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69" name="Google Shape;2069;p11"/>
            <p:cNvSpPr/>
            <p:nvPr/>
          </p:nvSpPr>
          <p:spPr>
            <a:xfrm>
              <a:off x="1209352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70" name="Google Shape;2070;p11"/>
            <p:cNvSpPr/>
            <p:nvPr/>
          </p:nvSpPr>
          <p:spPr>
            <a:xfrm>
              <a:off x="11545852"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71" name="Google Shape;2071;p11"/>
            <p:cNvSpPr/>
            <p:nvPr/>
          </p:nvSpPr>
          <p:spPr>
            <a:xfrm>
              <a:off x="1187448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072" name="Google Shape;2072;p11"/>
          <p:cNvGrpSpPr/>
          <p:nvPr/>
        </p:nvGrpSpPr>
        <p:grpSpPr>
          <a:xfrm>
            <a:off x="83664" y="1774041"/>
            <a:ext cx="12009863" cy="176637"/>
            <a:chOff x="83664" y="1663922"/>
            <a:chExt cx="12009863" cy="176637"/>
          </a:xfrm>
        </p:grpSpPr>
        <p:sp>
          <p:nvSpPr>
            <p:cNvPr id="2073" name="Google Shape;2073;p11"/>
            <p:cNvSpPr/>
            <p:nvPr/>
          </p:nvSpPr>
          <p:spPr>
            <a:xfrm>
              <a:off x="1187199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74" name="Google Shape;2074;p11"/>
            <p:cNvSpPr/>
            <p:nvPr/>
          </p:nvSpPr>
          <p:spPr>
            <a:xfrm>
              <a:off x="1154585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75" name="Google Shape;2075;p11"/>
            <p:cNvSpPr/>
            <p:nvPr/>
          </p:nvSpPr>
          <p:spPr>
            <a:xfrm flipH="1">
              <a:off x="1197908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76" name="Google Shape;2076;p11"/>
            <p:cNvSpPr/>
            <p:nvPr/>
          </p:nvSpPr>
          <p:spPr>
            <a:xfrm flipH="1">
              <a:off x="1165294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77" name="Google Shape;2077;p11"/>
            <p:cNvSpPr/>
            <p:nvPr/>
          </p:nvSpPr>
          <p:spPr>
            <a:xfrm>
              <a:off x="1121722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78" name="Google Shape;2078;p11"/>
            <p:cNvSpPr/>
            <p:nvPr/>
          </p:nvSpPr>
          <p:spPr>
            <a:xfrm>
              <a:off x="1089108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79" name="Google Shape;2079;p11"/>
            <p:cNvSpPr/>
            <p:nvPr/>
          </p:nvSpPr>
          <p:spPr>
            <a:xfrm flipH="1">
              <a:off x="1132431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0" name="Google Shape;2080;p11"/>
            <p:cNvSpPr/>
            <p:nvPr/>
          </p:nvSpPr>
          <p:spPr>
            <a:xfrm flipH="1">
              <a:off x="1099817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1" name="Google Shape;2081;p11"/>
            <p:cNvSpPr/>
            <p:nvPr/>
          </p:nvSpPr>
          <p:spPr>
            <a:xfrm>
              <a:off x="1056245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2" name="Google Shape;2082;p11"/>
            <p:cNvSpPr/>
            <p:nvPr/>
          </p:nvSpPr>
          <p:spPr>
            <a:xfrm>
              <a:off x="1023631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3" name="Google Shape;2083;p11"/>
            <p:cNvSpPr/>
            <p:nvPr/>
          </p:nvSpPr>
          <p:spPr>
            <a:xfrm flipH="1">
              <a:off x="10669550"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4" name="Google Shape;2084;p11"/>
            <p:cNvSpPr/>
            <p:nvPr/>
          </p:nvSpPr>
          <p:spPr>
            <a:xfrm flipH="1">
              <a:off x="10343410"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5" name="Google Shape;2085;p11"/>
            <p:cNvSpPr/>
            <p:nvPr/>
          </p:nvSpPr>
          <p:spPr>
            <a:xfrm>
              <a:off x="990768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6" name="Google Shape;2086;p11"/>
            <p:cNvSpPr/>
            <p:nvPr/>
          </p:nvSpPr>
          <p:spPr>
            <a:xfrm>
              <a:off x="958154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7" name="Google Shape;2087;p11"/>
            <p:cNvSpPr/>
            <p:nvPr/>
          </p:nvSpPr>
          <p:spPr>
            <a:xfrm flipH="1">
              <a:off x="1001478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8" name="Google Shape;2088;p11"/>
            <p:cNvSpPr/>
            <p:nvPr/>
          </p:nvSpPr>
          <p:spPr>
            <a:xfrm flipH="1">
              <a:off x="9688641"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89" name="Google Shape;2089;p11"/>
            <p:cNvSpPr/>
            <p:nvPr/>
          </p:nvSpPr>
          <p:spPr>
            <a:xfrm>
              <a:off x="925291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0" name="Google Shape;2090;p11"/>
            <p:cNvSpPr/>
            <p:nvPr/>
          </p:nvSpPr>
          <p:spPr>
            <a:xfrm>
              <a:off x="892677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1" name="Google Shape;2091;p11"/>
            <p:cNvSpPr/>
            <p:nvPr/>
          </p:nvSpPr>
          <p:spPr>
            <a:xfrm flipH="1">
              <a:off x="936001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2" name="Google Shape;2092;p11"/>
            <p:cNvSpPr/>
            <p:nvPr/>
          </p:nvSpPr>
          <p:spPr>
            <a:xfrm flipH="1">
              <a:off x="9033872"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3" name="Google Shape;2093;p11"/>
            <p:cNvSpPr/>
            <p:nvPr/>
          </p:nvSpPr>
          <p:spPr>
            <a:xfrm>
              <a:off x="85981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4" name="Google Shape;2094;p11"/>
            <p:cNvSpPr/>
            <p:nvPr/>
          </p:nvSpPr>
          <p:spPr>
            <a:xfrm flipH="1">
              <a:off x="8705243"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5" name="Google Shape;2095;p11"/>
            <p:cNvSpPr/>
            <p:nvPr/>
          </p:nvSpPr>
          <p:spPr>
            <a:xfrm>
              <a:off x="826952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6" name="Google Shape;2096;p11"/>
            <p:cNvSpPr/>
            <p:nvPr/>
          </p:nvSpPr>
          <p:spPr>
            <a:xfrm>
              <a:off x="794337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7" name="Google Shape;2097;p11"/>
            <p:cNvSpPr/>
            <p:nvPr/>
          </p:nvSpPr>
          <p:spPr>
            <a:xfrm flipH="1">
              <a:off x="8376614"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8" name="Google Shape;2098;p11"/>
            <p:cNvSpPr/>
            <p:nvPr/>
          </p:nvSpPr>
          <p:spPr>
            <a:xfrm flipH="1">
              <a:off x="8050474"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099" name="Google Shape;2099;p11"/>
            <p:cNvSpPr/>
            <p:nvPr/>
          </p:nvSpPr>
          <p:spPr>
            <a:xfrm>
              <a:off x="7614751"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0" name="Google Shape;2100;p11"/>
            <p:cNvSpPr/>
            <p:nvPr/>
          </p:nvSpPr>
          <p:spPr>
            <a:xfrm>
              <a:off x="72886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1" name="Google Shape;2101;p11"/>
            <p:cNvSpPr/>
            <p:nvPr/>
          </p:nvSpPr>
          <p:spPr>
            <a:xfrm flipH="1">
              <a:off x="7721846"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2" name="Google Shape;2102;p11"/>
            <p:cNvSpPr/>
            <p:nvPr/>
          </p:nvSpPr>
          <p:spPr>
            <a:xfrm flipH="1">
              <a:off x="7395705"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3" name="Google Shape;2103;p11"/>
            <p:cNvSpPr/>
            <p:nvPr/>
          </p:nvSpPr>
          <p:spPr>
            <a:xfrm>
              <a:off x="695998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4" name="Google Shape;2104;p11"/>
            <p:cNvSpPr/>
            <p:nvPr/>
          </p:nvSpPr>
          <p:spPr>
            <a:xfrm>
              <a:off x="663384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5" name="Google Shape;2105;p11"/>
            <p:cNvSpPr/>
            <p:nvPr/>
          </p:nvSpPr>
          <p:spPr>
            <a:xfrm flipH="1">
              <a:off x="7067077"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6" name="Google Shape;2106;p11"/>
            <p:cNvSpPr/>
            <p:nvPr/>
          </p:nvSpPr>
          <p:spPr>
            <a:xfrm flipH="1">
              <a:off x="6740936"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7" name="Google Shape;2107;p11"/>
            <p:cNvSpPr/>
            <p:nvPr/>
          </p:nvSpPr>
          <p:spPr>
            <a:xfrm>
              <a:off x="630521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8" name="Google Shape;2108;p11"/>
            <p:cNvSpPr/>
            <p:nvPr/>
          </p:nvSpPr>
          <p:spPr>
            <a:xfrm>
              <a:off x="59790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09" name="Google Shape;2109;p11"/>
            <p:cNvSpPr/>
            <p:nvPr/>
          </p:nvSpPr>
          <p:spPr>
            <a:xfrm flipH="1">
              <a:off x="641230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0" name="Google Shape;2110;p11"/>
            <p:cNvSpPr/>
            <p:nvPr/>
          </p:nvSpPr>
          <p:spPr>
            <a:xfrm flipH="1">
              <a:off x="6086167"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1" name="Google Shape;2111;p11"/>
            <p:cNvSpPr/>
            <p:nvPr/>
          </p:nvSpPr>
          <p:spPr>
            <a:xfrm>
              <a:off x="565044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2" name="Google Shape;2112;p11"/>
            <p:cNvSpPr/>
            <p:nvPr/>
          </p:nvSpPr>
          <p:spPr>
            <a:xfrm>
              <a:off x="53243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3" name="Google Shape;2113;p11"/>
            <p:cNvSpPr/>
            <p:nvPr/>
          </p:nvSpPr>
          <p:spPr>
            <a:xfrm flipH="1">
              <a:off x="575753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4" name="Google Shape;2114;p11"/>
            <p:cNvSpPr/>
            <p:nvPr/>
          </p:nvSpPr>
          <p:spPr>
            <a:xfrm flipH="1">
              <a:off x="5431399"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5" name="Google Shape;2115;p11"/>
            <p:cNvSpPr/>
            <p:nvPr/>
          </p:nvSpPr>
          <p:spPr>
            <a:xfrm>
              <a:off x="49956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6" name="Google Shape;2116;p11"/>
            <p:cNvSpPr/>
            <p:nvPr/>
          </p:nvSpPr>
          <p:spPr>
            <a:xfrm flipH="1">
              <a:off x="510276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7" name="Google Shape;2117;p11"/>
            <p:cNvSpPr/>
            <p:nvPr/>
          </p:nvSpPr>
          <p:spPr>
            <a:xfrm>
              <a:off x="46670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8" name="Google Shape;2118;p11"/>
            <p:cNvSpPr/>
            <p:nvPr/>
          </p:nvSpPr>
          <p:spPr>
            <a:xfrm>
              <a:off x="434090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19" name="Google Shape;2119;p11"/>
            <p:cNvSpPr/>
            <p:nvPr/>
          </p:nvSpPr>
          <p:spPr>
            <a:xfrm flipH="1">
              <a:off x="4774142"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0" name="Google Shape;2120;p11"/>
            <p:cNvSpPr/>
            <p:nvPr/>
          </p:nvSpPr>
          <p:spPr>
            <a:xfrm flipH="1">
              <a:off x="444800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1" name="Google Shape;2121;p11"/>
            <p:cNvSpPr/>
            <p:nvPr/>
          </p:nvSpPr>
          <p:spPr>
            <a:xfrm>
              <a:off x="401227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2" name="Google Shape;2122;p11"/>
            <p:cNvSpPr/>
            <p:nvPr/>
          </p:nvSpPr>
          <p:spPr>
            <a:xfrm>
              <a:off x="368613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3" name="Google Shape;2123;p11"/>
            <p:cNvSpPr/>
            <p:nvPr/>
          </p:nvSpPr>
          <p:spPr>
            <a:xfrm flipH="1">
              <a:off x="4119373"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4" name="Google Shape;2124;p11"/>
            <p:cNvSpPr/>
            <p:nvPr/>
          </p:nvSpPr>
          <p:spPr>
            <a:xfrm flipH="1">
              <a:off x="379323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5" name="Google Shape;2125;p11"/>
            <p:cNvSpPr/>
            <p:nvPr/>
          </p:nvSpPr>
          <p:spPr>
            <a:xfrm>
              <a:off x="33575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6" name="Google Shape;2126;p11"/>
            <p:cNvSpPr/>
            <p:nvPr/>
          </p:nvSpPr>
          <p:spPr>
            <a:xfrm>
              <a:off x="303136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7" name="Google Shape;2127;p11"/>
            <p:cNvSpPr/>
            <p:nvPr/>
          </p:nvSpPr>
          <p:spPr>
            <a:xfrm flipH="1">
              <a:off x="3464604"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8" name="Google Shape;2128;p11"/>
            <p:cNvSpPr/>
            <p:nvPr/>
          </p:nvSpPr>
          <p:spPr>
            <a:xfrm flipH="1">
              <a:off x="313846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29" name="Google Shape;2129;p11"/>
            <p:cNvSpPr/>
            <p:nvPr/>
          </p:nvSpPr>
          <p:spPr>
            <a:xfrm>
              <a:off x="270274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0" name="Google Shape;2130;p11"/>
            <p:cNvSpPr/>
            <p:nvPr/>
          </p:nvSpPr>
          <p:spPr>
            <a:xfrm>
              <a:off x="237659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1" name="Google Shape;2131;p11"/>
            <p:cNvSpPr/>
            <p:nvPr/>
          </p:nvSpPr>
          <p:spPr>
            <a:xfrm flipH="1">
              <a:off x="280983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2" name="Google Shape;2132;p11"/>
            <p:cNvSpPr/>
            <p:nvPr/>
          </p:nvSpPr>
          <p:spPr>
            <a:xfrm flipH="1">
              <a:off x="248369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3" name="Google Shape;2133;p11"/>
            <p:cNvSpPr/>
            <p:nvPr/>
          </p:nvSpPr>
          <p:spPr>
            <a:xfrm>
              <a:off x="20479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4" name="Google Shape;2134;p11"/>
            <p:cNvSpPr/>
            <p:nvPr/>
          </p:nvSpPr>
          <p:spPr>
            <a:xfrm>
              <a:off x="172183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5" name="Google Shape;2135;p11"/>
            <p:cNvSpPr/>
            <p:nvPr/>
          </p:nvSpPr>
          <p:spPr>
            <a:xfrm flipH="1">
              <a:off x="215506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6" name="Google Shape;2136;p11"/>
            <p:cNvSpPr/>
            <p:nvPr/>
          </p:nvSpPr>
          <p:spPr>
            <a:xfrm flipH="1">
              <a:off x="1828926"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7" name="Google Shape;2137;p11"/>
            <p:cNvSpPr/>
            <p:nvPr/>
          </p:nvSpPr>
          <p:spPr>
            <a:xfrm>
              <a:off x="13932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8" name="Google Shape;2138;p11"/>
            <p:cNvSpPr/>
            <p:nvPr/>
          </p:nvSpPr>
          <p:spPr>
            <a:xfrm flipH="1">
              <a:off x="1500297"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39" name="Google Shape;2139;p11"/>
            <p:cNvSpPr/>
            <p:nvPr/>
          </p:nvSpPr>
          <p:spPr>
            <a:xfrm>
              <a:off x="10645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40" name="Google Shape;2140;p11"/>
            <p:cNvSpPr/>
            <p:nvPr/>
          </p:nvSpPr>
          <p:spPr>
            <a:xfrm>
              <a:off x="73843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41" name="Google Shape;2141;p11"/>
            <p:cNvSpPr/>
            <p:nvPr/>
          </p:nvSpPr>
          <p:spPr>
            <a:xfrm flipH="1">
              <a:off x="1171668"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42" name="Google Shape;2142;p11"/>
            <p:cNvSpPr/>
            <p:nvPr/>
          </p:nvSpPr>
          <p:spPr>
            <a:xfrm flipH="1">
              <a:off x="84552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43" name="Google Shape;2143;p11"/>
            <p:cNvSpPr/>
            <p:nvPr/>
          </p:nvSpPr>
          <p:spPr>
            <a:xfrm>
              <a:off x="40980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44" name="Google Shape;2144;p11"/>
            <p:cNvSpPr/>
            <p:nvPr/>
          </p:nvSpPr>
          <p:spPr>
            <a:xfrm>
              <a:off x="8366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45" name="Google Shape;2145;p11"/>
            <p:cNvSpPr/>
            <p:nvPr/>
          </p:nvSpPr>
          <p:spPr>
            <a:xfrm flipH="1">
              <a:off x="516899"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46" name="Google Shape;2146;p11"/>
            <p:cNvSpPr/>
            <p:nvPr/>
          </p:nvSpPr>
          <p:spPr>
            <a:xfrm flipH="1">
              <a:off x="19075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147" name="Google Shape;2147;p11"/>
          <p:cNvGrpSpPr/>
          <p:nvPr/>
        </p:nvGrpSpPr>
        <p:grpSpPr>
          <a:xfrm>
            <a:off x="83663" y="2059075"/>
            <a:ext cx="12009864" cy="176637"/>
            <a:chOff x="83663" y="1961698"/>
            <a:chExt cx="12009864" cy="176637"/>
          </a:xfrm>
        </p:grpSpPr>
        <p:sp>
          <p:nvSpPr>
            <p:cNvPr id="2148" name="Google Shape;2148;p11"/>
            <p:cNvSpPr/>
            <p:nvPr/>
          </p:nvSpPr>
          <p:spPr>
            <a:xfrm>
              <a:off x="521720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49" name="Google Shape;2149;p11"/>
            <p:cNvSpPr/>
            <p:nvPr/>
          </p:nvSpPr>
          <p:spPr>
            <a:xfrm>
              <a:off x="554334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0" name="Google Shape;2150;p11"/>
            <p:cNvSpPr/>
            <p:nvPr/>
          </p:nvSpPr>
          <p:spPr>
            <a:xfrm>
              <a:off x="499567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1" name="Google Shape;2151;p11"/>
            <p:cNvSpPr/>
            <p:nvPr/>
          </p:nvSpPr>
          <p:spPr>
            <a:xfrm>
              <a:off x="532430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2" name="Google Shape;2152;p11"/>
            <p:cNvSpPr/>
            <p:nvPr/>
          </p:nvSpPr>
          <p:spPr>
            <a:xfrm>
              <a:off x="587197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3" name="Google Shape;2153;p11"/>
            <p:cNvSpPr/>
            <p:nvPr/>
          </p:nvSpPr>
          <p:spPr>
            <a:xfrm>
              <a:off x="619811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4" name="Google Shape;2154;p11"/>
            <p:cNvSpPr/>
            <p:nvPr/>
          </p:nvSpPr>
          <p:spPr>
            <a:xfrm>
              <a:off x="5650444"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5" name="Google Shape;2155;p11"/>
            <p:cNvSpPr/>
            <p:nvPr/>
          </p:nvSpPr>
          <p:spPr>
            <a:xfrm>
              <a:off x="597907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6" name="Google Shape;2156;p11"/>
            <p:cNvSpPr/>
            <p:nvPr/>
          </p:nvSpPr>
          <p:spPr>
            <a:xfrm>
              <a:off x="652674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7" name="Google Shape;2157;p11"/>
            <p:cNvSpPr/>
            <p:nvPr/>
          </p:nvSpPr>
          <p:spPr>
            <a:xfrm>
              <a:off x="685288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8" name="Google Shape;2158;p11"/>
            <p:cNvSpPr/>
            <p:nvPr/>
          </p:nvSpPr>
          <p:spPr>
            <a:xfrm>
              <a:off x="630521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59" name="Google Shape;2159;p11"/>
            <p:cNvSpPr/>
            <p:nvPr/>
          </p:nvSpPr>
          <p:spPr>
            <a:xfrm>
              <a:off x="6633841"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0" name="Google Shape;2160;p11"/>
            <p:cNvSpPr/>
            <p:nvPr/>
          </p:nvSpPr>
          <p:spPr>
            <a:xfrm>
              <a:off x="718151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1" name="Google Shape;2161;p11"/>
            <p:cNvSpPr/>
            <p:nvPr/>
          </p:nvSpPr>
          <p:spPr>
            <a:xfrm>
              <a:off x="750765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2" name="Google Shape;2162;p11"/>
            <p:cNvSpPr/>
            <p:nvPr/>
          </p:nvSpPr>
          <p:spPr>
            <a:xfrm>
              <a:off x="6959982"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3" name="Google Shape;2163;p11"/>
            <p:cNvSpPr/>
            <p:nvPr/>
          </p:nvSpPr>
          <p:spPr>
            <a:xfrm>
              <a:off x="7288610"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4" name="Google Shape;2164;p11"/>
            <p:cNvSpPr/>
            <p:nvPr/>
          </p:nvSpPr>
          <p:spPr>
            <a:xfrm>
              <a:off x="783628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5" name="Google Shape;2165;p11"/>
            <p:cNvSpPr/>
            <p:nvPr/>
          </p:nvSpPr>
          <p:spPr>
            <a:xfrm>
              <a:off x="816242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6" name="Google Shape;2166;p11"/>
            <p:cNvSpPr/>
            <p:nvPr/>
          </p:nvSpPr>
          <p:spPr>
            <a:xfrm>
              <a:off x="7614751"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7" name="Google Shape;2167;p11"/>
            <p:cNvSpPr/>
            <p:nvPr/>
          </p:nvSpPr>
          <p:spPr>
            <a:xfrm>
              <a:off x="7943378"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8" name="Google Shape;2168;p11"/>
            <p:cNvSpPr/>
            <p:nvPr/>
          </p:nvSpPr>
          <p:spPr>
            <a:xfrm>
              <a:off x="849105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69" name="Google Shape;2169;p11"/>
            <p:cNvSpPr/>
            <p:nvPr/>
          </p:nvSpPr>
          <p:spPr>
            <a:xfrm>
              <a:off x="8269520"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0" name="Google Shape;2170;p11"/>
            <p:cNvSpPr/>
            <p:nvPr/>
          </p:nvSpPr>
          <p:spPr>
            <a:xfrm>
              <a:off x="881968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1" name="Google Shape;2171;p11"/>
            <p:cNvSpPr/>
            <p:nvPr/>
          </p:nvSpPr>
          <p:spPr>
            <a:xfrm>
              <a:off x="9145823"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2" name="Google Shape;2172;p11"/>
            <p:cNvSpPr/>
            <p:nvPr/>
          </p:nvSpPr>
          <p:spPr>
            <a:xfrm>
              <a:off x="859814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3" name="Google Shape;2173;p11"/>
            <p:cNvSpPr/>
            <p:nvPr/>
          </p:nvSpPr>
          <p:spPr>
            <a:xfrm>
              <a:off x="892677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4" name="Google Shape;2174;p11"/>
            <p:cNvSpPr/>
            <p:nvPr/>
          </p:nvSpPr>
          <p:spPr>
            <a:xfrm>
              <a:off x="9474451"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5" name="Google Shape;2175;p11"/>
            <p:cNvSpPr/>
            <p:nvPr/>
          </p:nvSpPr>
          <p:spPr>
            <a:xfrm>
              <a:off x="980059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6" name="Google Shape;2176;p11"/>
            <p:cNvSpPr/>
            <p:nvPr/>
          </p:nvSpPr>
          <p:spPr>
            <a:xfrm>
              <a:off x="925291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7" name="Google Shape;2177;p11"/>
            <p:cNvSpPr/>
            <p:nvPr/>
          </p:nvSpPr>
          <p:spPr>
            <a:xfrm>
              <a:off x="958154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8" name="Google Shape;2178;p11"/>
            <p:cNvSpPr/>
            <p:nvPr/>
          </p:nvSpPr>
          <p:spPr>
            <a:xfrm>
              <a:off x="1012922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79" name="Google Shape;2179;p11"/>
            <p:cNvSpPr/>
            <p:nvPr/>
          </p:nvSpPr>
          <p:spPr>
            <a:xfrm>
              <a:off x="1045536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0" name="Google Shape;2180;p11"/>
            <p:cNvSpPr/>
            <p:nvPr/>
          </p:nvSpPr>
          <p:spPr>
            <a:xfrm>
              <a:off x="9907686"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1" name="Google Shape;2181;p11"/>
            <p:cNvSpPr/>
            <p:nvPr/>
          </p:nvSpPr>
          <p:spPr>
            <a:xfrm>
              <a:off x="10236314"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2" name="Google Shape;2182;p11"/>
            <p:cNvSpPr/>
            <p:nvPr/>
          </p:nvSpPr>
          <p:spPr>
            <a:xfrm>
              <a:off x="1078398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3" name="Google Shape;2183;p11"/>
            <p:cNvSpPr/>
            <p:nvPr/>
          </p:nvSpPr>
          <p:spPr>
            <a:xfrm>
              <a:off x="1111013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4" name="Google Shape;2184;p11"/>
            <p:cNvSpPr/>
            <p:nvPr/>
          </p:nvSpPr>
          <p:spPr>
            <a:xfrm>
              <a:off x="1056245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5" name="Google Shape;2185;p11"/>
            <p:cNvSpPr/>
            <p:nvPr/>
          </p:nvSpPr>
          <p:spPr>
            <a:xfrm>
              <a:off x="10891083"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6" name="Google Shape;2186;p11"/>
            <p:cNvSpPr/>
            <p:nvPr/>
          </p:nvSpPr>
          <p:spPr>
            <a:xfrm>
              <a:off x="1143875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7" name="Google Shape;2187;p11"/>
            <p:cNvSpPr/>
            <p:nvPr/>
          </p:nvSpPr>
          <p:spPr>
            <a:xfrm>
              <a:off x="1176489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8" name="Google Shape;2188;p11"/>
            <p:cNvSpPr/>
            <p:nvPr/>
          </p:nvSpPr>
          <p:spPr>
            <a:xfrm>
              <a:off x="1121722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89" name="Google Shape;2189;p11"/>
            <p:cNvSpPr/>
            <p:nvPr/>
          </p:nvSpPr>
          <p:spPr>
            <a:xfrm>
              <a:off x="1154585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0" name="Google Shape;2190;p11"/>
            <p:cNvSpPr/>
            <p:nvPr/>
          </p:nvSpPr>
          <p:spPr>
            <a:xfrm>
              <a:off x="1209352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1" name="Google Shape;2191;p11"/>
            <p:cNvSpPr/>
            <p:nvPr/>
          </p:nvSpPr>
          <p:spPr>
            <a:xfrm>
              <a:off x="1187199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2" name="Google Shape;2192;p11"/>
            <p:cNvSpPr/>
            <p:nvPr/>
          </p:nvSpPr>
          <p:spPr>
            <a:xfrm>
              <a:off x="302710"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3" name="Google Shape;2193;p11"/>
            <p:cNvSpPr/>
            <p:nvPr/>
          </p:nvSpPr>
          <p:spPr>
            <a:xfrm>
              <a:off x="83663"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4" name="Google Shape;2194;p11"/>
            <p:cNvSpPr/>
            <p:nvPr/>
          </p:nvSpPr>
          <p:spPr>
            <a:xfrm>
              <a:off x="63133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5" name="Google Shape;2195;p11"/>
            <p:cNvSpPr/>
            <p:nvPr/>
          </p:nvSpPr>
          <p:spPr>
            <a:xfrm>
              <a:off x="957479"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6" name="Google Shape;2196;p11"/>
            <p:cNvSpPr/>
            <p:nvPr/>
          </p:nvSpPr>
          <p:spPr>
            <a:xfrm>
              <a:off x="409806"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7" name="Google Shape;2197;p11"/>
            <p:cNvSpPr/>
            <p:nvPr/>
          </p:nvSpPr>
          <p:spPr>
            <a:xfrm>
              <a:off x="738432"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8" name="Google Shape;2198;p11"/>
            <p:cNvSpPr/>
            <p:nvPr/>
          </p:nvSpPr>
          <p:spPr>
            <a:xfrm>
              <a:off x="128610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199" name="Google Shape;2199;p11"/>
            <p:cNvSpPr/>
            <p:nvPr/>
          </p:nvSpPr>
          <p:spPr>
            <a:xfrm>
              <a:off x="1064574"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0" name="Google Shape;2200;p11"/>
            <p:cNvSpPr/>
            <p:nvPr/>
          </p:nvSpPr>
          <p:spPr>
            <a:xfrm>
              <a:off x="161473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1" name="Google Shape;2201;p11"/>
            <p:cNvSpPr/>
            <p:nvPr/>
          </p:nvSpPr>
          <p:spPr>
            <a:xfrm>
              <a:off x="194087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2" name="Google Shape;2202;p11"/>
            <p:cNvSpPr/>
            <p:nvPr/>
          </p:nvSpPr>
          <p:spPr>
            <a:xfrm>
              <a:off x="1393203"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3" name="Google Shape;2203;p11"/>
            <p:cNvSpPr/>
            <p:nvPr/>
          </p:nvSpPr>
          <p:spPr>
            <a:xfrm>
              <a:off x="172182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4" name="Google Shape;2204;p11"/>
            <p:cNvSpPr/>
            <p:nvPr/>
          </p:nvSpPr>
          <p:spPr>
            <a:xfrm>
              <a:off x="226950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5" name="Google Shape;2205;p11"/>
            <p:cNvSpPr/>
            <p:nvPr/>
          </p:nvSpPr>
          <p:spPr>
            <a:xfrm>
              <a:off x="2595646"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6" name="Google Shape;2206;p11"/>
            <p:cNvSpPr/>
            <p:nvPr/>
          </p:nvSpPr>
          <p:spPr>
            <a:xfrm>
              <a:off x="2047971"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7" name="Google Shape;2207;p11"/>
            <p:cNvSpPr/>
            <p:nvPr/>
          </p:nvSpPr>
          <p:spPr>
            <a:xfrm>
              <a:off x="237659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8" name="Google Shape;2208;p11"/>
            <p:cNvSpPr/>
            <p:nvPr/>
          </p:nvSpPr>
          <p:spPr>
            <a:xfrm>
              <a:off x="2924274"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09" name="Google Shape;2209;p11"/>
            <p:cNvSpPr/>
            <p:nvPr/>
          </p:nvSpPr>
          <p:spPr>
            <a:xfrm>
              <a:off x="325041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0" name="Google Shape;2210;p11"/>
            <p:cNvSpPr/>
            <p:nvPr/>
          </p:nvSpPr>
          <p:spPr>
            <a:xfrm>
              <a:off x="2702740"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1" name="Google Shape;2211;p11"/>
            <p:cNvSpPr/>
            <p:nvPr/>
          </p:nvSpPr>
          <p:spPr>
            <a:xfrm>
              <a:off x="3031368"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2" name="Google Shape;2212;p11"/>
            <p:cNvSpPr/>
            <p:nvPr/>
          </p:nvSpPr>
          <p:spPr>
            <a:xfrm>
              <a:off x="3579042"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3" name="Google Shape;2213;p11"/>
            <p:cNvSpPr/>
            <p:nvPr/>
          </p:nvSpPr>
          <p:spPr>
            <a:xfrm>
              <a:off x="390518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4" name="Google Shape;2214;p11"/>
            <p:cNvSpPr/>
            <p:nvPr/>
          </p:nvSpPr>
          <p:spPr>
            <a:xfrm>
              <a:off x="335750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5" name="Google Shape;2215;p11"/>
            <p:cNvSpPr/>
            <p:nvPr/>
          </p:nvSpPr>
          <p:spPr>
            <a:xfrm>
              <a:off x="3686137"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6" name="Google Shape;2216;p11"/>
            <p:cNvSpPr/>
            <p:nvPr/>
          </p:nvSpPr>
          <p:spPr>
            <a:xfrm>
              <a:off x="423381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7" name="Google Shape;2217;p11"/>
            <p:cNvSpPr/>
            <p:nvPr/>
          </p:nvSpPr>
          <p:spPr>
            <a:xfrm>
              <a:off x="455995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8" name="Google Shape;2218;p11"/>
            <p:cNvSpPr/>
            <p:nvPr/>
          </p:nvSpPr>
          <p:spPr>
            <a:xfrm>
              <a:off x="401227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19" name="Google Shape;2219;p11"/>
            <p:cNvSpPr/>
            <p:nvPr/>
          </p:nvSpPr>
          <p:spPr>
            <a:xfrm>
              <a:off x="4340906"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20" name="Google Shape;2220;p11"/>
            <p:cNvSpPr/>
            <p:nvPr/>
          </p:nvSpPr>
          <p:spPr>
            <a:xfrm>
              <a:off x="488858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21" name="Google Shape;2221;p11"/>
            <p:cNvSpPr/>
            <p:nvPr/>
          </p:nvSpPr>
          <p:spPr>
            <a:xfrm>
              <a:off x="4667048"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222" name="Google Shape;2222;p11"/>
          <p:cNvGrpSpPr/>
          <p:nvPr/>
        </p:nvGrpSpPr>
        <p:grpSpPr>
          <a:xfrm>
            <a:off x="83664" y="2344109"/>
            <a:ext cx="12009863" cy="176637"/>
            <a:chOff x="83664" y="2252007"/>
            <a:chExt cx="12009863" cy="176637"/>
          </a:xfrm>
        </p:grpSpPr>
        <p:sp>
          <p:nvSpPr>
            <p:cNvPr id="2223" name="Google Shape;2223;p11"/>
            <p:cNvSpPr/>
            <p:nvPr/>
          </p:nvSpPr>
          <p:spPr>
            <a:xfrm>
              <a:off x="1187199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24" name="Google Shape;2224;p11"/>
            <p:cNvSpPr/>
            <p:nvPr/>
          </p:nvSpPr>
          <p:spPr>
            <a:xfrm>
              <a:off x="1154585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25" name="Google Shape;2225;p11"/>
            <p:cNvSpPr/>
            <p:nvPr/>
          </p:nvSpPr>
          <p:spPr>
            <a:xfrm flipH="1">
              <a:off x="1197908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26" name="Google Shape;2226;p11"/>
            <p:cNvSpPr/>
            <p:nvPr/>
          </p:nvSpPr>
          <p:spPr>
            <a:xfrm flipH="1">
              <a:off x="1165294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27" name="Google Shape;2227;p11"/>
            <p:cNvSpPr/>
            <p:nvPr/>
          </p:nvSpPr>
          <p:spPr>
            <a:xfrm>
              <a:off x="1121722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28" name="Google Shape;2228;p11"/>
            <p:cNvSpPr/>
            <p:nvPr/>
          </p:nvSpPr>
          <p:spPr>
            <a:xfrm>
              <a:off x="1089108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29" name="Google Shape;2229;p11"/>
            <p:cNvSpPr/>
            <p:nvPr/>
          </p:nvSpPr>
          <p:spPr>
            <a:xfrm flipH="1">
              <a:off x="1132431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0" name="Google Shape;2230;p11"/>
            <p:cNvSpPr/>
            <p:nvPr/>
          </p:nvSpPr>
          <p:spPr>
            <a:xfrm flipH="1">
              <a:off x="1099817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1" name="Google Shape;2231;p11"/>
            <p:cNvSpPr/>
            <p:nvPr/>
          </p:nvSpPr>
          <p:spPr>
            <a:xfrm>
              <a:off x="1056245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2" name="Google Shape;2232;p11"/>
            <p:cNvSpPr/>
            <p:nvPr/>
          </p:nvSpPr>
          <p:spPr>
            <a:xfrm>
              <a:off x="1023631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3" name="Google Shape;2233;p11"/>
            <p:cNvSpPr/>
            <p:nvPr/>
          </p:nvSpPr>
          <p:spPr>
            <a:xfrm flipH="1">
              <a:off x="10669550"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4" name="Google Shape;2234;p11"/>
            <p:cNvSpPr/>
            <p:nvPr/>
          </p:nvSpPr>
          <p:spPr>
            <a:xfrm flipH="1">
              <a:off x="10343410"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5" name="Google Shape;2235;p11"/>
            <p:cNvSpPr/>
            <p:nvPr/>
          </p:nvSpPr>
          <p:spPr>
            <a:xfrm>
              <a:off x="990768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6" name="Google Shape;2236;p11"/>
            <p:cNvSpPr/>
            <p:nvPr/>
          </p:nvSpPr>
          <p:spPr>
            <a:xfrm>
              <a:off x="958154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7" name="Google Shape;2237;p11"/>
            <p:cNvSpPr/>
            <p:nvPr/>
          </p:nvSpPr>
          <p:spPr>
            <a:xfrm flipH="1">
              <a:off x="1001478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8" name="Google Shape;2238;p11"/>
            <p:cNvSpPr/>
            <p:nvPr/>
          </p:nvSpPr>
          <p:spPr>
            <a:xfrm flipH="1">
              <a:off x="9688641"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39" name="Google Shape;2239;p11"/>
            <p:cNvSpPr/>
            <p:nvPr/>
          </p:nvSpPr>
          <p:spPr>
            <a:xfrm>
              <a:off x="925291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0" name="Google Shape;2240;p11"/>
            <p:cNvSpPr/>
            <p:nvPr/>
          </p:nvSpPr>
          <p:spPr>
            <a:xfrm>
              <a:off x="892677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1" name="Google Shape;2241;p11"/>
            <p:cNvSpPr/>
            <p:nvPr/>
          </p:nvSpPr>
          <p:spPr>
            <a:xfrm flipH="1">
              <a:off x="936001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2" name="Google Shape;2242;p11"/>
            <p:cNvSpPr/>
            <p:nvPr/>
          </p:nvSpPr>
          <p:spPr>
            <a:xfrm flipH="1">
              <a:off x="9033872"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3" name="Google Shape;2243;p11"/>
            <p:cNvSpPr/>
            <p:nvPr/>
          </p:nvSpPr>
          <p:spPr>
            <a:xfrm>
              <a:off x="85981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4" name="Google Shape;2244;p11"/>
            <p:cNvSpPr/>
            <p:nvPr/>
          </p:nvSpPr>
          <p:spPr>
            <a:xfrm flipH="1">
              <a:off x="8705243"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5" name="Google Shape;2245;p11"/>
            <p:cNvSpPr/>
            <p:nvPr/>
          </p:nvSpPr>
          <p:spPr>
            <a:xfrm>
              <a:off x="826952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6" name="Google Shape;2246;p11"/>
            <p:cNvSpPr/>
            <p:nvPr/>
          </p:nvSpPr>
          <p:spPr>
            <a:xfrm>
              <a:off x="794337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7" name="Google Shape;2247;p11"/>
            <p:cNvSpPr/>
            <p:nvPr/>
          </p:nvSpPr>
          <p:spPr>
            <a:xfrm flipH="1">
              <a:off x="8376614"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8" name="Google Shape;2248;p11"/>
            <p:cNvSpPr/>
            <p:nvPr/>
          </p:nvSpPr>
          <p:spPr>
            <a:xfrm flipH="1">
              <a:off x="8050474"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49" name="Google Shape;2249;p11"/>
            <p:cNvSpPr/>
            <p:nvPr/>
          </p:nvSpPr>
          <p:spPr>
            <a:xfrm>
              <a:off x="7614751"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0" name="Google Shape;2250;p11"/>
            <p:cNvSpPr/>
            <p:nvPr/>
          </p:nvSpPr>
          <p:spPr>
            <a:xfrm>
              <a:off x="72886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1" name="Google Shape;2251;p11"/>
            <p:cNvSpPr/>
            <p:nvPr/>
          </p:nvSpPr>
          <p:spPr>
            <a:xfrm flipH="1">
              <a:off x="7721846"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2" name="Google Shape;2252;p11"/>
            <p:cNvSpPr/>
            <p:nvPr/>
          </p:nvSpPr>
          <p:spPr>
            <a:xfrm flipH="1">
              <a:off x="7395705"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3" name="Google Shape;2253;p11"/>
            <p:cNvSpPr/>
            <p:nvPr/>
          </p:nvSpPr>
          <p:spPr>
            <a:xfrm>
              <a:off x="695998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4" name="Google Shape;2254;p11"/>
            <p:cNvSpPr/>
            <p:nvPr/>
          </p:nvSpPr>
          <p:spPr>
            <a:xfrm>
              <a:off x="663384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5" name="Google Shape;2255;p11"/>
            <p:cNvSpPr/>
            <p:nvPr/>
          </p:nvSpPr>
          <p:spPr>
            <a:xfrm flipH="1">
              <a:off x="7067077"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6" name="Google Shape;2256;p11"/>
            <p:cNvSpPr/>
            <p:nvPr/>
          </p:nvSpPr>
          <p:spPr>
            <a:xfrm flipH="1">
              <a:off x="6740936"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7" name="Google Shape;2257;p11"/>
            <p:cNvSpPr/>
            <p:nvPr/>
          </p:nvSpPr>
          <p:spPr>
            <a:xfrm>
              <a:off x="630521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8" name="Google Shape;2258;p11"/>
            <p:cNvSpPr/>
            <p:nvPr/>
          </p:nvSpPr>
          <p:spPr>
            <a:xfrm>
              <a:off x="59790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59" name="Google Shape;2259;p11"/>
            <p:cNvSpPr/>
            <p:nvPr/>
          </p:nvSpPr>
          <p:spPr>
            <a:xfrm flipH="1">
              <a:off x="641230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0" name="Google Shape;2260;p11"/>
            <p:cNvSpPr/>
            <p:nvPr/>
          </p:nvSpPr>
          <p:spPr>
            <a:xfrm flipH="1">
              <a:off x="6086167"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1" name="Google Shape;2261;p11"/>
            <p:cNvSpPr/>
            <p:nvPr/>
          </p:nvSpPr>
          <p:spPr>
            <a:xfrm>
              <a:off x="565044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2" name="Google Shape;2262;p11"/>
            <p:cNvSpPr/>
            <p:nvPr/>
          </p:nvSpPr>
          <p:spPr>
            <a:xfrm>
              <a:off x="53243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3" name="Google Shape;2263;p11"/>
            <p:cNvSpPr/>
            <p:nvPr/>
          </p:nvSpPr>
          <p:spPr>
            <a:xfrm flipH="1">
              <a:off x="575753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4" name="Google Shape;2264;p11"/>
            <p:cNvSpPr/>
            <p:nvPr/>
          </p:nvSpPr>
          <p:spPr>
            <a:xfrm flipH="1">
              <a:off x="5431399"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5" name="Google Shape;2265;p11"/>
            <p:cNvSpPr/>
            <p:nvPr/>
          </p:nvSpPr>
          <p:spPr>
            <a:xfrm>
              <a:off x="49956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6" name="Google Shape;2266;p11"/>
            <p:cNvSpPr/>
            <p:nvPr/>
          </p:nvSpPr>
          <p:spPr>
            <a:xfrm flipH="1">
              <a:off x="510276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7" name="Google Shape;2267;p11"/>
            <p:cNvSpPr/>
            <p:nvPr/>
          </p:nvSpPr>
          <p:spPr>
            <a:xfrm>
              <a:off x="46670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8" name="Google Shape;2268;p11"/>
            <p:cNvSpPr/>
            <p:nvPr/>
          </p:nvSpPr>
          <p:spPr>
            <a:xfrm>
              <a:off x="434090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69" name="Google Shape;2269;p11"/>
            <p:cNvSpPr/>
            <p:nvPr/>
          </p:nvSpPr>
          <p:spPr>
            <a:xfrm flipH="1">
              <a:off x="4774142"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0" name="Google Shape;2270;p11"/>
            <p:cNvSpPr/>
            <p:nvPr/>
          </p:nvSpPr>
          <p:spPr>
            <a:xfrm flipH="1">
              <a:off x="444800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1" name="Google Shape;2271;p11"/>
            <p:cNvSpPr/>
            <p:nvPr/>
          </p:nvSpPr>
          <p:spPr>
            <a:xfrm>
              <a:off x="401227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2" name="Google Shape;2272;p11"/>
            <p:cNvSpPr/>
            <p:nvPr/>
          </p:nvSpPr>
          <p:spPr>
            <a:xfrm>
              <a:off x="368613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3" name="Google Shape;2273;p11"/>
            <p:cNvSpPr/>
            <p:nvPr/>
          </p:nvSpPr>
          <p:spPr>
            <a:xfrm flipH="1">
              <a:off x="4119373"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4" name="Google Shape;2274;p11"/>
            <p:cNvSpPr/>
            <p:nvPr/>
          </p:nvSpPr>
          <p:spPr>
            <a:xfrm flipH="1">
              <a:off x="379323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5" name="Google Shape;2275;p11"/>
            <p:cNvSpPr/>
            <p:nvPr/>
          </p:nvSpPr>
          <p:spPr>
            <a:xfrm>
              <a:off x="33575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6" name="Google Shape;2276;p11"/>
            <p:cNvSpPr/>
            <p:nvPr/>
          </p:nvSpPr>
          <p:spPr>
            <a:xfrm>
              <a:off x="303136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7" name="Google Shape;2277;p11"/>
            <p:cNvSpPr/>
            <p:nvPr/>
          </p:nvSpPr>
          <p:spPr>
            <a:xfrm flipH="1">
              <a:off x="3464604"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8" name="Google Shape;2278;p11"/>
            <p:cNvSpPr/>
            <p:nvPr/>
          </p:nvSpPr>
          <p:spPr>
            <a:xfrm flipH="1">
              <a:off x="313846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79" name="Google Shape;2279;p11"/>
            <p:cNvSpPr/>
            <p:nvPr/>
          </p:nvSpPr>
          <p:spPr>
            <a:xfrm>
              <a:off x="270274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0" name="Google Shape;2280;p11"/>
            <p:cNvSpPr/>
            <p:nvPr/>
          </p:nvSpPr>
          <p:spPr>
            <a:xfrm>
              <a:off x="237659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1" name="Google Shape;2281;p11"/>
            <p:cNvSpPr/>
            <p:nvPr/>
          </p:nvSpPr>
          <p:spPr>
            <a:xfrm flipH="1">
              <a:off x="280983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2" name="Google Shape;2282;p11"/>
            <p:cNvSpPr/>
            <p:nvPr/>
          </p:nvSpPr>
          <p:spPr>
            <a:xfrm flipH="1">
              <a:off x="248369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3" name="Google Shape;2283;p11"/>
            <p:cNvSpPr/>
            <p:nvPr/>
          </p:nvSpPr>
          <p:spPr>
            <a:xfrm>
              <a:off x="20479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4" name="Google Shape;2284;p11"/>
            <p:cNvSpPr/>
            <p:nvPr/>
          </p:nvSpPr>
          <p:spPr>
            <a:xfrm>
              <a:off x="172183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5" name="Google Shape;2285;p11"/>
            <p:cNvSpPr/>
            <p:nvPr/>
          </p:nvSpPr>
          <p:spPr>
            <a:xfrm flipH="1">
              <a:off x="215506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6" name="Google Shape;2286;p11"/>
            <p:cNvSpPr/>
            <p:nvPr/>
          </p:nvSpPr>
          <p:spPr>
            <a:xfrm flipH="1">
              <a:off x="1828926"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7" name="Google Shape;2287;p11"/>
            <p:cNvSpPr/>
            <p:nvPr/>
          </p:nvSpPr>
          <p:spPr>
            <a:xfrm>
              <a:off x="13932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8" name="Google Shape;2288;p11"/>
            <p:cNvSpPr/>
            <p:nvPr/>
          </p:nvSpPr>
          <p:spPr>
            <a:xfrm flipH="1">
              <a:off x="1500297"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89" name="Google Shape;2289;p11"/>
            <p:cNvSpPr/>
            <p:nvPr/>
          </p:nvSpPr>
          <p:spPr>
            <a:xfrm>
              <a:off x="10645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90" name="Google Shape;2290;p11"/>
            <p:cNvSpPr/>
            <p:nvPr/>
          </p:nvSpPr>
          <p:spPr>
            <a:xfrm>
              <a:off x="73843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91" name="Google Shape;2291;p11"/>
            <p:cNvSpPr/>
            <p:nvPr/>
          </p:nvSpPr>
          <p:spPr>
            <a:xfrm flipH="1">
              <a:off x="1171668"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92" name="Google Shape;2292;p11"/>
            <p:cNvSpPr/>
            <p:nvPr/>
          </p:nvSpPr>
          <p:spPr>
            <a:xfrm flipH="1">
              <a:off x="84552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93" name="Google Shape;2293;p11"/>
            <p:cNvSpPr/>
            <p:nvPr/>
          </p:nvSpPr>
          <p:spPr>
            <a:xfrm>
              <a:off x="40980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94" name="Google Shape;2294;p11"/>
            <p:cNvSpPr/>
            <p:nvPr/>
          </p:nvSpPr>
          <p:spPr>
            <a:xfrm>
              <a:off x="8366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95" name="Google Shape;2295;p11"/>
            <p:cNvSpPr/>
            <p:nvPr/>
          </p:nvSpPr>
          <p:spPr>
            <a:xfrm flipH="1">
              <a:off x="516899"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96" name="Google Shape;2296;p11"/>
            <p:cNvSpPr/>
            <p:nvPr/>
          </p:nvSpPr>
          <p:spPr>
            <a:xfrm flipH="1">
              <a:off x="19075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297" name="Google Shape;2297;p11"/>
          <p:cNvGrpSpPr/>
          <p:nvPr/>
        </p:nvGrpSpPr>
        <p:grpSpPr>
          <a:xfrm>
            <a:off x="83663" y="918939"/>
            <a:ext cx="12009863" cy="176637"/>
            <a:chOff x="83663" y="795844"/>
            <a:chExt cx="12009863" cy="176637"/>
          </a:xfrm>
        </p:grpSpPr>
        <p:sp>
          <p:nvSpPr>
            <p:cNvPr id="2298" name="Google Shape;2298;p11"/>
            <p:cNvSpPr/>
            <p:nvPr/>
          </p:nvSpPr>
          <p:spPr>
            <a:xfrm>
              <a:off x="30519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299" name="Google Shape;2299;p11"/>
            <p:cNvSpPr/>
            <p:nvPr/>
          </p:nvSpPr>
          <p:spPr>
            <a:xfrm>
              <a:off x="63133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0" name="Google Shape;2300;p11"/>
            <p:cNvSpPr/>
            <p:nvPr/>
          </p:nvSpPr>
          <p:spPr>
            <a:xfrm>
              <a:off x="8366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1" name="Google Shape;2301;p11"/>
            <p:cNvSpPr/>
            <p:nvPr/>
          </p:nvSpPr>
          <p:spPr>
            <a:xfrm>
              <a:off x="41229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2" name="Google Shape;2302;p11"/>
            <p:cNvSpPr/>
            <p:nvPr/>
          </p:nvSpPr>
          <p:spPr>
            <a:xfrm>
              <a:off x="95996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3" name="Google Shape;2303;p11"/>
            <p:cNvSpPr/>
            <p:nvPr/>
          </p:nvSpPr>
          <p:spPr>
            <a:xfrm>
              <a:off x="128610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4" name="Google Shape;2304;p11"/>
            <p:cNvSpPr/>
            <p:nvPr/>
          </p:nvSpPr>
          <p:spPr>
            <a:xfrm>
              <a:off x="73843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5" name="Google Shape;2305;p11"/>
            <p:cNvSpPr/>
            <p:nvPr/>
          </p:nvSpPr>
          <p:spPr>
            <a:xfrm>
              <a:off x="106706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6" name="Google Shape;2306;p11"/>
            <p:cNvSpPr/>
            <p:nvPr/>
          </p:nvSpPr>
          <p:spPr>
            <a:xfrm>
              <a:off x="161473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7" name="Google Shape;2307;p11"/>
            <p:cNvSpPr/>
            <p:nvPr/>
          </p:nvSpPr>
          <p:spPr>
            <a:xfrm>
              <a:off x="194087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8" name="Google Shape;2308;p11"/>
            <p:cNvSpPr/>
            <p:nvPr/>
          </p:nvSpPr>
          <p:spPr>
            <a:xfrm>
              <a:off x="139320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09" name="Google Shape;2309;p11"/>
            <p:cNvSpPr/>
            <p:nvPr/>
          </p:nvSpPr>
          <p:spPr>
            <a:xfrm>
              <a:off x="1721829"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0" name="Google Shape;2310;p11"/>
            <p:cNvSpPr/>
            <p:nvPr/>
          </p:nvSpPr>
          <p:spPr>
            <a:xfrm>
              <a:off x="226950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1" name="Google Shape;2311;p11"/>
            <p:cNvSpPr/>
            <p:nvPr/>
          </p:nvSpPr>
          <p:spPr>
            <a:xfrm>
              <a:off x="259564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2" name="Google Shape;2312;p11"/>
            <p:cNvSpPr/>
            <p:nvPr/>
          </p:nvSpPr>
          <p:spPr>
            <a:xfrm>
              <a:off x="204796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3" name="Google Shape;2313;p11"/>
            <p:cNvSpPr/>
            <p:nvPr/>
          </p:nvSpPr>
          <p:spPr>
            <a:xfrm>
              <a:off x="2376598"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4" name="Google Shape;2314;p11"/>
            <p:cNvSpPr/>
            <p:nvPr/>
          </p:nvSpPr>
          <p:spPr>
            <a:xfrm>
              <a:off x="292427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5" name="Google Shape;2315;p11"/>
            <p:cNvSpPr/>
            <p:nvPr/>
          </p:nvSpPr>
          <p:spPr>
            <a:xfrm>
              <a:off x="325041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6" name="Google Shape;2316;p11"/>
            <p:cNvSpPr/>
            <p:nvPr/>
          </p:nvSpPr>
          <p:spPr>
            <a:xfrm>
              <a:off x="270273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7" name="Google Shape;2317;p11"/>
            <p:cNvSpPr/>
            <p:nvPr/>
          </p:nvSpPr>
          <p:spPr>
            <a:xfrm>
              <a:off x="3031366"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8" name="Google Shape;2318;p11"/>
            <p:cNvSpPr/>
            <p:nvPr/>
          </p:nvSpPr>
          <p:spPr>
            <a:xfrm>
              <a:off x="35790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19" name="Google Shape;2319;p11"/>
            <p:cNvSpPr/>
            <p:nvPr/>
          </p:nvSpPr>
          <p:spPr>
            <a:xfrm>
              <a:off x="3357508"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0" name="Google Shape;2320;p11"/>
            <p:cNvSpPr/>
            <p:nvPr/>
          </p:nvSpPr>
          <p:spPr>
            <a:xfrm>
              <a:off x="390767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1" name="Google Shape;2321;p11"/>
            <p:cNvSpPr/>
            <p:nvPr/>
          </p:nvSpPr>
          <p:spPr>
            <a:xfrm>
              <a:off x="423381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2" name="Google Shape;2322;p11"/>
            <p:cNvSpPr/>
            <p:nvPr/>
          </p:nvSpPr>
          <p:spPr>
            <a:xfrm>
              <a:off x="3686136"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3" name="Google Shape;2323;p11"/>
            <p:cNvSpPr/>
            <p:nvPr/>
          </p:nvSpPr>
          <p:spPr>
            <a:xfrm>
              <a:off x="401476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4" name="Google Shape;2324;p11"/>
            <p:cNvSpPr/>
            <p:nvPr/>
          </p:nvSpPr>
          <p:spPr>
            <a:xfrm>
              <a:off x="4562439"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5" name="Google Shape;2325;p11"/>
            <p:cNvSpPr/>
            <p:nvPr/>
          </p:nvSpPr>
          <p:spPr>
            <a:xfrm>
              <a:off x="48885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6" name="Google Shape;2326;p11"/>
            <p:cNvSpPr/>
            <p:nvPr/>
          </p:nvSpPr>
          <p:spPr>
            <a:xfrm>
              <a:off x="4340905"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7" name="Google Shape;2327;p11"/>
            <p:cNvSpPr/>
            <p:nvPr/>
          </p:nvSpPr>
          <p:spPr>
            <a:xfrm>
              <a:off x="466953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8" name="Google Shape;2328;p11"/>
            <p:cNvSpPr/>
            <p:nvPr/>
          </p:nvSpPr>
          <p:spPr>
            <a:xfrm>
              <a:off x="521720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29" name="Google Shape;2329;p11"/>
            <p:cNvSpPr/>
            <p:nvPr/>
          </p:nvSpPr>
          <p:spPr>
            <a:xfrm>
              <a:off x="554334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0" name="Google Shape;2330;p11"/>
            <p:cNvSpPr/>
            <p:nvPr/>
          </p:nvSpPr>
          <p:spPr>
            <a:xfrm>
              <a:off x="4995674"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1" name="Google Shape;2331;p11"/>
            <p:cNvSpPr/>
            <p:nvPr/>
          </p:nvSpPr>
          <p:spPr>
            <a:xfrm>
              <a:off x="5324302"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2" name="Google Shape;2332;p11"/>
            <p:cNvSpPr/>
            <p:nvPr/>
          </p:nvSpPr>
          <p:spPr>
            <a:xfrm>
              <a:off x="587197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3" name="Google Shape;2333;p11"/>
            <p:cNvSpPr/>
            <p:nvPr/>
          </p:nvSpPr>
          <p:spPr>
            <a:xfrm>
              <a:off x="61981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4" name="Google Shape;2334;p11"/>
            <p:cNvSpPr/>
            <p:nvPr/>
          </p:nvSpPr>
          <p:spPr>
            <a:xfrm>
              <a:off x="565044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5" name="Google Shape;2335;p11"/>
            <p:cNvSpPr/>
            <p:nvPr/>
          </p:nvSpPr>
          <p:spPr>
            <a:xfrm>
              <a:off x="5979071"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6" name="Google Shape;2336;p11"/>
            <p:cNvSpPr/>
            <p:nvPr/>
          </p:nvSpPr>
          <p:spPr>
            <a:xfrm>
              <a:off x="652674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7" name="Google Shape;2337;p11"/>
            <p:cNvSpPr/>
            <p:nvPr/>
          </p:nvSpPr>
          <p:spPr>
            <a:xfrm>
              <a:off x="68528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8" name="Google Shape;2338;p11"/>
            <p:cNvSpPr/>
            <p:nvPr/>
          </p:nvSpPr>
          <p:spPr>
            <a:xfrm>
              <a:off x="630521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39" name="Google Shape;2339;p11"/>
            <p:cNvSpPr/>
            <p:nvPr/>
          </p:nvSpPr>
          <p:spPr>
            <a:xfrm>
              <a:off x="663384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0" name="Google Shape;2340;p11"/>
            <p:cNvSpPr/>
            <p:nvPr/>
          </p:nvSpPr>
          <p:spPr>
            <a:xfrm>
              <a:off x="71815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1" name="Google Shape;2341;p11"/>
            <p:cNvSpPr/>
            <p:nvPr/>
          </p:nvSpPr>
          <p:spPr>
            <a:xfrm>
              <a:off x="695998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2" name="Google Shape;2342;p11"/>
            <p:cNvSpPr/>
            <p:nvPr/>
          </p:nvSpPr>
          <p:spPr>
            <a:xfrm>
              <a:off x="75101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3" name="Google Shape;2343;p11"/>
            <p:cNvSpPr/>
            <p:nvPr/>
          </p:nvSpPr>
          <p:spPr>
            <a:xfrm>
              <a:off x="783628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4" name="Google Shape;2344;p11"/>
            <p:cNvSpPr/>
            <p:nvPr/>
          </p:nvSpPr>
          <p:spPr>
            <a:xfrm>
              <a:off x="7288609"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5" name="Google Shape;2345;p11"/>
            <p:cNvSpPr/>
            <p:nvPr/>
          </p:nvSpPr>
          <p:spPr>
            <a:xfrm>
              <a:off x="761723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6" name="Google Shape;2346;p11"/>
            <p:cNvSpPr/>
            <p:nvPr/>
          </p:nvSpPr>
          <p:spPr>
            <a:xfrm>
              <a:off x="816491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7" name="Google Shape;2347;p11"/>
            <p:cNvSpPr/>
            <p:nvPr/>
          </p:nvSpPr>
          <p:spPr>
            <a:xfrm>
              <a:off x="849105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8" name="Google Shape;2348;p11"/>
            <p:cNvSpPr/>
            <p:nvPr/>
          </p:nvSpPr>
          <p:spPr>
            <a:xfrm>
              <a:off x="7943378"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49" name="Google Shape;2349;p11"/>
            <p:cNvSpPr/>
            <p:nvPr/>
          </p:nvSpPr>
          <p:spPr>
            <a:xfrm>
              <a:off x="827200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0" name="Google Shape;2350;p11"/>
            <p:cNvSpPr/>
            <p:nvPr/>
          </p:nvSpPr>
          <p:spPr>
            <a:xfrm>
              <a:off x="88196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1" name="Google Shape;2351;p11"/>
            <p:cNvSpPr/>
            <p:nvPr/>
          </p:nvSpPr>
          <p:spPr>
            <a:xfrm>
              <a:off x="914582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2" name="Google Shape;2352;p11"/>
            <p:cNvSpPr/>
            <p:nvPr/>
          </p:nvSpPr>
          <p:spPr>
            <a:xfrm>
              <a:off x="8598147"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3" name="Google Shape;2353;p11"/>
            <p:cNvSpPr/>
            <p:nvPr/>
          </p:nvSpPr>
          <p:spPr>
            <a:xfrm>
              <a:off x="892677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4" name="Google Shape;2354;p11"/>
            <p:cNvSpPr/>
            <p:nvPr/>
          </p:nvSpPr>
          <p:spPr>
            <a:xfrm>
              <a:off x="947445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5" name="Google Shape;2355;p11"/>
            <p:cNvSpPr/>
            <p:nvPr/>
          </p:nvSpPr>
          <p:spPr>
            <a:xfrm>
              <a:off x="980059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6" name="Google Shape;2356;p11"/>
            <p:cNvSpPr/>
            <p:nvPr/>
          </p:nvSpPr>
          <p:spPr>
            <a:xfrm>
              <a:off x="925291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7" name="Google Shape;2357;p11"/>
            <p:cNvSpPr/>
            <p:nvPr/>
          </p:nvSpPr>
          <p:spPr>
            <a:xfrm>
              <a:off x="958154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8" name="Google Shape;2358;p11"/>
            <p:cNvSpPr/>
            <p:nvPr/>
          </p:nvSpPr>
          <p:spPr>
            <a:xfrm>
              <a:off x="101292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59" name="Google Shape;2359;p11"/>
            <p:cNvSpPr/>
            <p:nvPr/>
          </p:nvSpPr>
          <p:spPr>
            <a:xfrm>
              <a:off x="1045536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0" name="Google Shape;2360;p11"/>
            <p:cNvSpPr/>
            <p:nvPr/>
          </p:nvSpPr>
          <p:spPr>
            <a:xfrm>
              <a:off x="990768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1" name="Google Shape;2361;p11"/>
            <p:cNvSpPr/>
            <p:nvPr/>
          </p:nvSpPr>
          <p:spPr>
            <a:xfrm>
              <a:off x="10236312"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2" name="Google Shape;2362;p11"/>
            <p:cNvSpPr/>
            <p:nvPr/>
          </p:nvSpPr>
          <p:spPr>
            <a:xfrm>
              <a:off x="107839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3" name="Google Shape;2363;p11"/>
            <p:cNvSpPr/>
            <p:nvPr/>
          </p:nvSpPr>
          <p:spPr>
            <a:xfrm>
              <a:off x="10562454"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4" name="Google Shape;2364;p11"/>
            <p:cNvSpPr/>
            <p:nvPr/>
          </p:nvSpPr>
          <p:spPr>
            <a:xfrm>
              <a:off x="111126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5" name="Google Shape;2365;p11"/>
            <p:cNvSpPr/>
            <p:nvPr/>
          </p:nvSpPr>
          <p:spPr>
            <a:xfrm>
              <a:off x="1143875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6" name="Google Shape;2366;p11"/>
            <p:cNvSpPr/>
            <p:nvPr/>
          </p:nvSpPr>
          <p:spPr>
            <a:xfrm>
              <a:off x="10891083"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7" name="Google Shape;2367;p11"/>
            <p:cNvSpPr/>
            <p:nvPr/>
          </p:nvSpPr>
          <p:spPr>
            <a:xfrm>
              <a:off x="1121971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8" name="Google Shape;2368;p11"/>
            <p:cNvSpPr/>
            <p:nvPr/>
          </p:nvSpPr>
          <p:spPr>
            <a:xfrm>
              <a:off x="1176738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69" name="Google Shape;2369;p11"/>
            <p:cNvSpPr/>
            <p:nvPr/>
          </p:nvSpPr>
          <p:spPr>
            <a:xfrm>
              <a:off x="1209352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0" name="Google Shape;2370;p11"/>
            <p:cNvSpPr/>
            <p:nvPr/>
          </p:nvSpPr>
          <p:spPr>
            <a:xfrm>
              <a:off x="11545852"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1" name="Google Shape;2371;p11"/>
            <p:cNvSpPr/>
            <p:nvPr/>
          </p:nvSpPr>
          <p:spPr>
            <a:xfrm>
              <a:off x="1187448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372" name="Google Shape;2372;p11"/>
          <p:cNvGrpSpPr/>
          <p:nvPr/>
        </p:nvGrpSpPr>
        <p:grpSpPr>
          <a:xfrm>
            <a:off x="83663" y="1203973"/>
            <a:ext cx="12009864" cy="176637"/>
            <a:chOff x="83663" y="1093620"/>
            <a:chExt cx="12009864" cy="176637"/>
          </a:xfrm>
        </p:grpSpPr>
        <p:sp>
          <p:nvSpPr>
            <p:cNvPr id="2373" name="Google Shape;2373;p11"/>
            <p:cNvSpPr/>
            <p:nvPr/>
          </p:nvSpPr>
          <p:spPr>
            <a:xfrm>
              <a:off x="695998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4" name="Google Shape;2374;p11"/>
            <p:cNvSpPr/>
            <p:nvPr/>
          </p:nvSpPr>
          <p:spPr>
            <a:xfrm>
              <a:off x="663384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5" name="Google Shape;2375;p11"/>
            <p:cNvSpPr/>
            <p:nvPr/>
          </p:nvSpPr>
          <p:spPr>
            <a:xfrm flipH="1">
              <a:off x="706707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6" name="Google Shape;2376;p11"/>
            <p:cNvSpPr/>
            <p:nvPr/>
          </p:nvSpPr>
          <p:spPr>
            <a:xfrm flipH="1">
              <a:off x="674093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7" name="Google Shape;2377;p11"/>
            <p:cNvSpPr/>
            <p:nvPr/>
          </p:nvSpPr>
          <p:spPr>
            <a:xfrm>
              <a:off x="630521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8" name="Google Shape;2378;p11"/>
            <p:cNvSpPr/>
            <p:nvPr/>
          </p:nvSpPr>
          <p:spPr>
            <a:xfrm>
              <a:off x="597907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79" name="Google Shape;2379;p11"/>
            <p:cNvSpPr/>
            <p:nvPr/>
          </p:nvSpPr>
          <p:spPr>
            <a:xfrm flipH="1">
              <a:off x="641230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0" name="Google Shape;2380;p11"/>
            <p:cNvSpPr/>
            <p:nvPr/>
          </p:nvSpPr>
          <p:spPr>
            <a:xfrm flipH="1">
              <a:off x="608616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1" name="Google Shape;2381;p11"/>
            <p:cNvSpPr/>
            <p:nvPr/>
          </p:nvSpPr>
          <p:spPr>
            <a:xfrm>
              <a:off x="565044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2" name="Google Shape;2382;p11"/>
            <p:cNvSpPr/>
            <p:nvPr/>
          </p:nvSpPr>
          <p:spPr>
            <a:xfrm>
              <a:off x="532430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3" name="Google Shape;2383;p11"/>
            <p:cNvSpPr/>
            <p:nvPr/>
          </p:nvSpPr>
          <p:spPr>
            <a:xfrm flipH="1">
              <a:off x="5757538"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4" name="Google Shape;2384;p11"/>
            <p:cNvSpPr/>
            <p:nvPr/>
          </p:nvSpPr>
          <p:spPr>
            <a:xfrm flipH="1">
              <a:off x="5431398"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5" name="Google Shape;2385;p11"/>
            <p:cNvSpPr/>
            <p:nvPr/>
          </p:nvSpPr>
          <p:spPr>
            <a:xfrm>
              <a:off x="499567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6" name="Google Shape;2386;p11"/>
            <p:cNvSpPr/>
            <p:nvPr/>
          </p:nvSpPr>
          <p:spPr>
            <a:xfrm>
              <a:off x="466953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7" name="Google Shape;2387;p11"/>
            <p:cNvSpPr/>
            <p:nvPr/>
          </p:nvSpPr>
          <p:spPr>
            <a:xfrm flipH="1">
              <a:off x="510276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8" name="Google Shape;2388;p11"/>
            <p:cNvSpPr/>
            <p:nvPr/>
          </p:nvSpPr>
          <p:spPr>
            <a:xfrm flipH="1">
              <a:off x="4776629"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89" name="Google Shape;2389;p11"/>
            <p:cNvSpPr/>
            <p:nvPr/>
          </p:nvSpPr>
          <p:spPr>
            <a:xfrm>
              <a:off x="434090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0" name="Google Shape;2390;p11"/>
            <p:cNvSpPr/>
            <p:nvPr/>
          </p:nvSpPr>
          <p:spPr>
            <a:xfrm>
              <a:off x="401476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1" name="Google Shape;2391;p11"/>
            <p:cNvSpPr/>
            <p:nvPr/>
          </p:nvSpPr>
          <p:spPr>
            <a:xfrm flipH="1">
              <a:off x="444799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2" name="Google Shape;2392;p11"/>
            <p:cNvSpPr/>
            <p:nvPr/>
          </p:nvSpPr>
          <p:spPr>
            <a:xfrm flipH="1">
              <a:off x="4121860"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3" name="Google Shape;2393;p11"/>
            <p:cNvSpPr/>
            <p:nvPr/>
          </p:nvSpPr>
          <p:spPr>
            <a:xfrm>
              <a:off x="368613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4" name="Google Shape;2394;p11"/>
            <p:cNvSpPr/>
            <p:nvPr/>
          </p:nvSpPr>
          <p:spPr>
            <a:xfrm flipH="1">
              <a:off x="3793231"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5" name="Google Shape;2395;p11"/>
            <p:cNvSpPr/>
            <p:nvPr/>
          </p:nvSpPr>
          <p:spPr>
            <a:xfrm>
              <a:off x="335750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6" name="Google Shape;2396;p11"/>
            <p:cNvSpPr/>
            <p:nvPr/>
          </p:nvSpPr>
          <p:spPr>
            <a:xfrm>
              <a:off x="3031367"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7" name="Google Shape;2397;p11"/>
            <p:cNvSpPr/>
            <p:nvPr/>
          </p:nvSpPr>
          <p:spPr>
            <a:xfrm flipH="1">
              <a:off x="3464602"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8" name="Google Shape;2398;p11"/>
            <p:cNvSpPr/>
            <p:nvPr/>
          </p:nvSpPr>
          <p:spPr>
            <a:xfrm flipH="1">
              <a:off x="3138462"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399" name="Google Shape;2399;p11"/>
            <p:cNvSpPr/>
            <p:nvPr/>
          </p:nvSpPr>
          <p:spPr>
            <a:xfrm>
              <a:off x="2702739"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0" name="Google Shape;2400;p11"/>
            <p:cNvSpPr/>
            <p:nvPr/>
          </p:nvSpPr>
          <p:spPr>
            <a:xfrm>
              <a:off x="237659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1" name="Google Shape;2401;p11"/>
            <p:cNvSpPr/>
            <p:nvPr/>
          </p:nvSpPr>
          <p:spPr>
            <a:xfrm flipH="1">
              <a:off x="2809833"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2" name="Google Shape;2402;p11"/>
            <p:cNvSpPr/>
            <p:nvPr/>
          </p:nvSpPr>
          <p:spPr>
            <a:xfrm flipH="1">
              <a:off x="2483693"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3" name="Google Shape;2403;p11"/>
            <p:cNvSpPr/>
            <p:nvPr/>
          </p:nvSpPr>
          <p:spPr>
            <a:xfrm>
              <a:off x="204797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4" name="Google Shape;2404;p11"/>
            <p:cNvSpPr/>
            <p:nvPr/>
          </p:nvSpPr>
          <p:spPr>
            <a:xfrm>
              <a:off x="172183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5" name="Google Shape;2405;p11"/>
            <p:cNvSpPr/>
            <p:nvPr/>
          </p:nvSpPr>
          <p:spPr>
            <a:xfrm flipH="1">
              <a:off x="2155065"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6" name="Google Shape;2406;p11"/>
            <p:cNvSpPr/>
            <p:nvPr/>
          </p:nvSpPr>
          <p:spPr>
            <a:xfrm flipH="1">
              <a:off x="1828924"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7" name="Google Shape;2407;p11"/>
            <p:cNvSpPr/>
            <p:nvPr/>
          </p:nvSpPr>
          <p:spPr>
            <a:xfrm>
              <a:off x="139320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8" name="Google Shape;2408;p11"/>
            <p:cNvSpPr/>
            <p:nvPr/>
          </p:nvSpPr>
          <p:spPr>
            <a:xfrm>
              <a:off x="106706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09" name="Google Shape;2409;p11"/>
            <p:cNvSpPr/>
            <p:nvPr/>
          </p:nvSpPr>
          <p:spPr>
            <a:xfrm flipH="1">
              <a:off x="150029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0" name="Google Shape;2410;p11"/>
            <p:cNvSpPr/>
            <p:nvPr/>
          </p:nvSpPr>
          <p:spPr>
            <a:xfrm flipH="1">
              <a:off x="1174155"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1" name="Google Shape;2411;p11"/>
            <p:cNvSpPr/>
            <p:nvPr/>
          </p:nvSpPr>
          <p:spPr>
            <a:xfrm>
              <a:off x="73843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2" name="Google Shape;2412;p11"/>
            <p:cNvSpPr/>
            <p:nvPr/>
          </p:nvSpPr>
          <p:spPr>
            <a:xfrm>
              <a:off x="41229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3" name="Google Shape;2413;p11"/>
            <p:cNvSpPr/>
            <p:nvPr/>
          </p:nvSpPr>
          <p:spPr>
            <a:xfrm flipH="1">
              <a:off x="84552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4" name="Google Shape;2414;p11"/>
            <p:cNvSpPr/>
            <p:nvPr/>
          </p:nvSpPr>
          <p:spPr>
            <a:xfrm flipH="1">
              <a:off x="519387"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5" name="Google Shape;2415;p11"/>
            <p:cNvSpPr/>
            <p:nvPr/>
          </p:nvSpPr>
          <p:spPr>
            <a:xfrm>
              <a:off x="8366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6" name="Google Shape;2416;p11"/>
            <p:cNvSpPr/>
            <p:nvPr/>
          </p:nvSpPr>
          <p:spPr>
            <a:xfrm flipH="1">
              <a:off x="19075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7" name="Google Shape;2417;p11"/>
            <p:cNvSpPr/>
            <p:nvPr/>
          </p:nvSpPr>
          <p:spPr>
            <a:xfrm>
              <a:off x="11874480"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8" name="Google Shape;2418;p11"/>
            <p:cNvSpPr/>
            <p:nvPr/>
          </p:nvSpPr>
          <p:spPr>
            <a:xfrm flipH="1">
              <a:off x="11981575"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19" name="Google Shape;2419;p11"/>
            <p:cNvSpPr/>
            <p:nvPr/>
          </p:nvSpPr>
          <p:spPr>
            <a:xfrm>
              <a:off x="1154585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0" name="Google Shape;2420;p11"/>
            <p:cNvSpPr/>
            <p:nvPr/>
          </p:nvSpPr>
          <p:spPr>
            <a:xfrm>
              <a:off x="11219711"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1" name="Google Shape;2421;p11"/>
            <p:cNvSpPr/>
            <p:nvPr/>
          </p:nvSpPr>
          <p:spPr>
            <a:xfrm flipH="1">
              <a:off x="11652945"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2" name="Google Shape;2422;p11"/>
            <p:cNvSpPr/>
            <p:nvPr/>
          </p:nvSpPr>
          <p:spPr>
            <a:xfrm flipH="1">
              <a:off x="11326806"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3" name="Google Shape;2423;p11"/>
            <p:cNvSpPr/>
            <p:nvPr/>
          </p:nvSpPr>
          <p:spPr>
            <a:xfrm>
              <a:off x="1089108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4" name="Google Shape;2424;p11"/>
            <p:cNvSpPr/>
            <p:nvPr/>
          </p:nvSpPr>
          <p:spPr>
            <a:xfrm flipH="1">
              <a:off x="10998177"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5" name="Google Shape;2425;p11"/>
            <p:cNvSpPr/>
            <p:nvPr/>
          </p:nvSpPr>
          <p:spPr>
            <a:xfrm>
              <a:off x="1056245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6" name="Google Shape;2426;p11"/>
            <p:cNvSpPr/>
            <p:nvPr/>
          </p:nvSpPr>
          <p:spPr>
            <a:xfrm>
              <a:off x="1023631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7" name="Google Shape;2427;p11"/>
            <p:cNvSpPr/>
            <p:nvPr/>
          </p:nvSpPr>
          <p:spPr>
            <a:xfrm flipH="1">
              <a:off x="10669548"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8" name="Google Shape;2428;p11"/>
            <p:cNvSpPr/>
            <p:nvPr/>
          </p:nvSpPr>
          <p:spPr>
            <a:xfrm flipH="1">
              <a:off x="10343408"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29" name="Google Shape;2429;p11"/>
            <p:cNvSpPr/>
            <p:nvPr/>
          </p:nvSpPr>
          <p:spPr>
            <a:xfrm>
              <a:off x="990768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0" name="Google Shape;2430;p11"/>
            <p:cNvSpPr/>
            <p:nvPr/>
          </p:nvSpPr>
          <p:spPr>
            <a:xfrm>
              <a:off x="9581544"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1" name="Google Shape;2431;p11"/>
            <p:cNvSpPr/>
            <p:nvPr/>
          </p:nvSpPr>
          <p:spPr>
            <a:xfrm flipH="1">
              <a:off x="10014780"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2" name="Google Shape;2432;p11"/>
            <p:cNvSpPr/>
            <p:nvPr/>
          </p:nvSpPr>
          <p:spPr>
            <a:xfrm flipH="1">
              <a:off x="9688639"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3" name="Google Shape;2433;p11"/>
            <p:cNvSpPr/>
            <p:nvPr/>
          </p:nvSpPr>
          <p:spPr>
            <a:xfrm>
              <a:off x="9252916"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4" name="Google Shape;2434;p11"/>
            <p:cNvSpPr/>
            <p:nvPr/>
          </p:nvSpPr>
          <p:spPr>
            <a:xfrm>
              <a:off x="892677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5" name="Google Shape;2435;p11"/>
            <p:cNvSpPr/>
            <p:nvPr/>
          </p:nvSpPr>
          <p:spPr>
            <a:xfrm flipH="1">
              <a:off x="9360011"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6" name="Google Shape;2436;p11"/>
            <p:cNvSpPr/>
            <p:nvPr/>
          </p:nvSpPr>
          <p:spPr>
            <a:xfrm flipH="1">
              <a:off x="9033870"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7" name="Google Shape;2437;p11"/>
            <p:cNvSpPr/>
            <p:nvPr/>
          </p:nvSpPr>
          <p:spPr>
            <a:xfrm>
              <a:off x="8598148"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8" name="Google Shape;2438;p11"/>
            <p:cNvSpPr/>
            <p:nvPr/>
          </p:nvSpPr>
          <p:spPr>
            <a:xfrm>
              <a:off x="827200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39" name="Google Shape;2439;p11"/>
            <p:cNvSpPr/>
            <p:nvPr/>
          </p:nvSpPr>
          <p:spPr>
            <a:xfrm flipH="1">
              <a:off x="870524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0" name="Google Shape;2440;p11"/>
            <p:cNvSpPr/>
            <p:nvPr/>
          </p:nvSpPr>
          <p:spPr>
            <a:xfrm flipH="1">
              <a:off x="8379101"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1" name="Google Shape;2441;p11"/>
            <p:cNvSpPr/>
            <p:nvPr/>
          </p:nvSpPr>
          <p:spPr>
            <a:xfrm>
              <a:off x="794337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2" name="Google Shape;2442;p11"/>
            <p:cNvSpPr/>
            <p:nvPr/>
          </p:nvSpPr>
          <p:spPr>
            <a:xfrm>
              <a:off x="761723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3" name="Google Shape;2443;p11"/>
            <p:cNvSpPr/>
            <p:nvPr/>
          </p:nvSpPr>
          <p:spPr>
            <a:xfrm flipH="1">
              <a:off x="805047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4" name="Google Shape;2444;p11"/>
            <p:cNvSpPr/>
            <p:nvPr/>
          </p:nvSpPr>
          <p:spPr>
            <a:xfrm flipH="1">
              <a:off x="7724332"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5" name="Google Shape;2445;p11"/>
            <p:cNvSpPr/>
            <p:nvPr/>
          </p:nvSpPr>
          <p:spPr>
            <a:xfrm>
              <a:off x="728860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6" name="Google Shape;2446;p11"/>
            <p:cNvSpPr/>
            <p:nvPr/>
          </p:nvSpPr>
          <p:spPr>
            <a:xfrm flipH="1">
              <a:off x="7395703"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447" name="Google Shape;2447;p11"/>
          <p:cNvGrpSpPr/>
          <p:nvPr/>
        </p:nvGrpSpPr>
        <p:grpSpPr>
          <a:xfrm>
            <a:off x="83663" y="1489007"/>
            <a:ext cx="12009863" cy="176637"/>
            <a:chOff x="83663" y="1383929"/>
            <a:chExt cx="12009863" cy="176637"/>
          </a:xfrm>
        </p:grpSpPr>
        <p:sp>
          <p:nvSpPr>
            <p:cNvPr id="2448" name="Google Shape;2448;p11"/>
            <p:cNvSpPr/>
            <p:nvPr/>
          </p:nvSpPr>
          <p:spPr>
            <a:xfrm>
              <a:off x="30519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49" name="Google Shape;2449;p11"/>
            <p:cNvSpPr/>
            <p:nvPr/>
          </p:nvSpPr>
          <p:spPr>
            <a:xfrm>
              <a:off x="63133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0" name="Google Shape;2450;p11"/>
            <p:cNvSpPr/>
            <p:nvPr/>
          </p:nvSpPr>
          <p:spPr>
            <a:xfrm>
              <a:off x="8366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1" name="Google Shape;2451;p11"/>
            <p:cNvSpPr/>
            <p:nvPr/>
          </p:nvSpPr>
          <p:spPr>
            <a:xfrm>
              <a:off x="41229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2" name="Google Shape;2452;p11"/>
            <p:cNvSpPr/>
            <p:nvPr/>
          </p:nvSpPr>
          <p:spPr>
            <a:xfrm>
              <a:off x="95996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3" name="Google Shape;2453;p11"/>
            <p:cNvSpPr/>
            <p:nvPr/>
          </p:nvSpPr>
          <p:spPr>
            <a:xfrm>
              <a:off x="128610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4" name="Google Shape;2454;p11"/>
            <p:cNvSpPr/>
            <p:nvPr/>
          </p:nvSpPr>
          <p:spPr>
            <a:xfrm>
              <a:off x="73843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5" name="Google Shape;2455;p11"/>
            <p:cNvSpPr/>
            <p:nvPr/>
          </p:nvSpPr>
          <p:spPr>
            <a:xfrm>
              <a:off x="106706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6" name="Google Shape;2456;p11"/>
            <p:cNvSpPr/>
            <p:nvPr/>
          </p:nvSpPr>
          <p:spPr>
            <a:xfrm>
              <a:off x="161473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7" name="Google Shape;2457;p11"/>
            <p:cNvSpPr/>
            <p:nvPr/>
          </p:nvSpPr>
          <p:spPr>
            <a:xfrm>
              <a:off x="194087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8" name="Google Shape;2458;p11"/>
            <p:cNvSpPr/>
            <p:nvPr/>
          </p:nvSpPr>
          <p:spPr>
            <a:xfrm>
              <a:off x="139320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59" name="Google Shape;2459;p11"/>
            <p:cNvSpPr/>
            <p:nvPr/>
          </p:nvSpPr>
          <p:spPr>
            <a:xfrm>
              <a:off x="1721829"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0" name="Google Shape;2460;p11"/>
            <p:cNvSpPr/>
            <p:nvPr/>
          </p:nvSpPr>
          <p:spPr>
            <a:xfrm>
              <a:off x="226950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1" name="Google Shape;2461;p11"/>
            <p:cNvSpPr/>
            <p:nvPr/>
          </p:nvSpPr>
          <p:spPr>
            <a:xfrm>
              <a:off x="259564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2" name="Google Shape;2462;p11"/>
            <p:cNvSpPr/>
            <p:nvPr/>
          </p:nvSpPr>
          <p:spPr>
            <a:xfrm>
              <a:off x="204796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3" name="Google Shape;2463;p11"/>
            <p:cNvSpPr/>
            <p:nvPr/>
          </p:nvSpPr>
          <p:spPr>
            <a:xfrm>
              <a:off x="2376598"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4" name="Google Shape;2464;p11"/>
            <p:cNvSpPr/>
            <p:nvPr/>
          </p:nvSpPr>
          <p:spPr>
            <a:xfrm>
              <a:off x="292427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5" name="Google Shape;2465;p11"/>
            <p:cNvSpPr/>
            <p:nvPr/>
          </p:nvSpPr>
          <p:spPr>
            <a:xfrm>
              <a:off x="325041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6" name="Google Shape;2466;p11"/>
            <p:cNvSpPr/>
            <p:nvPr/>
          </p:nvSpPr>
          <p:spPr>
            <a:xfrm>
              <a:off x="270273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7" name="Google Shape;2467;p11"/>
            <p:cNvSpPr/>
            <p:nvPr/>
          </p:nvSpPr>
          <p:spPr>
            <a:xfrm>
              <a:off x="3031366"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8" name="Google Shape;2468;p11"/>
            <p:cNvSpPr/>
            <p:nvPr/>
          </p:nvSpPr>
          <p:spPr>
            <a:xfrm>
              <a:off x="35790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69" name="Google Shape;2469;p11"/>
            <p:cNvSpPr/>
            <p:nvPr/>
          </p:nvSpPr>
          <p:spPr>
            <a:xfrm>
              <a:off x="3357508"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0" name="Google Shape;2470;p11"/>
            <p:cNvSpPr/>
            <p:nvPr/>
          </p:nvSpPr>
          <p:spPr>
            <a:xfrm>
              <a:off x="390767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1" name="Google Shape;2471;p11"/>
            <p:cNvSpPr/>
            <p:nvPr/>
          </p:nvSpPr>
          <p:spPr>
            <a:xfrm>
              <a:off x="423381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2" name="Google Shape;2472;p11"/>
            <p:cNvSpPr/>
            <p:nvPr/>
          </p:nvSpPr>
          <p:spPr>
            <a:xfrm>
              <a:off x="3686136"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3" name="Google Shape;2473;p11"/>
            <p:cNvSpPr/>
            <p:nvPr/>
          </p:nvSpPr>
          <p:spPr>
            <a:xfrm>
              <a:off x="401476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4" name="Google Shape;2474;p11"/>
            <p:cNvSpPr/>
            <p:nvPr/>
          </p:nvSpPr>
          <p:spPr>
            <a:xfrm>
              <a:off x="4562439"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5" name="Google Shape;2475;p11"/>
            <p:cNvSpPr/>
            <p:nvPr/>
          </p:nvSpPr>
          <p:spPr>
            <a:xfrm>
              <a:off x="48885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6" name="Google Shape;2476;p11"/>
            <p:cNvSpPr/>
            <p:nvPr/>
          </p:nvSpPr>
          <p:spPr>
            <a:xfrm>
              <a:off x="4340905"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7" name="Google Shape;2477;p11"/>
            <p:cNvSpPr/>
            <p:nvPr/>
          </p:nvSpPr>
          <p:spPr>
            <a:xfrm>
              <a:off x="466953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8" name="Google Shape;2478;p11"/>
            <p:cNvSpPr/>
            <p:nvPr/>
          </p:nvSpPr>
          <p:spPr>
            <a:xfrm>
              <a:off x="521720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79" name="Google Shape;2479;p11"/>
            <p:cNvSpPr/>
            <p:nvPr/>
          </p:nvSpPr>
          <p:spPr>
            <a:xfrm>
              <a:off x="554334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0" name="Google Shape;2480;p11"/>
            <p:cNvSpPr/>
            <p:nvPr/>
          </p:nvSpPr>
          <p:spPr>
            <a:xfrm>
              <a:off x="4995674"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1" name="Google Shape;2481;p11"/>
            <p:cNvSpPr/>
            <p:nvPr/>
          </p:nvSpPr>
          <p:spPr>
            <a:xfrm>
              <a:off x="5324302"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2" name="Google Shape;2482;p11"/>
            <p:cNvSpPr/>
            <p:nvPr/>
          </p:nvSpPr>
          <p:spPr>
            <a:xfrm>
              <a:off x="587197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3" name="Google Shape;2483;p11"/>
            <p:cNvSpPr/>
            <p:nvPr/>
          </p:nvSpPr>
          <p:spPr>
            <a:xfrm>
              <a:off x="61981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4" name="Google Shape;2484;p11"/>
            <p:cNvSpPr/>
            <p:nvPr/>
          </p:nvSpPr>
          <p:spPr>
            <a:xfrm>
              <a:off x="565044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5" name="Google Shape;2485;p11"/>
            <p:cNvSpPr/>
            <p:nvPr/>
          </p:nvSpPr>
          <p:spPr>
            <a:xfrm>
              <a:off x="5979071"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6" name="Google Shape;2486;p11"/>
            <p:cNvSpPr/>
            <p:nvPr/>
          </p:nvSpPr>
          <p:spPr>
            <a:xfrm>
              <a:off x="652674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7" name="Google Shape;2487;p11"/>
            <p:cNvSpPr/>
            <p:nvPr/>
          </p:nvSpPr>
          <p:spPr>
            <a:xfrm>
              <a:off x="68528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8" name="Google Shape;2488;p11"/>
            <p:cNvSpPr/>
            <p:nvPr/>
          </p:nvSpPr>
          <p:spPr>
            <a:xfrm>
              <a:off x="630521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89" name="Google Shape;2489;p11"/>
            <p:cNvSpPr/>
            <p:nvPr/>
          </p:nvSpPr>
          <p:spPr>
            <a:xfrm>
              <a:off x="663384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0" name="Google Shape;2490;p11"/>
            <p:cNvSpPr/>
            <p:nvPr/>
          </p:nvSpPr>
          <p:spPr>
            <a:xfrm>
              <a:off x="71815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1" name="Google Shape;2491;p11"/>
            <p:cNvSpPr/>
            <p:nvPr/>
          </p:nvSpPr>
          <p:spPr>
            <a:xfrm>
              <a:off x="695998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2" name="Google Shape;2492;p11"/>
            <p:cNvSpPr/>
            <p:nvPr/>
          </p:nvSpPr>
          <p:spPr>
            <a:xfrm>
              <a:off x="75101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3" name="Google Shape;2493;p11"/>
            <p:cNvSpPr/>
            <p:nvPr/>
          </p:nvSpPr>
          <p:spPr>
            <a:xfrm>
              <a:off x="783628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4" name="Google Shape;2494;p11"/>
            <p:cNvSpPr/>
            <p:nvPr/>
          </p:nvSpPr>
          <p:spPr>
            <a:xfrm>
              <a:off x="7288609"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5" name="Google Shape;2495;p11"/>
            <p:cNvSpPr/>
            <p:nvPr/>
          </p:nvSpPr>
          <p:spPr>
            <a:xfrm>
              <a:off x="761723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6" name="Google Shape;2496;p11"/>
            <p:cNvSpPr/>
            <p:nvPr/>
          </p:nvSpPr>
          <p:spPr>
            <a:xfrm>
              <a:off x="816491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7" name="Google Shape;2497;p11"/>
            <p:cNvSpPr/>
            <p:nvPr/>
          </p:nvSpPr>
          <p:spPr>
            <a:xfrm>
              <a:off x="849105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8" name="Google Shape;2498;p11"/>
            <p:cNvSpPr/>
            <p:nvPr/>
          </p:nvSpPr>
          <p:spPr>
            <a:xfrm>
              <a:off x="7943378"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499" name="Google Shape;2499;p11"/>
            <p:cNvSpPr/>
            <p:nvPr/>
          </p:nvSpPr>
          <p:spPr>
            <a:xfrm>
              <a:off x="827200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0" name="Google Shape;2500;p11"/>
            <p:cNvSpPr/>
            <p:nvPr/>
          </p:nvSpPr>
          <p:spPr>
            <a:xfrm>
              <a:off x="88196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1" name="Google Shape;2501;p11"/>
            <p:cNvSpPr/>
            <p:nvPr/>
          </p:nvSpPr>
          <p:spPr>
            <a:xfrm>
              <a:off x="914582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2" name="Google Shape;2502;p11"/>
            <p:cNvSpPr/>
            <p:nvPr/>
          </p:nvSpPr>
          <p:spPr>
            <a:xfrm>
              <a:off x="8598147"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3" name="Google Shape;2503;p11"/>
            <p:cNvSpPr/>
            <p:nvPr/>
          </p:nvSpPr>
          <p:spPr>
            <a:xfrm>
              <a:off x="892677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4" name="Google Shape;2504;p11"/>
            <p:cNvSpPr/>
            <p:nvPr/>
          </p:nvSpPr>
          <p:spPr>
            <a:xfrm>
              <a:off x="947445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5" name="Google Shape;2505;p11"/>
            <p:cNvSpPr/>
            <p:nvPr/>
          </p:nvSpPr>
          <p:spPr>
            <a:xfrm>
              <a:off x="980059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6" name="Google Shape;2506;p11"/>
            <p:cNvSpPr/>
            <p:nvPr/>
          </p:nvSpPr>
          <p:spPr>
            <a:xfrm>
              <a:off x="925291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7" name="Google Shape;2507;p11"/>
            <p:cNvSpPr/>
            <p:nvPr/>
          </p:nvSpPr>
          <p:spPr>
            <a:xfrm>
              <a:off x="958154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8" name="Google Shape;2508;p11"/>
            <p:cNvSpPr/>
            <p:nvPr/>
          </p:nvSpPr>
          <p:spPr>
            <a:xfrm>
              <a:off x="101292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09" name="Google Shape;2509;p11"/>
            <p:cNvSpPr/>
            <p:nvPr/>
          </p:nvSpPr>
          <p:spPr>
            <a:xfrm>
              <a:off x="1045536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0" name="Google Shape;2510;p11"/>
            <p:cNvSpPr/>
            <p:nvPr/>
          </p:nvSpPr>
          <p:spPr>
            <a:xfrm>
              <a:off x="990768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1" name="Google Shape;2511;p11"/>
            <p:cNvSpPr/>
            <p:nvPr/>
          </p:nvSpPr>
          <p:spPr>
            <a:xfrm>
              <a:off x="10236312"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2" name="Google Shape;2512;p11"/>
            <p:cNvSpPr/>
            <p:nvPr/>
          </p:nvSpPr>
          <p:spPr>
            <a:xfrm>
              <a:off x="107839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3" name="Google Shape;2513;p11"/>
            <p:cNvSpPr/>
            <p:nvPr/>
          </p:nvSpPr>
          <p:spPr>
            <a:xfrm>
              <a:off x="10562454"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4" name="Google Shape;2514;p11"/>
            <p:cNvSpPr/>
            <p:nvPr/>
          </p:nvSpPr>
          <p:spPr>
            <a:xfrm>
              <a:off x="111126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5" name="Google Shape;2515;p11"/>
            <p:cNvSpPr/>
            <p:nvPr/>
          </p:nvSpPr>
          <p:spPr>
            <a:xfrm>
              <a:off x="1143875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6" name="Google Shape;2516;p11"/>
            <p:cNvSpPr/>
            <p:nvPr/>
          </p:nvSpPr>
          <p:spPr>
            <a:xfrm>
              <a:off x="10891083"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7" name="Google Shape;2517;p11"/>
            <p:cNvSpPr/>
            <p:nvPr/>
          </p:nvSpPr>
          <p:spPr>
            <a:xfrm>
              <a:off x="1121971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8" name="Google Shape;2518;p11"/>
            <p:cNvSpPr/>
            <p:nvPr/>
          </p:nvSpPr>
          <p:spPr>
            <a:xfrm>
              <a:off x="1176738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19" name="Google Shape;2519;p11"/>
            <p:cNvSpPr/>
            <p:nvPr/>
          </p:nvSpPr>
          <p:spPr>
            <a:xfrm>
              <a:off x="1209352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0" name="Google Shape;2520;p11"/>
            <p:cNvSpPr/>
            <p:nvPr/>
          </p:nvSpPr>
          <p:spPr>
            <a:xfrm>
              <a:off x="11545852"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1" name="Google Shape;2521;p11"/>
            <p:cNvSpPr/>
            <p:nvPr/>
          </p:nvSpPr>
          <p:spPr>
            <a:xfrm>
              <a:off x="1187448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522" name="Google Shape;2522;p11"/>
          <p:cNvGrpSpPr/>
          <p:nvPr/>
        </p:nvGrpSpPr>
        <p:grpSpPr>
          <a:xfrm>
            <a:off x="83664" y="63837"/>
            <a:ext cx="12009863" cy="176637"/>
            <a:chOff x="83664" y="-72234"/>
            <a:chExt cx="12009863" cy="176637"/>
          </a:xfrm>
        </p:grpSpPr>
        <p:sp>
          <p:nvSpPr>
            <p:cNvPr id="2523" name="Google Shape;2523;p11"/>
            <p:cNvSpPr/>
            <p:nvPr/>
          </p:nvSpPr>
          <p:spPr>
            <a:xfrm>
              <a:off x="1187199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4" name="Google Shape;2524;p11"/>
            <p:cNvSpPr/>
            <p:nvPr/>
          </p:nvSpPr>
          <p:spPr>
            <a:xfrm>
              <a:off x="1154585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5" name="Google Shape;2525;p11"/>
            <p:cNvSpPr/>
            <p:nvPr/>
          </p:nvSpPr>
          <p:spPr>
            <a:xfrm flipH="1">
              <a:off x="1197908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6" name="Google Shape;2526;p11"/>
            <p:cNvSpPr/>
            <p:nvPr/>
          </p:nvSpPr>
          <p:spPr>
            <a:xfrm flipH="1">
              <a:off x="1165294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7" name="Google Shape;2527;p11"/>
            <p:cNvSpPr/>
            <p:nvPr/>
          </p:nvSpPr>
          <p:spPr>
            <a:xfrm>
              <a:off x="1121722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8" name="Google Shape;2528;p11"/>
            <p:cNvSpPr/>
            <p:nvPr/>
          </p:nvSpPr>
          <p:spPr>
            <a:xfrm>
              <a:off x="1089108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29" name="Google Shape;2529;p11"/>
            <p:cNvSpPr/>
            <p:nvPr/>
          </p:nvSpPr>
          <p:spPr>
            <a:xfrm flipH="1">
              <a:off x="1132431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0" name="Google Shape;2530;p11"/>
            <p:cNvSpPr/>
            <p:nvPr/>
          </p:nvSpPr>
          <p:spPr>
            <a:xfrm flipH="1">
              <a:off x="1099817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1" name="Google Shape;2531;p11"/>
            <p:cNvSpPr/>
            <p:nvPr/>
          </p:nvSpPr>
          <p:spPr>
            <a:xfrm>
              <a:off x="1056245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2" name="Google Shape;2532;p11"/>
            <p:cNvSpPr/>
            <p:nvPr/>
          </p:nvSpPr>
          <p:spPr>
            <a:xfrm>
              <a:off x="1023631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3" name="Google Shape;2533;p11"/>
            <p:cNvSpPr/>
            <p:nvPr/>
          </p:nvSpPr>
          <p:spPr>
            <a:xfrm flipH="1">
              <a:off x="10669550"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4" name="Google Shape;2534;p11"/>
            <p:cNvSpPr/>
            <p:nvPr/>
          </p:nvSpPr>
          <p:spPr>
            <a:xfrm flipH="1">
              <a:off x="10343410"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5" name="Google Shape;2535;p11"/>
            <p:cNvSpPr/>
            <p:nvPr/>
          </p:nvSpPr>
          <p:spPr>
            <a:xfrm>
              <a:off x="990768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6" name="Google Shape;2536;p11"/>
            <p:cNvSpPr/>
            <p:nvPr/>
          </p:nvSpPr>
          <p:spPr>
            <a:xfrm>
              <a:off x="958154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7" name="Google Shape;2537;p11"/>
            <p:cNvSpPr/>
            <p:nvPr/>
          </p:nvSpPr>
          <p:spPr>
            <a:xfrm flipH="1">
              <a:off x="1001478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8" name="Google Shape;2538;p11"/>
            <p:cNvSpPr/>
            <p:nvPr/>
          </p:nvSpPr>
          <p:spPr>
            <a:xfrm flipH="1">
              <a:off x="9688641"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39" name="Google Shape;2539;p11"/>
            <p:cNvSpPr/>
            <p:nvPr/>
          </p:nvSpPr>
          <p:spPr>
            <a:xfrm>
              <a:off x="925291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0" name="Google Shape;2540;p11"/>
            <p:cNvSpPr/>
            <p:nvPr/>
          </p:nvSpPr>
          <p:spPr>
            <a:xfrm>
              <a:off x="892677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1" name="Google Shape;2541;p11"/>
            <p:cNvSpPr/>
            <p:nvPr/>
          </p:nvSpPr>
          <p:spPr>
            <a:xfrm flipH="1">
              <a:off x="936001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2" name="Google Shape;2542;p11"/>
            <p:cNvSpPr/>
            <p:nvPr/>
          </p:nvSpPr>
          <p:spPr>
            <a:xfrm flipH="1">
              <a:off x="9033872"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3" name="Google Shape;2543;p11"/>
            <p:cNvSpPr/>
            <p:nvPr/>
          </p:nvSpPr>
          <p:spPr>
            <a:xfrm>
              <a:off x="85981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4" name="Google Shape;2544;p11"/>
            <p:cNvSpPr/>
            <p:nvPr/>
          </p:nvSpPr>
          <p:spPr>
            <a:xfrm flipH="1">
              <a:off x="8705243"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5" name="Google Shape;2545;p11"/>
            <p:cNvSpPr/>
            <p:nvPr/>
          </p:nvSpPr>
          <p:spPr>
            <a:xfrm>
              <a:off x="826952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6" name="Google Shape;2546;p11"/>
            <p:cNvSpPr/>
            <p:nvPr/>
          </p:nvSpPr>
          <p:spPr>
            <a:xfrm>
              <a:off x="794337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7" name="Google Shape;2547;p11"/>
            <p:cNvSpPr/>
            <p:nvPr/>
          </p:nvSpPr>
          <p:spPr>
            <a:xfrm flipH="1">
              <a:off x="8376614"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8" name="Google Shape;2548;p11"/>
            <p:cNvSpPr/>
            <p:nvPr/>
          </p:nvSpPr>
          <p:spPr>
            <a:xfrm flipH="1">
              <a:off x="8050474"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49" name="Google Shape;2549;p11"/>
            <p:cNvSpPr/>
            <p:nvPr/>
          </p:nvSpPr>
          <p:spPr>
            <a:xfrm>
              <a:off x="7614751"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0" name="Google Shape;2550;p11"/>
            <p:cNvSpPr/>
            <p:nvPr/>
          </p:nvSpPr>
          <p:spPr>
            <a:xfrm>
              <a:off x="72886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1" name="Google Shape;2551;p11"/>
            <p:cNvSpPr/>
            <p:nvPr/>
          </p:nvSpPr>
          <p:spPr>
            <a:xfrm flipH="1">
              <a:off x="7721846"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2" name="Google Shape;2552;p11"/>
            <p:cNvSpPr/>
            <p:nvPr/>
          </p:nvSpPr>
          <p:spPr>
            <a:xfrm flipH="1">
              <a:off x="7395705"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3" name="Google Shape;2553;p11"/>
            <p:cNvSpPr/>
            <p:nvPr/>
          </p:nvSpPr>
          <p:spPr>
            <a:xfrm>
              <a:off x="695998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4" name="Google Shape;2554;p11"/>
            <p:cNvSpPr/>
            <p:nvPr/>
          </p:nvSpPr>
          <p:spPr>
            <a:xfrm>
              <a:off x="663384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5" name="Google Shape;2555;p11"/>
            <p:cNvSpPr/>
            <p:nvPr/>
          </p:nvSpPr>
          <p:spPr>
            <a:xfrm flipH="1">
              <a:off x="7067077"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6" name="Google Shape;2556;p11"/>
            <p:cNvSpPr/>
            <p:nvPr/>
          </p:nvSpPr>
          <p:spPr>
            <a:xfrm flipH="1">
              <a:off x="6740936"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7" name="Google Shape;2557;p11"/>
            <p:cNvSpPr/>
            <p:nvPr/>
          </p:nvSpPr>
          <p:spPr>
            <a:xfrm>
              <a:off x="630521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8" name="Google Shape;2558;p11"/>
            <p:cNvSpPr/>
            <p:nvPr/>
          </p:nvSpPr>
          <p:spPr>
            <a:xfrm>
              <a:off x="59790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59" name="Google Shape;2559;p11"/>
            <p:cNvSpPr/>
            <p:nvPr/>
          </p:nvSpPr>
          <p:spPr>
            <a:xfrm flipH="1">
              <a:off x="641230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0" name="Google Shape;2560;p11"/>
            <p:cNvSpPr/>
            <p:nvPr/>
          </p:nvSpPr>
          <p:spPr>
            <a:xfrm flipH="1">
              <a:off x="6086167"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1" name="Google Shape;2561;p11"/>
            <p:cNvSpPr/>
            <p:nvPr/>
          </p:nvSpPr>
          <p:spPr>
            <a:xfrm>
              <a:off x="565044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2" name="Google Shape;2562;p11"/>
            <p:cNvSpPr/>
            <p:nvPr/>
          </p:nvSpPr>
          <p:spPr>
            <a:xfrm>
              <a:off x="53243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3" name="Google Shape;2563;p11"/>
            <p:cNvSpPr/>
            <p:nvPr/>
          </p:nvSpPr>
          <p:spPr>
            <a:xfrm flipH="1">
              <a:off x="575753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4" name="Google Shape;2564;p11"/>
            <p:cNvSpPr/>
            <p:nvPr/>
          </p:nvSpPr>
          <p:spPr>
            <a:xfrm flipH="1">
              <a:off x="5431399"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5" name="Google Shape;2565;p11"/>
            <p:cNvSpPr/>
            <p:nvPr/>
          </p:nvSpPr>
          <p:spPr>
            <a:xfrm>
              <a:off x="49956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6" name="Google Shape;2566;p11"/>
            <p:cNvSpPr/>
            <p:nvPr/>
          </p:nvSpPr>
          <p:spPr>
            <a:xfrm flipH="1">
              <a:off x="510276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7" name="Google Shape;2567;p11"/>
            <p:cNvSpPr/>
            <p:nvPr/>
          </p:nvSpPr>
          <p:spPr>
            <a:xfrm>
              <a:off x="46670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8" name="Google Shape;2568;p11"/>
            <p:cNvSpPr/>
            <p:nvPr/>
          </p:nvSpPr>
          <p:spPr>
            <a:xfrm>
              <a:off x="434090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69" name="Google Shape;2569;p11"/>
            <p:cNvSpPr/>
            <p:nvPr/>
          </p:nvSpPr>
          <p:spPr>
            <a:xfrm flipH="1">
              <a:off x="4774142"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0" name="Google Shape;2570;p11"/>
            <p:cNvSpPr/>
            <p:nvPr/>
          </p:nvSpPr>
          <p:spPr>
            <a:xfrm flipH="1">
              <a:off x="444800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1" name="Google Shape;2571;p11"/>
            <p:cNvSpPr/>
            <p:nvPr/>
          </p:nvSpPr>
          <p:spPr>
            <a:xfrm>
              <a:off x="401227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2" name="Google Shape;2572;p11"/>
            <p:cNvSpPr/>
            <p:nvPr/>
          </p:nvSpPr>
          <p:spPr>
            <a:xfrm>
              <a:off x="368613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3" name="Google Shape;2573;p11"/>
            <p:cNvSpPr/>
            <p:nvPr/>
          </p:nvSpPr>
          <p:spPr>
            <a:xfrm flipH="1">
              <a:off x="4119373"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4" name="Google Shape;2574;p11"/>
            <p:cNvSpPr/>
            <p:nvPr/>
          </p:nvSpPr>
          <p:spPr>
            <a:xfrm flipH="1">
              <a:off x="379323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5" name="Google Shape;2575;p11"/>
            <p:cNvSpPr/>
            <p:nvPr/>
          </p:nvSpPr>
          <p:spPr>
            <a:xfrm>
              <a:off x="33575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6" name="Google Shape;2576;p11"/>
            <p:cNvSpPr/>
            <p:nvPr/>
          </p:nvSpPr>
          <p:spPr>
            <a:xfrm>
              <a:off x="303136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7" name="Google Shape;2577;p11"/>
            <p:cNvSpPr/>
            <p:nvPr/>
          </p:nvSpPr>
          <p:spPr>
            <a:xfrm flipH="1">
              <a:off x="3464604"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8" name="Google Shape;2578;p11"/>
            <p:cNvSpPr/>
            <p:nvPr/>
          </p:nvSpPr>
          <p:spPr>
            <a:xfrm flipH="1">
              <a:off x="313846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79" name="Google Shape;2579;p11"/>
            <p:cNvSpPr/>
            <p:nvPr/>
          </p:nvSpPr>
          <p:spPr>
            <a:xfrm>
              <a:off x="270274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0" name="Google Shape;2580;p11"/>
            <p:cNvSpPr/>
            <p:nvPr/>
          </p:nvSpPr>
          <p:spPr>
            <a:xfrm>
              <a:off x="237659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1" name="Google Shape;2581;p11"/>
            <p:cNvSpPr/>
            <p:nvPr/>
          </p:nvSpPr>
          <p:spPr>
            <a:xfrm flipH="1">
              <a:off x="280983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2" name="Google Shape;2582;p11"/>
            <p:cNvSpPr/>
            <p:nvPr/>
          </p:nvSpPr>
          <p:spPr>
            <a:xfrm flipH="1">
              <a:off x="248369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3" name="Google Shape;2583;p11"/>
            <p:cNvSpPr/>
            <p:nvPr/>
          </p:nvSpPr>
          <p:spPr>
            <a:xfrm>
              <a:off x="20479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4" name="Google Shape;2584;p11"/>
            <p:cNvSpPr/>
            <p:nvPr/>
          </p:nvSpPr>
          <p:spPr>
            <a:xfrm>
              <a:off x="172183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5" name="Google Shape;2585;p11"/>
            <p:cNvSpPr/>
            <p:nvPr/>
          </p:nvSpPr>
          <p:spPr>
            <a:xfrm flipH="1">
              <a:off x="215506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6" name="Google Shape;2586;p11"/>
            <p:cNvSpPr/>
            <p:nvPr/>
          </p:nvSpPr>
          <p:spPr>
            <a:xfrm flipH="1">
              <a:off x="1828926"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7" name="Google Shape;2587;p11"/>
            <p:cNvSpPr/>
            <p:nvPr/>
          </p:nvSpPr>
          <p:spPr>
            <a:xfrm>
              <a:off x="13932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8" name="Google Shape;2588;p11"/>
            <p:cNvSpPr/>
            <p:nvPr/>
          </p:nvSpPr>
          <p:spPr>
            <a:xfrm flipH="1">
              <a:off x="1500297"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89" name="Google Shape;2589;p11"/>
            <p:cNvSpPr/>
            <p:nvPr/>
          </p:nvSpPr>
          <p:spPr>
            <a:xfrm>
              <a:off x="10645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0" name="Google Shape;2590;p11"/>
            <p:cNvSpPr/>
            <p:nvPr/>
          </p:nvSpPr>
          <p:spPr>
            <a:xfrm>
              <a:off x="73843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1" name="Google Shape;2591;p11"/>
            <p:cNvSpPr/>
            <p:nvPr/>
          </p:nvSpPr>
          <p:spPr>
            <a:xfrm flipH="1">
              <a:off x="1171668"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2" name="Google Shape;2592;p11"/>
            <p:cNvSpPr/>
            <p:nvPr/>
          </p:nvSpPr>
          <p:spPr>
            <a:xfrm flipH="1">
              <a:off x="84552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3" name="Google Shape;2593;p11"/>
            <p:cNvSpPr/>
            <p:nvPr/>
          </p:nvSpPr>
          <p:spPr>
            <a:xfrm>
              <a:off x="40980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4" name="Google Shape;2594;p11"/>
            <p:cNvSpPr/>
            <p:nvPr/>
          </p:nvSpPr>
          <p:spPr>
            <a:xfrm>
              <a:off x="8366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5" name="Google Shape;2595;p11"/>
            <p:cNvSpPr/>
            <p:nvPr/>
          </p:nvSpPr>
          <p:spPr>
            <a:xfrm flipH="1">
              <a:off x="516899"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6" name="Google Shape;2596;p11"/>
            <p:cNvSpPr/>
            <p:nvPr/>
          </p:nvSpPr>
          <p:spPr>
            <a:xfrm flipH="1">
              <a:off x="19075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597" name="Google Shape;2597;p11"/>
          <p:cNvGrpSpPr/>
          <p:nvPr/>
        </p:nvGrpSpPr>
        <p:grpSpPr>
          <a:xfrm>
            <a:off x="83663" y="348871"/>
            <a:ext cx="12009864" cy="176637"/>
            <a:chOff x="83663" y="225542"/>
            <a:chExt cx="12009864" cy="176637"/>
          </a:xfrm>
        </p:grpSpPr>
        <p:sp>
          <p:nvSpPr>
            <p:cNvPr id="2598" name="Google Shape;2598;p11"/>
            <p:cNvSpPr/>
            <p:nvPr/>
          </p:nvSpPr>
          <p:spPr>
            <a:xfrm>
              <a:off x="521720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599" name="Google Shape;2599;p11"/>
            <p:cNvSpPr/>
            <p:nvPr/>
          </p:nvSpPr>
          <p:spPr>
            <a:xfrm>
              <a:off x="554334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0" name="Google Shape;2600;p11"/>
            <p:cNvSpPr/>
            <p:nvPr/>
          </p:nvSpPr>
          <p:spPr>
            <a:xfrm>
              <a:off x="499567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1" name="Google Shape;2601;p11"/>
            <p:cNvSpPr/>
            <p:nvPr/>
          </p:nvSpPr>
          <p:spPr>
            <a:xfrm>
              <a:off x="532430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2" name="Google Shape;2602;p11"/>
            <p:cNvSpPr/>
            <p:nvPr/>
          </p:nvSpPr>
          <p:spPr>
            <a:xfrm>
              <a:off x="587197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3" name="Google Shape;2603;p11"/>
            <p:cNvSpPr/>
            <p:nvPr/>
          </p:nvSpPr>
          <p:spPr>
            <a:xfrm>
              <a:off x="619811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4" name="Google Shape;2604;p11"/>
            <p:cNvSpPr/>
            <p:nvPr/>
          </p:nvSpPr>
          <p:spPr>
            <a:xfrm>
              <a:off x="5650444"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5" name="Google Shape;2605;p11"/>
            <p:cNvSpPr/>
            <p:nvPr/>
          </p:nvSpPr>
          <p:spPr>
            <a:xfrm>
              <a:off x="597907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6" name="Google Shape;2606;p11"/>
            <p:cNvSpPr/>
            <p:nvPr/>
          </p:nvSpPr>
          <p:spPr>
            <a:xfrm>
              <a:off x="652674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7" name="Google Shape;2607;p11"/>
            <p:cNvSpPr/>
            <p:nvPr/>
          </p:nvSpPr>
          <p:spPr>
            <a:xfrm>
              <a:off x="685288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8" name="Google Shape;2608;p11"/>
            <p:cNvSpPr/>
            <p:nvPr/>
          </p:nvSpPr>
          <p:spPr>
            <a:xfrm>
              <a:off x="630521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09" name="Google Shape;2609;p11"/>
            <p:cNvSpPr/>
            <p:nvPr/>
          </p:nvSpPr>
          <p:spPr>
            <a:xfrm>
              <a:off x="6633841"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0" name="Google Shape;2610;p11"/>
            <p:cNvSpPr/>
            <p:nvPr/>
          </p:nvSpPr>
          <p:spPr>
            <a:xfrm>
              <a:off x="718151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1" name="Google Shape;2611;p11"/>
            <p:cNvSpPr/>
            <p:nvPr/>
          </p:nvSpPr>
          <p:spPr>
            <a:xfrm>
              <a:off x="750765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2" name="Google Shape;2612;p11"/>
            <p:cNvSpPr/>
            <p:nvPr/>
          </p:nvSpPr>
          <p:spPr>
            <a:xfrm>
              <a:off x="6959982"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3" name="Google Shape;2613;p11"/>
            <p:cNvSpPr/>
            <p:nvPr/>
          </p:nvSpPr>
          <p:spPr>
            <a:xfrm>
              <a:off x="7288610"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4" name="Google Shape;2614;p11"/>
            <p:cNvSpPr/>
            <p:nvPr/>
          </p:nvSpPr>
          <p:spPr>
            <a:xfrm>
              <a:off x="783628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5" name="Google Shape;2615;p11"/>
            <p:cNvSpPr/>
            <p:nvPr/>
          </p:nvSpPr>
          <p:spPr>
            <a:xfrm>
              <a:off x="816242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6" name="Google Shape;2616;p11"/>
            <p:cNvSpPr/>
            <p:nvPr/>
          </p:nvSpPr>
          <p:spPr>
            <a:xfrm>
              <a:off x="7614751"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7" name="Google Shape;2617;p11"/>
            <p:cNvSpPr/>
            <p:nvPr/>
          </p:nvSpPr>
          <p:spPr>
            <a:xfrm>
              <a:off x="7943378"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8" name="Google Shape;2618;p11"/>
            <p:cNvSpPr/>
            <p:nvPr/>
          </p:nvSpPr>
          <p:spPr>
            <a:xfrm>
              <a:off x="849105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19" name="Google Shape;2619;p11"/>
            <p:cNvSpPr/>
            <p:nvPr/>
          </p:nvSpPr>
          <p:spPr>
            <a:xfrm>
              <a:off x="8269520"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0" name="Google Shape;2620;p11"/>
            <p:cNvSpPr/>
            <p:nvPr/>
          </p:nvSpPr>
          <p:spPr>
            <a:xfrm>
              <a:off x="881968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1" name="Google Shape;2621;p11"/>
            <p:cNvSpPr/>
            <p:nvPr/>
          </p:nvSpPr>
          <p:spPr>
            <a:xfrm>
              <a:off x="9145823"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2" name="Google Shape;2622;p11"/>
            <p:cNvSpPr/>
            <p:nvPr/>
          </p:nvSpPr>
          <p:spPr>
            <a:xfrm>
              <a:off x="859814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3" name="Google Shape;2623;p11"/>
            <p:cNvSpPr/>
            <p:nvPr/>
          </p:nvSpPr>
          <p:spPr>
            <a:xfrm>
              <a:off x="892677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4" name="Google Shape;2624;p11"/>
            <p:cNvSpPr/>
            <p:nvPr/>
          </p:nvSpPr>
          <p:spPr>
            <a:xfrm>
              <a:off x="9474451"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5" name="Google Shape;2625;p11"/>
            <p:cNvSpPr/>
            <p:nvPr/>
          </p:nvSpPr>
          <p:spPr>
            <a:xfrm>
              <a:off x="980059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6" name="Google Shape;2626;p11"/>
            <p:cNvSpPr/>
            <p:nvPr/>
          </p:nvSpPr>
          <p:spPr>
            <a:xfrm>
              <a:off x="925291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7" name="Google Shape;2627;p11"/>
            <p:cNvSpPr/>
            <p:nvPr/>
          </p:nvSpPr>
          <p:spPr>
            <a:xfrm>
              <a:off x="958154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8" name="Google Shape;2628;p11"/>
            <p:cNvSpPr/>
            <p:nvPr/>
          </p:nvSpPr>
          <p:spPr>
            <a:xfrm>
              <a:off x="1012922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29" name="Google Shape;2629;p11"/>
            <p:cNvSpPr/>
            <p:nvPr/>
          </p:nvSpPr>
          <p:spPr>
            <a:xfrm>
              <a:off x="1045536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0" name="Google Shape;2630;p11"/>
            <p:cNvSpPr/>
            <p:nvPr/>
          </p:nvSpPr>
          <p:spPr>
            <a:xfrm>
              <a:off x="9907686"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1" name="Google Shape;2631;p11"/>
            <p:cNvSpPr/>
            <p:nvPr/>
          </p:nvSpPr>
          <p:spPr>
            <a:xfrm>
              <a:off x="10236314"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2" name="Google Shape;2632;p11"/>
            <p:cNvSpPr/>
            <p:nvPr/>
          </p:nvSpPr>
          <p:spPr>
            <a:xfrm>
              <a:off x="1078398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3" name="Google Shape;2633;p11"/>
            <p:cNvSpPr/>
            <p:nvPr/>
          </p:nvSpPr>
          <p:spPr>
            <a:xfrm>
              <a:off x="1111013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4" name="Google Shape;2634;p11"/>
            <p:cNvSpPr/>
            <p:nvPr/>
          </p:nvSpPr>
          <p:spPr>
            <a:xfrm>
              <a:off x="1056245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5" name="Google Shape;2635;p11"/>
            <p:cNvSpPr/>
            <p:nvPr/>
          </p:nvSpPr>
          <p:spPr>
            <a:xfrm>
              <a:off x="10891083"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6" name="Google Shape;2636;p11"/>
            <p:cNvSpPr/>
            <p:nvPr/>
          </p:nvSpPr>
          <p:spPr>
            <a:xfrm>
              <a:off x="1143875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7" name="Google Shape;2637;p11"/>
            <p:cNvSpPr/>
            <p:nvPr/>
          </p:nvSpPr>
          <p:spPr>
            <a:xfrm>
              <a:off x="1176489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8" name="Google Shape;2638;p11"/>
            <p:cNvSpPr/>
            <p:nvPr/>
          </p:nvSpPr>
          <p:spPr>
            <a:xfrm>
              <a:off x="1121722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39" name="Google Shape;2639;p11"/>
            <p:cNvSpPr/>
            <p:nvPr/>
          </p:nvSpPr>
          <p:spPr>
            <a:xfrm>
              <a:off x="1154585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0" name="Google Shape;2640;p11"/>
            <p:cNvSpPr/>
            <p:nvPr/>
          </p:nvSpPr>
          <p:spPr>
            <a:xfrm>
              <a:off x="1209352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1" name="Google Shape;2641;p11"/>
            <p:cNvSpPr/>
            <p:nvPr/>
          </p:nvSpPr>
          <p:spPr>
            <a:xfrm>
              <a:off x="1187199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2" name="Google Shape;2642;p11"/>
            <p:cNvSpPr/>
            <p:nvPr/>
          </p:nvSpPr>
          <p:spPr>
            <a:xfrm>
              <a:off x="302710"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3" name="Google Shape;2643;p11"/>
            <p:cNvSpPr/>
            <p:nvPr/>
          </p:nvSpPr>
          <p:spPr>
            <a:xfrm>
              <a:off x="83663"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4" name="Google Shape;2644;p11"/>
            <p:cNvSpPr/>
            <p:nvPr/>
          </p:nvSpPr>
          <p:spPr>
            <a:xfrm>
              <a:off x="63133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5" name="Google Shape;2645;p11"/>
            <p:cNvSpPr/>
            <p:nvPr/>
          </p:nvSpPr>
          <p:spPr>
            <a:xfrm>
              <a:off x="957479"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6" name="Google Shape;2646;p11"/>
            <p:cNvSpPr/>
            <p:nvPr/>
          </p:nvSpPr>
          <p:spPr>
            <a:xfrm>
              <a:off x="409806"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7" name="Google Shape;2647;p11"/>
            <p:cNvSpPr/>
            <p:nvPr/>
          </p:nvSpPr>
          <p:spPr>
            <a:xfrm>
              <a:off x="738432"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8" name="Google Shape;2648;p11"/>
            <p:cNvSpPr/>
            <p:nvPr/>
          </p:nvSpPr>
          <p:spPr>
            <a:xfrm>
              <a:off x="128610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49" name="Google Shape;2649;p11"/>
            <p:cNvSpPr/>
            <p:nvPr/>
          </p:nvSpPr>
          <p:spPr>
            <a:xfrm>
              <a:off x="1064574"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0" name="Google Shape;2650;p11"/>
            <p:cNvSpPr/>
            <p:nvPr/>
          </p:nvSpPr>
          <p:spPr>
            <a:xfrm>
              <a:off x="161473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1" name="Google Shape;2651;p11"/>
            <p:cNvSpPr/>
            <p:nvPr/>
          </p:nvSpPr>
          <p:spPr>
            <a:xfrm>
              <a:off x="194087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2" name="Google Shape;2652;p11"/>
            <p:cNvSpPr/>
            <p:nvPr/>
          </p:nvSpPr>
          <p:spPr>
            <a:xfrm>
              <a:off x="1393203"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3" name="Google Shape;2653;p11"/>
            <p:cNvSpPr/>
            <p:nvPr/>
          </p:nvSpPr>
          <p:spPr>
            <a:xfrm>
              <a:off x="172182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4" name="Google Shape;2654;p11"/>
            <p:cNvSpPr/>
            <p:nvPr/>
          </p:nvSpPr>
          <p:spPr>
            <a:xfrm>
              <a:off x="226950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5" name="Google Shape;2655;p11"/>
            <p:cNvSpPr/>
            <p:nvPr/>
          </p:nvSpPr>
          <p:spPr>
            <a:xfrm>
              <a:off x="2595646"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6" name="Google Shape;2656;p11"/>
            <p:cNvSpPr/>
            <p:nvPr/>
          </p:nvSpPr>
          <p:spPr>
            <a:xfrm>
              <a:off x="2047971"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7" name="Google Shape;2657;p11"/>
            <p:cNvSpPr/>
            <p:nvPr/>
          </p:nvSpPr>
          <p:spPr>
            <a:xfrm>
              <a:off x="237659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8" name="Google Shape;2658;p11"/>
            <p:cNvSpPr/>
            <p:nvPr/>
          </p:nvSpPr>
          <p:spPr>
            <a:xfrm>
              <a:off x="2924274"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59" name="Google Shape;2659;p11"/>
            <p:cNvSpPr/>
            <p:nvPr/>
          </p:nvSpPr>
          <p:spPr>
            <a:xfrm>
              <a:off x="325041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0" name="Google Shape;2660;p11"/>
            <p:cNvSpPr/>
            <p:nvPr/>
          </p:nvSpPr>
          <p:spPr>
            <a:xfrm>
              <a:off x="2702740"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1" name="Google Shape;2661;p11"/>
            <p:cNvSpPr/>
            <p:nvPr/>
          </p:nvSpPr>
          <p:spPr>
            <a:xfrm>
              <a:off x="3031368"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2" name="Google Shape;2662;p11"/>
            <p:cNvSpPr/>
            <p:nvPr/>
          </p:nvSpPr>
          <p:spPr>
            <a:xfrm>
              <a:off x="3579042"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3" name="Google Shape;2663;p11"/>
            <p:cNvSpPr/>
            <p:nvPr/>
          </p:nvSpPr>
          <p:spPr>
            <a:xfrm>
              <a:off x="390518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4" name="Google Shape;2664;p11"/>
            <p:cNvSpPr/>
            <p:nvPr/>
          </p:nvSpPr>
          <p:spPr>
            <a:xfrm>
              <a:off x="335750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5" name="Google Shape;2665;p11"/>
            <p:cNvSpPr/>
            <p:nvPr/>
          </p:nvSpPr>
          <p:spPr>
            <a:xfrm>
              <a:off x="3686137"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6" name="Google Shape;2666;p11"/>
            <p:cNvSpPr/>
            <p:nvPr/>
          </p:nvSpPr>
          <p:spPr>
            <a:xfrm>
              <a:off x="423381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7" name="Google Shape;2667;p11"/>
            <p:cNvSpPr/>
            <p:nvPr/>
          </p:nvSpPr>
          <p:spPr>
            <a:xfrm>
              <a:off x="455995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8" name="Google Shape;2668;p11"/>
            <p:cNvSpPr/>
            <p:nvPr/>
          </p:nvSpPr>
          <p:spPr>
            <a:xfrm>
              <a:off x="401227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69" name="Google Shape;2669;p11"/>
            <p:cNvSpPr/>
            <p:nvPr/>
          </p:nvSpPr>
          <p:spPr>
            <a:xfrm>
              <a:off x="4340906"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0" name="Google Shape;2670;p11"/>
            <p:cNvSpPr/>
            <p:nvPr/>
          </p:nvSpPr>
          <p:spPr>
            <a:xfrm>
              <a:off x="488858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1" name="Google Shape;2671;p11"/>
            <p:cNvSpPr/>
            <p:nvPr/>
          </p:nvSpPr>
          <p:spPr>
            <a:xfrm>
              <a:off x="4667048"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672" name="Google Shape;2672;p11"/>
          <p:cNvGrpSpPr/>
          <p:nvPr/>
        </p:nvGrpSpPr>
        <p:grpSpPr>
          <a:xfrm>
            <a:off x="83664" y="633905"/>
            <a:ext cx="12009863" cy="176637"/>
            <a:chOff x="83664" y="515851"/>
            <a:chExt cx="12009863" cy="176637"/>
          </a:xfrm>
        </p:grpSpPr>
        <p:sp>
          <p:nvSpPr>
            <p:cNvPr id="2673" name="Google Shape;2673;p11"/>
            <p:cNvSpPr/>
            <p:nvPr/>
          </p:nvSpPr>
          <p:spPr>
            <a:xfrm>
              <a:off x="1187199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4" name="Google Shape;2674;p11"/>
            <p:cNvSpPr/>
            <p:nvPr/>
          </p:nvSpPr>
          <p:spPr>
            <a:xfrm>
              <a:off x="1154585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5" name="Google Shape;2675;p11"/>
            <p:cNvSpPr/>
            <p:nvPr/>
          </p:nvSpPr>
          <p:spPr>
            <a:xfrm flipH="1">
              <a:off x="1197908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6" name="Google Shape;2676;p11"/>
            <p:cNvSpPr/>
            <p:nvPr/>
          </p:nvSpPr>
          <p:spPr>
            <a:xfrm flipH="1">
              <a:off x="1165294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7" name="Google Shape;2677;p11"/>
            <p:cNvSpPr/>
            <p:nvPr/>
          </p:nvSpPr>
          <p:spPr>
            <a:xfrm>
              <a:off x="1121722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8" name="Google Shape;2678;p11"/>
            <p:cNvSpPr/>
            <p:nvPr/>
          </p:nvSpPr>
          <p:spPr>
            <a:xfrm>
              <a:off x="1089108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79" name="Google Shape;2679;p11"/>
            <p:cNvSpPr/>
            <p:nvPr/>
          </p:nvSpPr>
          <p:spPr>
            <a:xfrm flipH="1">
              <a:off x="1132431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0" name="Google Shape;2680;p11"/>
            <p:cNvSpPr/>
            <p:nvPr/>
          </p:nvSpPr>
          <p:spPr>
            <a:xfrm flipH="1">
              <a:off x="1099817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1" name="Google Shape;2681;p11"/>
            <p:cNvSpPr/>
            <p:nvPr/>
          </p:nvSpPr>
          <p:spPr>
            <a:xfrm>
              <a:off x="1056245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2" name="Google Shape;2682;p11"/>
            <p:cNvSpPr/>
            <p:nvPr/>
          </p:nvSpPr>
          <p:spPr>
            <a:xfrm>
              <a:off x="1023631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3" name="Google Shape;2683;p11"/>
            <p:cNvSpPr/>
            <p:nvPr/>
          </p:nvSpPr>
          <p:spPr>
            <a:xfrm flipH="1">
              <a:off x="10669550"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4" name="Google Shape;2684;p11"/>
            <p:cNvSpPr/>
            <p:nvPr/>
          </p:nvSpPr>
          <p:spPr>
            <a:xfrm flipH="1">
              <a:off x="10343410"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5" name="Google Shape;2685;p11"/>
            <p:cNvSpPr/>
            <p:nvPr/>
          </p:nvSpPr>
          <p:spPr>
            <a:xfrm>
              <a:off x="990768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6" name="Google Shape;2686;p11"/>
            <p:cNvSpPr/>
            <p:nvPr/>
          </p:nvSpPr>
          <p:spPr>
            <a:xfrm>
              <a:off x="958154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7" name="Google Shape;2687;p11"/>
            <p:cNvSpPr/>
            <p:nvPr/>
          </p:nvSpPr>
          <p:spPr>
            <a:xfrm flipH="1">
              <a:off x="1001478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8" name="Google Shape;2688;p11"/>
            <p:cNvSpPr/>
            <p:nvPr/>
          </p:nvSpPr>
          <p:spPr>
            <a:xfrm flipH="1">
              <a:off x="9688641"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89" name="Google Shape;2689;p11"/>
            <p:cNvSpPr/>
            <p:nvPr/>
          </p:nvSpPr>
          <p:spPr>
            <a:xfrm>
              <a:off x="925291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0" name="Google Shape;2690;p11"/>
            <p:cNvSpPr/>
            <p:nvPr/>
          </p:nvSpPr>
          <p:spPr>
            <a:xfrm>
              <a:off x="892677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1" name="Google Shape;2691;p11"/>
            <p:cNvSpPr/>
            <p:nvPr/>
          </p:nvSpPr>
          <p:spPr>
            <a:xfrm flipH="1">
              <a:off x="936001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2" name="Google Shape;2692;p11"/>
            <p:cNvSpPr/>
            <p:nvPr/>
          </p:nvSpPr>
          <p:spPr>
            <a:xfrm flipH="1">
              <a:off x="9033872"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3" name="Google Shape;2693;p11"/>
            <p:cNvSpPr/>
            <p:nvPr/>
          </p:nvSpPr>
          <p:spPr>
            <a:xfrm>
              <a:off x="85981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4" name="Google Shape;2694;p11"/>
            <p:cNvSpPr/>
            <p:nvPr/>
          </p:nvSpPr>
          <p:spPr>
            <a:xfrm flipH="1">
              <a:off x="8705243"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5" name="Google Shape;2695;p11"/>
            <p:cNvSpPr/>
            <p:nvPr/>
          </p:nvSpPr>
          <p:spPr>
            <a:xfrm>
              <a:off x="826952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6" name="Google Shape;2696;p11"/>
            <p:cNvSpPr/>
            <p:nvPr/>
          </p:nvSpPr>
          <p:spPr>
            <a:xfrm>
              <a:off x="794337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7" name="Google Shape;2697;p11"/>
            <p:cNvSpPr/>
            <p:nvPr/>
          </p:nvSpPr>
          <p:spPr>
            <a:xfrm flipH="1">
              <a:off x="8376614"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8" name="Google Shape;2698;p11"/>
            <p:cNvSpPr/>
            <p:nvPr/>
          </p:nvSpPr>
          <p:spPr>
            <a:xfrm flipH="1">
              <a:off x="8050474"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699" name="Google Shape;2699;p11"/>
            <p:cNvSpPr/>
            <p:nvPr/>
          </p:nvSpPr>
          <p:spPr>
            <a:xfrm>
              <a:off x="7614751"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0" name="Google Shape;2700;p11"/>
            <p:cNvSpPr/>
            <p:nvPr/>
          </p:nvSpPr>
          <p:spPr>
            <a:xfrm>
              <a:off x="72886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1" name="Google Shape;2701;p11"/>
            <p:cNvSpPr/>
            <p:nvPr/>
          </p:nvSpPr>
          <p:spPr>
            <a:xfrm flipH="1">
              <a:off x="7721846"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2" name="Google Shape;2702;p11"/>
            <p:cNvSpPr/>
            <p:nvPr/>
          </p:nvSpPr>
          <p:spPr>
            <a:xfrm flipH="1">
              <a:off x="7395705"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3" name="Google Shape;2703;p11"/>
            <p:cNvSpPr/>
            <p:nvPr/>
          </p:nvSpPr>
          <p:spPr>
            <a:xfrm>
              <a:off x="695998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4" name="Google Shape;2704;p11"/>
            <p:cNvSpPr/>
            <p:nvPr/>
          </p:nvSpPr>
          <p:spPr>
            <a:xfrm>
              <a:off x="663384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5" name="Google Shape;2705;p11"/>
            <p:cNvSpPr/>
            <p:nvPr/>
          </p:nvSpPr>
          <p:spPr>
            <a:xfrm flipH="1">
              <a:off x="7067077"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6" name="Google Shape;2706;p11"/>
            <p:cNvSpPr/>
            <p:nvPr/>
          </p:nvSpPr>
          <p:spPr>
            <a:xfrm flipH="1">
              <a:off x="6740936"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7" name="Google Shape;2707;p11"/>
            <p:cNvSpPr/>
            <p:nvPr/>
          </p:nvSpPr>
          <p:spPr>
            <a:xfrm>
              <a:off x="630521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8" name="Google Shape;2708;p11"/>
            <p:cNvSpPr/>
            <p:nvPr/>
          </p:nvSpPr>
          <p:spPr>
            <a:xfrm>
              <a:off x="59790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09" name="Google Shape;2709;p11"/>
            <p:cNvSpPr/>
            <p:nvPr/>
          </p:nvSpPr>
          <p:spPr>
            <a:xfrm flipH="1">
              <a:off x="641230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0" name="Google Shape;2710;p11"/>
            <p:cNvSpPr/>
            <p:nvPr/>
          </p:nvSpPr>
          <p:spPr>
            <a:xfrm flipH="1">
              <a:off x="6086167"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1" name="Google Shape;2711;p11"/>
            <p:cNvSpPr/>
            <p:nvPr/>
          </p:nvSpPr>
          <p:spPr>
            <a:xfrm>
              <a:off x="565044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2" name="Google Shape;2712;p11"/>
            <p:cNvSpPr/>
            <p:nvPr/>
          </p:nvSpPr>
          <p:spPr>
            <a:xfrm>
              <a:off x="53243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3" name="Google Shape;2713;p11"/>
            <p:cNvSpPr/>
            <p:nvPr/>
          </p:nvSpPr>
          <p:spPr>
            <a:xfrm flipH="1">
              <a:off x="575753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4" name="Google Shape;2714;p11"/>
            <p:cNvSpPr/>
            <p:nvPr/>
          </p:nvSpPr>
          <p:spPr>
            <a:xfrm flipH="1">
              <a:off x="5431399"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5" name="Google Shape;2715;p11"/>
            <p:cNvSpPr/>
            <p:nvPr/>
          </p:nvSpPr>
          <p:spPr>
            <a:xfrm>
              <a:off x="49956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6" name="Google Shape;2716;p11"/>
            <p:cNvSpPr/>
            <p:nvPr/>
          </p:nvSpPr>
          <p:spPr>
            <a:xfrm flipH="1">
              <a:off x="510276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7" name="Google Shape;2717;p11"/>
            <p:cNvSpPr/>
            <p:nvPr/>
          </p:nvSpPr>
          <p:spPr>
            <a:xfrm>
              <a:off x="46670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8" name="Google Shape;2718;p11"/>
            <p:cNvSpPr/>
            <p:nvPr/>
          </p:nvSpPr>
          <p:spPr>
            <a:xfrm>
              <a:off x="434090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19" name="Google Shape;2719;p11"/>
            <p:cNvSpPr/>
            <p:nvPr/>
          </p:nvSpPr>
          <p:spPr>
            <a:xfrm flipH="1">
              <a:off x="4774142"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0" name="Google Shape;2720;p11"/>
            <p:cNvSpPr/>
            <p:nvPr/>
          </p:nvSpPr>
          <p:spPr>
            <a:xfrm flipH="1">
              <a:off x="444800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1" name="Google Shape;2721;p11"/>
            <p:cNvSpPr/>
            <p:nvPr/>
          </p:nvSpPr>
          <p:spPr>
            <a:xfrm>
              <a:off x="401227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2" name="Google Shape;2722;p11"/>
            <p:cNvSpPr/>
            <p:nvPr/>
          </p:nvSpPr>
          <p:spPr>
            <a:xfrm>
              <a:off x="368613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3" name="Google Shape;2723;p11"/>
            <p:cNvSpPr/>
            <p:nvPr/>
          </p:nvSpPr>
          <p:spPr>
            <a:xfrm flipH="1">
              <a:off x="4119373"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4" name="Google Shape;2724;p11"/>
            <p:cNvSpPr/>
            <p:nvPr/>
          </p:nvSpPr>
          <p:spPr>
            <a:xfrm flipH="1">
              <a:off x="379323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5" name="Google Shape;2725;p11"/>
            <p:cNvSpPr/>
            <p:nvPr/>
          </p:nvSpPr>
          <p:spPr>
            <a:xfrm>
              <a:off x="33575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6" name="Google Shape;2726;p11"/>
            <p:cNvSpPr/>
            <p:nvPr/>
          </p:nvSpPr>
          <p:spPr>
            <a:xfrm>
              <a:off x="303136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7" name="Google Shape;2727;p11"/>
            <p:cNvSpPr/>
            <p:nvPr/>
          </p:nvSpPr>
          <p:spPr>
            <a:xfrm flipH="1">
              <a:off x="3464604"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8" name="Google Shape;2728;p11"/>
            <p:cNvSpPr/>
            <p:nvPr/>
          </p:nvSpPr>
          <p:spPr>
            <a:xfrm flipH="1">
              <a:off x="313846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29" name="Google Shape;2729;p11"/>
            <p:cNvSpPr/>
            <p:nvPr/>
          </p:nvSpPr>
          <p:spPr>
            <a:xfrm>
              <a:off x="270274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0" name="Google Shape;2730;p11"/>
            <p:cNvSpPr/>
            <p:nvPr/>
          </p:nvSpPr>
          <p:spPr>
            <a:xfrm>
              <a:off x="237659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1" name="Google Shape;2731;p11"/>
            <p:cNvSpPr/>
            <p:nvPr/>
          </p:nvSpPr>
          <p:spPr>
            <a:xfrm flipH="1">
              <a:off x="280983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2" name="Google Shape;2732;p11"/>
            <p:cNvSpPr/>
            <p:nvPr/>
          </p:nvSpPr>
          <p:spPr>
            <a:xfrm flipH="1">
              <a:off x="248369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3" name="Google Shape;2733;p11"/>
            <p:cNvSpPr/>
            <p:nvPr/>
          </p:nvSpPr>
          <p:spPr>
            <a:xfrm>
              <a:off x="20479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4" name="Google Shape;2734;p11"/>
            <p:cNvSpPr/>
            <p:nvPr/>
          </p:nvSpPr>
          <p:spPr>
            <a:xfrm>
              <a:off x="172183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5" name="Google Shape;2735;p11"/>
            <p:cNvSpPr/>
            <p:nvPr/>
          </p:nvSpPr>
          <p:spPr>
            <a:xfrm flipH="1">
              <a:off x="215506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6" name="Google Shape;2736;p11"/>
            <p:cNvSpPr/>
            <p:nvPr/>
          </p:nvSpPr>
          <p:spPr>
            <a:xfrm flipH="1">
              <a:off x="1828926"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7" name="Google Shape;2737;p11"/>
            <p:cNvSpPr/>
            <p:nvPr/>
          </p:nvSpPr>
          <p:spPr>
            <a:xfrm>
              <a:off x="13932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8" name="Google Shape;2738;p11"/>
            <p:cNvSpPr/>
            <p:nvPr/>
          </p:nvSpPr>
          <p:spPr>
            <a:xfrm flipH="1">
              <a:off x="1500297"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39" name="Google Shape;2739;p11"/>
            <p:cNvSpPr/>
            <p:nvPr/>
          </p:nvSpPr>
          <p:spPr>
            <a:xfrm>
              <a:off x="10645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0" name="Google Shape;2740;p11"/>
            <p:cNvSpPr/>
            <p:nvPr/>
          </p:nvSpPr>
          <p:spPr>
            <a:xfrm>
              <a:off x="73843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1" name="Google Shape;2741;p11"/>
            <p:cNvSpPr/>
            <p:nvPr/>
          </p:nvSpPr>
          <p:spPr>
            <a:xfrm flipH="1">
              <a:off x="1171668"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2" name="Google Shape;2742;p11"/>
            <p:cNvSpPr/>
            <p:nvPr/>
          </p:nvSpPr>
          <p:spPr>
            <a:xfrm flipH="1">
              <a:off x="84552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3" name="Google Shape;2743;p11"/>
            <p:cNvSpPr/>
            <p:nvPr/>
          </p:nvSpPr>
          <p:spPr>
            <a:xfrm>
              <a:off x="40980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4" name="Google Shape;2744;p11"/>
            <p:cNvSpPr/>
            <p:nvPr/>
          </p:nvSpPr>
          <p:spPr>
            <a:xfrm>
              <a:off x="8366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5" name="Google Shape;2745;p11"/>
            <p:cNvSpPr/>
            <p:nvPr/>
          </p:nvSpPr>
          <p:spPr>
            <a:xfrm flipH="1">
              <a:off x="516899"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6" name="Google Shape;2746;p11"/>
            <p:cNvSpPr/>
            <p:nvPr/>
          </p:nvSpPr>
          <p:spPr>
            <a:xfrm flipH="1">
              <a:off x="19075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747" name="Google Shape;2747;p11"/>
          <p:cNvGrpSpPr/>
          <p:nvPr/>
        </p:nvGrpSpPr>
        <p:grpSpPr>
          <a:xfrm>
            <a:off x="83663" y="6049551"/>
            <a:ext cx="12009863" cy="176637"/>
            <a:chOff x="83663" y="6004311"/>
            <a:chExt cx="12009863" cy="176637"/>
          </a:xfrm>
        </p:grpSpPr>
        <p:sp>
          <p:nvSpPr>
            <p:cNvPr id="2748" name="Google Shape;2748;p11"/>
            <p:cNvSpPr/>
            <p:nvPr/>
          </p:nvSpPr>
          <p:spPr>
            <a:xfrm>
              <a:off x="30519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49" name="Google Shape;2749;p11"/>
            <p:cNvSpPr/>
            <p:nvPr/>
          </p:nvSpPr>
          <p:spPr>
            <a:xfrm>
              <a:off x="63133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0" name="Google Shape;2750;p11"/>
            <p:cNvSpPr/>
            <p:nvPr/>
          </p:nvSpPr>
          <p:spPr>
            <a:xfrm>
              <a:off x="8366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1" name="Google Shape;2751;p11"/>
            <p:cNvSpPr/>
            <p:nvPr/>
          </p:nvSpPr>
          <p:spPr>
            <a:xfrm>
              <a:off x="41229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2" name="Google Shape;2752;p11"/>
            <p:cNvSpPr/>
            <p:nvPr/>
          </p:nvSpPr>
          <p:spPr>
            <a:xfrm>
              <a:off x="95996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3" name="Google Shape;2753;p11"/>
            <p:cNvSpPr/>
            <p:nvPr/>
          </p:nvSpPr>
          <p:spPr>
            <a:xfrm>
              <a:off x="128610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4" name="Google Shape;2754;p11"/>
            <p:cNvSpPr/>
            <p:nvPr/>
          </p:nvSpPr>
          <p:spPr>
            <a:xfrm>
              <a:off x="73843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5" name="Google Shape;2755;p11"/>
            <p:cNvSpPr/>
            <p:nvPr/>
          </p:nvSpPr>
          <p:spPr>
            <a:xfrm>
              <a:off x="106706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6" name="Google Shape;2756;p11"/>
            <p:cNvSpPr/>
            <p:nvPr/>
          </p:nvSpPr>
          <p:spPr>
            <a:xfrm>
              <a:off x="161473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7" name="Google Shape;2757;p11"/>
            <p:cNvSpPr/>
            <p:nvPr/>
          </p:nvSpPr>
          <p:spPr>
            <a:xfrm>
              <a:off x="194087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8" name="Google Shape;2758;p11"/>
            <p:cNvSpPr/>
            <p:nvPr/>
          </p:nvSpPr>
          <p:spPr>
            <a:xfrm>
              <a:off x="139320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59" name="Google Shape;2759;p11"/>
            <p:cNvSpPr/>
            <p:nvPr/>
          </p:nvSpPr>
          <p:spPr>
            <a:xfrm>
              <a:off x="1721829"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0" name="Google Shape;2760;p11"/>
            <p:cNvSpPr/>
            <p:nvPr/>
          </p:nvSpPr>
          <p:spPr>
            <a:xfrm>
              <a:off x="226950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1" name="Google Shape;2761;p11"/>
            <p:cNvSpPr/>
            <p:nvPr/>
          </p:nvSpPr>
          <p:spPr>
            <a:xfrm>
              <a:off x="259564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2" name="Google Shape;2762;p11"/>
            <p:cNvSpPr/>
            <p:nvPr/>
          </p:nvSpPr>
          <p:spPr>
            <a:xfrm>
              <a:off x="204796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3" name="Google Shape;2763;p11"/>
            <p:cNvSpPr/>
            <p:nvPr/>
          </p:nvSpPr>
          <p:spPr>
            <a:xfrm>
              <a:off x="2376598"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4" name="Google Shape;2764;p11"/>
            <p:cNvSpPr/>
            <p:nvPr/>
          </p:nvSpPr>
          <p:spPr>
            <a:xfrm>
              <a:off x="292427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5" name="Google Shape;2765;p11"/>
            <p:cNvSpPr/>
            <p:nvPr/>
          </p:nvSpPr>
          <p:spPr>
            <a:xfrm>
              <a:off x="325041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6" name="Google Shape;2766;p11"/>
            <p:cNvSpPr/>
            <p:nvPr/>
          </p:nvSpPr>
          <p:spPr>
            <a:xfrm>
              <a:off x="270273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7" name="Google Shape;2767;p11"/>
            <p:cNvSpPr/>
            <p:nvPr/>
          </p:nvSpPr>
          <p:spPr>
            <a:xfrm>
              <a:off x="3031366"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8" name="Google Shape;2768;p11"/>
            <p:cNvSpPr/>
            <p:nvPr/>
          </p:nvSpPr>
          <p:spPr>
            <a:xfrm>
              <a:off x="35790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69" name="Google Shape;2769;p11"/>
            <p:cNvSpPr/>
            <p:nvPr/>
          </p:nvSpPr>
          <p:spPr>
            <a:xfrm>
              <a:off x="3357508"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0" name="Google Shape;2770;p11"/>
            <p:cNvSpPr/>
            <p:nvPr/>
          </p:nvSpPr>
          <p:spPr>
            <a:xfrm>
              <a:off x="390767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1" name="Google Shape;2771;p11"/>
            <p:cNvSpPr/>
            <p:nvPr/>
          </p:nvSpPr>
          <p:spPr>
            <a:xfrm>
              <a:off x="423381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2" name="Google Shape;2772;p11"/>
            <p:cNvSpPr/>
            <p:nvPr/>
          </p:nvSpPr>
          <p:spPr>
            <a:xfrm>
              <a:off x="3686136"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3" name="Google Shape;2773;p11"/>
            <p:cNvSpPr/>
            <p:nvPr/>
          </p:nvSpPr>
          <p:spPr>
            <a:xfrm>
              <a:off x="401476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4" name="Google Shape;2774;p11"/>
            <p:cNvSpPr/>
            <p:nvPr/>
          </p:nvSpPr>
          <p:spPr>
            <a:xfrm>
              <a:off x="4562439"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5" name="Google Shape;2775;p11"/>
            <p:cNvSpPr/>
            <p:nvPr/>
          </p:nvSpPr>
          <p:spPr>
            <a:xfrm>
              <a:off x="48885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6" name="Google Shape;2776;p11"/>
            <p:cNvSpPr/>
            <p:nvPr/>
          </p:nvSpPr>
          <p:spPr>
            <a:xfrm>
              <a:off x="4340905"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7" name="Google Shape;2777;p11"/>
            <p:cNvSpPr/>
            <p:nvPr/>
          </p:nvSpPr>
          <p:spPr>
            <a:xfrm>
              <a:off x="466953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8" name="Google Shape;2778;p11"/>
            <p:cNvSpPr/>
            <p:nvPr/>
          </p:nvSpPr>
          <p:spPr>
            <a:xfrm>
              <a:off x="521720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79" name="Google Shape;2779;p11"/>
            <p:cNvSpPr/>
            <p:nvPr/>
          </p:nvSpPr>
          <p:spPr>
            <a:xfrm>
              <a:off x="554334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0" name="Google Shape;2780;p11"/>
            <p:cNvSpPr/>
            <p:nvPr/>
          </p:nvSpPr>
          <p:spPr>
            <a:xfrm>
              <a:off x="4995674"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1" name="Google Shape;2781;p11"/>
            <p:cNvSpPr/>
            <p:nvPr/>
          </p:nvSpPr>
          <p:spPr>
            <a:xfrm>
              <a:off x="5324302"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2" name="Google Shape;2782;p11"/>
            <p:cNvSpPr/>
            <p:nvPr/>
          </p:nvSpPr>
          <p:spPr>
            <a:xfrm>
              <a:off x="587197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3" name="Google Shape;2783;p11"/>
            <p:cNvSpPr/>
            <p:nvPr/>
          </p:nvSpPr>
          <p:spPr>
            <a:xfrm>
              <a:off x="61981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4" name="Google Shape;2784;p11"/>
            <p:cNvSpPr/>
            <p:nvPr/>
          </p:nvSpPr>
          <p:spPr>
            <a:xfrm>
              <a:off x="565044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5" name="Google Shape;2785;p11"/>
            <p:cNvSpPr/>
            <p:nvPr/>
          </p:nvSpPr>
          <p:spPr>
            <a:xfrm>
              <a:off x="5979071"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6" name="Google Shape;2786;p11"/>
            <p:cNvSpPr/>
            <p:nvPr/>
          </p:nvSpPr>
          <p:spPr>
            <a:xfrm>
              <a:off x="652674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7" name="Google Shape;2787;p11"/>
            <p:cNvSpPr/>
            <p:nvPr/>
          </p:nvSpPr>
          <p:spPr>
            <a:xfrm>
              <a:off x="68528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8" name="Google Shape;2788;p11"/>
            <p:cNvSpPr/>
            <p:nvPr/>
          </p:nvSpPr>
          <p:spPr>
            <a:xfrm>
              <a:off x="630521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89" name="Google Shape;2789;p11"/>
            <p:cNvSpPr/>
            <p:nvPr/>
          </p:nvSpPr>
          <p:spPr>
            <a:xfrm>
              <a:off x="663384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0" name="Google Shape;2790;p11"/>
            <p:cNvSpPr/>
            <p:nvPr/>
          </p:nvSpPr>
          <p:spPr>
            <a:xfrm>
              <a:off x="71815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1" name="Google Shape;2791;p11"/>
            <p:cNvSpPr/>
            <p:nvPr/>
          </p:nvSpPr>
          <p:spPr>
            <a:xfrm>
              <a:off x="695998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2" name="Google Shape;2792;p11"/>
            <p:cNvSpPr/>
            <p:nvPr/>
          </p:nvSpPr>
          <p:spPr>
            <a:xfrm>
              <a:off x="75101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3" name="Google Shape;2793;p11"/>
            <p:cNvSpPr/>
            <p:nvPr/>
          </p:nvSpPr>
          <p:spPr>
            <a:xfrm>
              <a:off x="783628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4" name="Google Shape;2794;p11"/>
            <p:cNvSpPr/>
            <p:nvPr/>
          </p:nvSpPr>
          <p:spPr>
            <a:xfrm>
              <a:off x="7288609"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5" name="Google Shape;2795;p11"/>
            <p:cNvSpPr/>
            <p:nvPr/>
          </p:nvSpPr>
          <p:spPr>
            <a:xfrm>
              <a:off x="761723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6" name="Google Shape;2796;p11"/>
            <p:cNvSpPr/>
            <p:nvPr/>
          </p:nvSpPr>
          <p:spPr>
            <a:xfrm>
              <a:off x="816491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7" name="Google Shape;2797;p11"/>
            <p:cNvSpPr/>
            <p:nvPr/>
          </p:nvSpPr>
          <p:spPr>
            <a:xfrm>
              <a:off x="849105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8" name="Google Shape;2798;p11"/>
            <p:cNvSpPr/>
            <p:nvPr/>
          </p:nvSpPr>
          <p:spPr>
            <a:xfrm>
              <a:off x="7943378"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799" name="Google Shape;2799;p11"/>
            <p:cNvSpPr/>
            <p:nvPr/>
          </p:nvSpPr>
          <p:spPr>
            <a:xfrm>
              <a:off x="827200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0" name="Google Shape;2800;p11"/>
            <p:cNvSpPr/>
            <p:nvPr/>
          </p:nvSpPr>
          <p:spPr>
            <a:xfrm>
              <a:off x="88196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1" name="Google Shape;2801;p11"/>
            <p:cNvSpPr/>
            <p:nvPr/>
          </p:nvSpPr>
          <p:spPr>
            <a:xfrm>
              <a:off x="914582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2" name="Google Shape;2802;p11"/>
            <p:cNvSpPr/>
            <p:nvPr/>
          </p:nvSpPr>
          <p:spPr>
            <a:xfrm>
              <a:off x="8598147"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3" name="Google Shape;2803;p11"/>
            <p:cNvSpPr/>
            <p:nvPr/>
          </p:nvSpPr>
          <p:spPr>
            <a:xfrm>
              <a:off x="892677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4" name="Google Shape;2804;p11"/>
            <p:cNvSpPr/>
            <p:nvPr/>
          </p:nvSpPr>
          <p:spPr>
            <a:xfrm>
              <a:off x="947445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5" name="Google Shape;2805;p11"/>
            <p:cNvSpPr/>
            <p:nvPr/>
          </p:nvSpPr>
          <p:spPr>
            <a:xfrm>
              <a:off x="980059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6" name="Google Shape;2806;p11"/>
            <p:cNvSpPr/>
            <p:nvPr/>
          </p:nvSpPr>
          <p:spPr>
            <a:xfrm>
              <a:off x="925291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7" name="Google Shape;2807;p11"/>
            <p:cNvSpPr/>
            <p:nvPr/>
          </p:nvSpPr>
          <p:spPr>
            <a:xfrm>
              <a:off x="958154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8" name="Google Shape;2808;p11"/>
            <p:cNvSpPr/>
            <p:nvPr/>
          </p:nvSpPr>
          <p:spPr>
            <a:xfrm>
              <a:off x="101292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09" name="Google Shape;2809;p11"/>
            <p:cNvSpPr/>
            <p:nvPr/>
          </p:nvSpPr>
          <p:spPr>
            <a:xfrm>
              <a:off x="1045536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0" name="Google Shape;2810;p11"/>
            <p:cNvSpPr/>
            <p:nvPr/>
          </p:nvSpPr>
          <p:spPr>
            <a:xfrm>
              <a:off x="990768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1" name="Google Shape;2811;p11"/>
            <p:cNvSpPr/>
            <p:nvPr/>
          </p:nvSpPr>
          <p:spPr>
            <a:xfrm>
              <a:off x="10236312"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2" name="Google Shape;2812;p11"/>
            <p:cNvSpPr/>
            <p:nvPr/>
          </p:nvSpPr>
          <p:spPr>
            <a:xfrm>
              <a:off x="107839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3" name="Google Shape;2813;p11"/>
            <p:cNvSpPr/>
            <p:nvPr/>
          </p:nvSpPr>
          <p:spPr>
            <a:xfrm>
              <a:off x="10562454"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4" name="Google Shape;2814;p11"/>
            <p:cNvSpPr/>
            <p:nvPr/>
          </p:nvSpPr>
          <p:spPr>
            <a:xfrm>
              <a:off x="111126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5" name="Google Shape;2815;p11"/>
            <p:cNvSpPr/>
            <p:nvPr/>
          </p:nvSpPr>
          <p:spPr>
            <a:xfrm>
              <a:off x="1143875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6" name="Google Shape;2816;p11"/>
            <p:cNvSpPr/>
            <p:nvPr/>
          </p:nvSpPr>
          <p:spPr>
            <a:xfrm>
              <a:off x="10891083"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7" name="Google Shape;2817;p11"/>
            <p:cNvSpPr/>
            <p:nvPr/>
          </p:nvSpPr>
          <p:spPr>
            <a:xfrm>
              <a:off x="1121971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8" name="Google Shape;2818;p11"/>
            <p:cNvSpPr/>
            <p:nvPr/>
          </p:nvSpPr>
          <p:spPr>
            <a:xfrm>
              <a:off x="1176738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19" name="Google Shape;2819;p11"/>
            <p:cNvSpPr/>
            <p:nvPr/>
          </p:nvSpPr>
          <p:spPr>
            <a:xfrm>
              <a:off x="1209352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0" name="Google Shape;2820;p11"/>
            <p:cNvSpPr/>
            <p:nvPr/>
          </p:nvSpPr>
          <p:spPr>
            <a:xfrm>
              <a:off x="11545852"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1" name="Google Shape;2821;p11"/>
            <p:cNvSpPr/>
            <p:nvPr/>
          </p:nvSpPr>
          <p:spPr>
            <a:xfrm>
              <a:off x="1187448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822" name="Google Shape;2822;p11"/>
          <p:cNvGrpSpPr/>
          <p:nvPr/>
        </p:nvGrpSpPr>
        <p:grpSpPr>
          <a:xfrm>
            <a:off x="83663" y="6334585"/>
            <a:ext cx="12009864" cy="176637"/>
            <a:chOff x="83663" y="6302087"/>
            <a:chExt cx="12009864" cy="176637"/>
          </a:xfrm>
        </p:grpSpPr>
        <p:sp>
          <p:nvSpPr>
            <p:cNvPr id="2823" name="Google Shape;2823;p11"/>
            <p:cNvSpPr/>
            <p:nvPr/>
          </p:nvSpPr>
          <p:spPr>
            <a:xfrm>
              <a:off x="695998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4" name="Google Shape;2824;p11"/>
            <p:cNvSpPr/>
            <p:nvPr/>
          </p:nvSpPr>
          <p:spPr>
            <a:xfrm>
              <a:off x="663384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5" name="Google Shape;2825;p11"/>
            <p:cNvSpPr/>
            <p:nvPr/>
          </p:nvSpPr>
          <p:spPr>
            <a:xfrm flipH="1">
              <a:off x="706707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6" name="Google Shape;2826;p11"/>
            <p:cNvSpPr/>
            <p:nvPr/>
          </p:nvSpPr>
          <p:spPr>
            <a:xfrm flipH="1">
              <a:off x="674093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7" name="Google Shape;2827;p11"/>
            <p:cNvSpPr/>
            <p:nvPr/>
          </p:nvSpPr>
          <p:spPr>
            <a:xfrm>
              <a:off x="630521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8" name="Google Shape;2828;p11"/>
            <p:cNvSpPr/>
            <p:nvPr/>
          </p:nvSpPr>
          <p:spPr>
            <a:xfrm>
              <a:off x="597907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29" name="Google Shape;2829;p11"/>
            <p:cNvSpPr/>
            <p:nvPr/>
          </p:nvSpPr>
          <p:spPr>
            <a:xfrm flipH="1">
              <a:off x="641230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0" name="Google Shape;2830;p11"/>
            <p:cNvSpPr/>
            <p:nvPr/>
          </p:nvSpPr>
          <p:spPr>
            <a:xfrm flipH="1">
              <a:off x="608616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1" name="Google Shape;2831;p11"/>
            <p:cNvSpPr/>
            <p:nvPr/>
          </p:nvSpPr>
          <p:spPr>
            <a:xfrm>
              <a:off x="565044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2" name="Google Shape;2832;p11"/>
            <p:cNvSpPr/>
            <p:nvPr/>
          </p:nvSpPr>
          <p:spPr>
            <a:xfrm>
              <a:off x="532430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3" name="Google Shape;2833;p11"/>
            <p:cNvSpPr/>
            <p:nvPr/>
          </p:nvSpPr>
          <p:spPr>
            <a:xfrm flipH="1">
              <a:off x="5757538"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4" name="Google Shape;2834;p11"/>
            <p:cNvSpPr/>
            <p:nvPr/>
          </p:nvSpPr>
          <p:spPr>
            <a:xfrm flipH="1">
              <a:off x="5431398"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5" name="Google Shape;2835;p11"/>
            <p:cNvSpPr/>
            <p:nvPr/>
          </p:nvSpPr>
          <p:spPr>
            <a:xfrm>
              <a:off x="499567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6" name="Google Shape;2836;p11"/>
            <p:cNvSpPr/>
            <p:nvPr/>
          </p:nvSpPr>
          <p:spPr>
            <a:xfrm>
              <a:off x="466953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7" name="Google Shape;2837;p11"/>
            <p:cNvSpPr/>
            <p:nvPr/>
          </p:nvSpPr>
          <p:spPr>
            <a:xfrm flipH="1">
              <a:off x="510276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8" name="Google Shape;2838;p11"/>
            <p:cNvSpPr/>
            <p:nvPr/>
          </p:nvSpPr>
          <p:spPr>
            <a:xfrm flipH="1">
              <a:off x="4776629"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39" name="Google Shape;2839;p11"/>
            <p:cNvSpPr/>
            <p:nvPr/>
          </p:nvSpPr>
          <p:spPr>
            <a:xfrm>
              <a:off x="434090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0" name="Google Shape;2840;p11"/>
            <p:cNvSpPr/>
            <p:nvPr/>
          </p:nvSpPr>
          <p:spPr>
            <a:xfrm>
              <a:off x="401476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1" name="Google Shape;2841;p11"/>
            <p:cNvSpPr/>
            <p:nvPr/>
          </p:nvSpPr>
          <p:spPr>
            <a:xfrm flipH="1">
              <a:off x="444799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2" name="Google Shape;2842;p11"/>
            <p:cNvSpPr/>
            <p:nvPr/>
          </p:nvSpPr>
          <p:spPr>
            <a:xfrm flipH="1">
              <a:off x="4121860"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3" name="Google Shape;2843;p11"/>
            <p:cNvSpPr/>
            <p:nvPr/>
          </p:nvSpPr>
          <p:spPr>
            <a:xfrm>
              <a:off x="368613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4" name="Google Shape;2844;p11"/>
            <p:cNvSpPr/>
            <p:nvPr/>
          </p:nvSpPr>
          <p:spPr>
            <a:xfrm flipH="1">
              <a:off x="3793231"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5" name="Google Shape;2845;p11"/>
            <p:cNvSpPr/>
            <p:nvPr/>
          </p:nvSpPr>
          <p:spPr>
            <a:xfrm>
              <a:off x="335750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6" name="Google Shape;2846;p11"/>
            <p:cNvSpPr/>
            <p:nvPr/>
          </p:nvSpPr>
          <p:spPr>
            <a:xfrm>
              <a:off x="3031367"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7" name="Google Shape;2847;p11"/>
            <p:cNvSpPr/>
            <p:nvPr/>
          </p:nvSpPr>
          <p:spPr>
            <a:xfrm flipH="1">
              <a:off x="3464602"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8" name="Google Shape;2848;p11"/>
            <p:cNvSpPr/>
            <p:nvPr/>
          </p:nvSpPr>
          <p:spPr>
            <a:xfrm flipH="1">
              <a:off x="3138462"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49" name="Google Shape;2849;p11"/>
            <p:cNvSpPr/>
            <p:nvPr/>
          </p:nvSpPr>
          <p:spPr>
            <a:xfrm>
              <a:off x="2702739"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0" name="Google Shape;2850;p11"/>
            <p:cNvSpPr/>
            <p:nvPr/>
          </p:nvSpPr>
          <p:spPr>
            <a:xfrm>
              <a:off x="237659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1" name="Google Shape;2851;p11"/>
            <p:cNvSpPr/>
            <p:nvPr/>
          </p:nvSpPr>
          <p:spPr>
            <a:xfrm flipH="1">
              <a:off x="2809833"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2" name="Google Shape;2852;p11"/>
            <p:cNvSpPr/>
            <p:nvPr/>
          </p:nvSpPr>
          <p:spPr>
            <a:xfrm flipH="1">
              <a:off x="2483693"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3" name="Google Shape;2853;p11"/>
            <p:cNvSpPr/>
            <p:nvPr/>
          </p:nvSpPr>
          <p:spPr>
            <a:xfrm>
              <a:off x="204797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4" name="Google Shape;2854;p11"/>
            <p:cNvSpPr/>
            <p:nvPr/>
          </p:nvSpPr>
          <p:spPr>
            <a:xfrm>
              <a:off x="172183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5" name="Google Shape;2855;p11"/>
            <p:cNvSpPr/>
            <p:nvPr/>
          </p:nvSpPr>
          <p:spPr>
            <a:xfrm flipH="1">
              <a:off x="2155065"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6" name="Google Shape;2856;p11"/>
            <p:cNvSpPr/>
            <p:nvPr/>
          </p:nvSpPr>
          <p:spPr>
            <a:xfrm flipH="1">
              <a:off x="1828924"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7" name="Google Shape;2857;p11"/>
            <p:cNvSpPr/>
            <p:nvPr/>
          </p:nvSpPr>
          <p:spPr>
            <a:xfrm>
              <a:off x="139320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8" name="Google Shape;2858;p11"/>
            <p:cNvSpPr/>
            <p:nvPr/>
          </p:nvSpPr>
          <p:spPr>
            <a:xfrm>
              <a:off x="106706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59" name="Google Shape;2859;p11"/>
            <p:cNvSpPr/>
            <p:nvPr/>
          </p:nvSpPr>
          <p:spPr>
            <a:xfrm flipH="1">
              <a:off x="150029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0" name="Google Shape;2860;p11"/>
            <p:cNvSpPr/>
            <p:nvPr/>
          </p:nvSpPr>
          <p:spPr>
            <a:xfrm flipH="1">
              <a:off x="1174155"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1" name="Google Shape;2861;p11"/>
            <p:cNvSpPr/>
            <p:nvPr/>
          </p:nvSpPr>
          <p:spPr>
            <a:xfrm>
              <a:off x="73843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2" name="Google Shape;2862;p11"/>
            <p:cNvSpPr/>
            <p:nvPr/>
          </p:nvSpPr>
          <p:spPr>
            <a:xfrm>
              <a:off x="41229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3" name="Google Shape;2863;p11"/>
            <p:cNvSpPr/>
            <p:nvPr/>
          </p:nvSpPr>
          <p:spPr>
            <a:xfrm flipH="1">
              <a:off x="84552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4" name="Google Shape;2864;p11"/>
            <p:cNvSpPr/>
            <p:nvPr/>
          </p:nvSpPr>
          <p:spPr>
            <a:xfrm flipH="1">
              <a:off x="519387"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5" name="Google Shape;2865;p11"/>
            <p:cNvSpPr/>
            <p:nvPr/>
          </p:nvSpPr>
          <p:spPr>
            <a:xfrm>
              <a:off x="8366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6" name="Google Shape;2866;p11"/>
            <p:cNvSpPr/>
            <p:nvPr/>
          </p:nvSpPr>
          <p:spPr>
            <a:xfrm flipH="1">
              <a:off x="19075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7" name="Google Shape;2867;p11"/>
            <p:cNvSpPr/>
            <p:nvPr/>
          </p:nvSpPr>
          <p:spPr>
            <a:xfrm>
              <a:off x="11874480"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8" name="Google Shape;2868;p11"/>
            <p:cNvSpPr/>
            <p:nvPr/>
          </p:nvSpPr>
          <p:spPr>
            <a:xfrm flipH="1">
              <a:off x="11981575"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69" name="Google Shape;2869;p11"/>
            <p:cNvSpPr/>
            <p:nvPr/>
          </p:nvSpPr>
          <p:spPr>
            <a:xfrm>
              <a:off x="1154585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0" name="Google Shape;2870;p11"/>
            <p:cNvSpPr/>
            <p:nvPr/>
          </p:nvSpPr>
          <p:spPr>
            <a:xfrm>
              <a:off x="11219711"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1" name="Google Shape;2871;p11"/>
            <p:cNvSpPr/>
            <p:nvPr/>
          </p:nvSpPr>
          <p:spPr>
            <a:xfrm flipH="1">
              <a:off x="11652945"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2" name="Google Shape;2872;p11"/>
            <p:cNvSpPr/>
            <p:nvPr/>
          </p:nvSpPr>
          <p:spPr>
            <a:xfrm flipH="1">
              <a:off x="11326806"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3" name="Google Shape;2873;p11"/>
            <p:cNvSpPr/>
            <p:nvPr/>
          </p:nvSpPr>
          <p:spPr>
            <a:xfrm>
              <a:off x="1089108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4" name="Google Shape;2874;p11"/>
            <p:cNvSpPr/>
            <p:nvPr/>
          </p:nvSpPr>
          <p:spPr>
            <a:xfrm flipH="1">
              <a:off x="10998177"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5" name="Google Shape;2875;p11"/>
            <p:cNvSpPr/>
            <p:nvPr/>
          </p:nvSpPr>
          <p:spPr>
            <a:xfrm>
              <a:off x="1056245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6" name="Google Shape;2876;p11"/>
            <p:cNvSpPr/>
            <p:nvPr/>
          </p:nvSpPr>
          <p:spPr>
            <a:xfrm>
              <a:off x="1023631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7" name="Google Shape;2877;p11"/>
            <p:cNvSpPr/>
            <p:nvPr/>
          </p:nvSpPr>
          <p:spPr>
            <a:xfrm flipH="1">
              <a:off x="10669548"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8" name="Google Shape;2878;p11"/>
            <p:cNvSpPr/>
            <p:nvPr/>
          </p:nvSpPr>
          <p:spPr>
            <a:xfrm flipH="1">
              <a:off x="10343408"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79" name="Google Shape;2879;p11"/>
            <p:cNvSpPr/>
            <p:nvPr/>
          </p:nvSpPr>
          <p:spPr>
            <a:xfrm>
              <a:off x="990768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0" name="Google Shape;2880;p11"/>
            <p:cNvSpPr/>
            <p:nvPr/>
          </p:nvSpPr>
          <p:spPr>
            <a:xfrm>
              <a:off x="9581544"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1" name="Google Shape;2881;p11"/>
            <p:cNvSpPr/>
            <p:nvPr/>
          </p:nvSpPr>
          <p:spPr>
            <a:xfrm flipH="1">
              <a:off x="10014780"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2" name="Google Shape;2882;p11"/>
            <p:cNvSpPr/>
            <p:nvPr/>
          </p:nvSpPr>
          <p:spPr>
            <a:xfrm flipH="1">
              <a:off x="9688639"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3" name="Google Shape;2883;p11"/>
            <p:cNvSpPr/>
            <p:nvPr/>
          </p:nvSpPr>
          <p:spPr>
            <a:xfrm>
              <a:off x="9252916"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4" name="Google Shape;2884;p11"/>
            <p:cNvSpPr/>
            <p:nvPr/>
          </p:nvSpPr>
          <p:spPr>
            <a:xfrm>
              <a:off x="892677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5" name="Google Shape;2885;p11"/>
            <p:cNvSpPr/>
            <p:nvPr/>
          </p:nvSpPr>
          <p:spPr>
            <a:xfrm flipH="1">
              <a:off x="9360011"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6" name="Google Shape;2886;p11"/>
            <p:cNvSpPr/>
            <p:nvPr/>
          </p:nvSpPr>
          <p:spPr>
            <a:xfrm flipH="1">
              <a:off x="9033870"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7" name="Google Shape;2887;p11"/>
            <p:cNvSpPr/>
            <p:nvPr/>
          </p:nvSpPr>
          <p:spPr>
            <a:xfrm>
              <a:off x="8598148"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8" name="Google Shape;2888;p11"/>
            <p:cNvSpPr/>
            <p:nvPr/>
          </p:nvSpPr>
          <p:spPr>
            <a:xfrm>
              <a:off x="827200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89" name="Google Shape;2889;p11"/>
            <p:cNvSpPr/>
            <p:nvPr/>
          </p:nvSpPr>
          <p:spPr>
            <a:xfrm flipH="1">
              <a:off x="870524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0" name="Google Shape;2890;p11"/>
            <p:cNvSpPr/>
            <p:nvPr/>
          </p:nvSpPr>
          <p:spPr>
            <a:xfrm flipH="1">
              <a:off x="8379101"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1" name="Google Shape;2891;p11"/>
            <p:cNvSpPr/>
            <p:nvPr/>
          </p:nvSpPr>
          <p:spPr>
            <a:xfrm>
              <a:off x="794337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2" name="Google Shape;2892;p11"/>
            <p:cNvSpPr/>
            <p:nvPr/>
          </p:nvSpPr>
          <p:spPr>
            <a:xfrm>
              <a:off x="761723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3" name="Google Shape;2893;p11"/>
            <p:cNvSpPr/>
            <p:nvPr/>
          </p:nvSpPr>
          <p:spPr>
            <a:xfrm flipH="1">
              <a:off x="805047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4" name="Google Shape;2894;p11"/>
            <p:cNvSpPr/>
            <p:nvPr/>
          </p:nvSpPr>
          <p:spPr>
            <a:xfrm flipH="1">
              <a:off x="7724332"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5" name="Google Shape;2895;p11"/>
            <p:cNvSpPr/>
            <p:nvPr/>
          </p:nvSpPr>
          <p:spPr>
            <a:xfrm>
              <a:off x="728860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6" name="Google Shape;2896;p11"/>
            <p:cNvSpPr/>
            <p:nvPr/>
          </p:nvSpPr>
          <p:spPr>
            <a:xfrm flipH="1">
              <a:off x="7395703"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897" name="Google Shape;2897;p11"/>
          <p:cNvGrpSpPr/>
          <p:nvPr/>
        </p:nvGrpSpPr>
        <p:grpSpPr>
          <a:xfrm>
            <a:off x="83663" y="6619611"/>
            <a:ext cx="12009863" cy="176637"/>
            <a:chOff x="83663" y="6592396"/>
            <a:chExt cx="12009863" cy="176637"/>
          </a:xfrm>
        </p:grpSpPr>
        <p:sp>
          <p:nvSpPr>
            <p:cNvPr id="2898" name="Google Shape;2898;p11"/>
            <p:cNvSpPr/>
            <p:nvPr/>
          </p:nvSpPr>
          <p:spPr>
            <a:xfrm>
              <a:off x="30519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899" name="Google Shape;2899;p11"/>
            <p:cNvSpPr/>
            <p:nvPr/>
          </p:nvSpPr>
          <p:spPr>
            <a:xfrm>
              <a:off x="63133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0" name="Google Shape;2900;p11"/>
            <p:cNvSpPr/>
            <p:nvPr/>
          </p:nvSpPr>
          <p:spPr>
            <a:xfrm>
              <a:off x="8366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1" name="Google Shape;2901;p11"/>
            <p:cNvSpPr/>
            <p:nvPr/>
          </p:nvSpPr>
          <p:spPr>
            <a:xfrm>
              <a:off x="41229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2" name="Google Shape;2902;p11"/>
            <p:cNvSpPr/>
            <p:nvPr/>
          </p:nvSpPr>
          <p:spPr>
            <a:xfrm>
              <a:off x="95996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3" name="Google Shape;2903;p11"/>
            <p:cNvSpPr/>
            <p:nvPr/>
          </p:nvSpPr>
          <p:spPr>
            <a:xfrm>
              <a:off x="128610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4" name="Google Shape;2904;p11"/>
            <p:cNvSpPr/>
            <p:nvPr/>
          </p:nvSpPr>
          <p:spPr>
            <a:xfrm>
              <a:off x="73843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5" name="Google Shape;2905;p11"/>
            <p:cNvSpPr/>
            <p:nvPr/>
          </p:nvSpPr>
          <p:spPr>
            <a:xfrm>
              <a:off x="106706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6" name="Google Shape;2906;p11"/>
            <p:cNvSpPr/>
            <p:nvPr/>
          </p:nvSpPr>
          <p:spPr>
            <a:xfrm>
              <a:off x="161473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7" name="Google Shape;2907;p11"/>
            <p:cNvSpPr/>
            <p:nvPr/>
          </p:nvSpPr>
          <p:spPr>
            <a:xfrm>
              <a:off x="194087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8" name="Google Shape;2908;p11"/>
            <p:cNvSpPr/>
            <p:nvPr/>
          </p:nvSpPr>
          <p:spPr>
            <a:xfrm>
              <a:off x="139320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09" name="Google Shape;2909;p11"/>
            <p:cNvSpPr/>
            <p:nvPr/>
          </p:nvSpPr>
          <p:spPr>
            <a:xfrm>
              <a:off x="1721829"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0" name="Google Shape;2910;p11"/>
            <p:cNvSpPr/>
            <p:nvPr/>
          </p:nvSpPr>
          <p:spPr>
            <a:xfrm>
              <a:off x="226950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1" name="Google Shape;2911;p11"/>
            <p:cNvSpPr/>
            <p:nvPr/>
          </p:nvSpPr>
          <p:spPr>
            <a:xfrm>
              <a:off x="259564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2" name="Google Shape;2912;p11"/>
            <p:cNvSpPr/>
            <p:nvPr/>
          </p:nvSpPr>
          <p:spPr>
            <a:xfrm>
              <a:off x="204796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3" name="Google Shape;2913;p11"/>
            <p:cNvSpPr/>
            <p:nvPr/>
          </p:nvSpPr>
          <p:spPr>
            <a:xfrm>
              <a:off x="2376598"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4" name="Google Shape;2914;p11"/>
            <p:cNvSpPr/>
            <p:nvPr/>
          </p:nvSpPr>
          <p:spPr>
            <a:xfrm>
              <a:off x="292427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5" name="Google Shape;2915;p11"/>
            <p:cNvSpPr/>
            <p:nvPr/>
          </p:nvSpPr>
          <p:spPr>
            <a:xfrm>
              <a:off x="325041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6" name="Google Shape;2916;p11"/>
            <p:cNvSpPr/>
            <p:nvPr/>
          </p:nvSpPr>
          <p:spPr>
            <a:xfrm>
              <a:off x="270273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7" name="Google Shape;2917;p11"/>
            <p:cNvSpPr/>
            <p:nvPr/>
          </p:nvSpPr>
          <p:spPr>
            <a:xfrm>
              <a:off x="3031366"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8" name="Google Shape;2918;p11"/>
            <p:cNvSpPr/>
            <p:nvPr/>
          </p:nvSpPr>
          <p:spPr>
            <a:xfrm>
              <a:off x="35790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19" name="Google Shape;2919;p11"/>
            <p:cNvSpPr/>
            <p:nvPr/>
          </p:nvSpPr>
          <p:spPr>
            <a:xfrm>
              <a:off x="3357508"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0" name="Google Shape;2920;p11"/>
            <p:cNvSpPr/>
            <p:nvPr/>
          </p:nvSpPr>
          <p:spPr>
            <a:xfrm>
              <a:off x="390767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1" name="Google Shape;2921;p11"/>
            <p:cNvSpPr/>
            <p:nvPr/>
          </p:nvSpPr>
          <p:spPr>
            <a:xfrm>
              <a:off x="423381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2" name="Google Shape;2922;p11"/>
            <p:cNvSpPr/>
            <p:nvPr/>
          </p:nvSpPr>
          <p:spPr>
            <a:xfrm>
              <a:off x="3686136"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3" name="Google Shape;2923;p11"/>
            <p:cNvSpPr/>
            <p:nvPr/>
          </p:nvSpPr>
          <p:spPr>
            <a:xfrm>
              <a:off x="401476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4" name="Google Shape;2924;p11"/>
            <p:cNvSpPr/>
            <p:nvPr/>
          </p:nvSpPr>
          <p:spPr>
            <a:xfrm>
              <a:off x="4562439"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5" name="Google Shape;2925;p11"/>
            <p:cNvSpPr/>
            <p:nvPr/>
          </p:nvSpPr>
          <p:spPr>
            <a:xfrm>
              <a:off x="48885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6" name="Google Shape;2926;p11"/>
            <p:cNvSpPr/>
            <p:nvPr/>
          </p:nvSpPr>
          <p:spPr>
            <a:xfrm>
              <a:off x="4340905"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7" name="Google Shape;2927;p11"/>
            <p:cNvSpPr/>
            <p:nvPr/>
          </p:nvSpPr>
          <p:spPr>
            <a:xfrm>
              <a:off x="466953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8" name="Google Shape;2928;p11"/>
            <p:cNvSpPr/>
            <p:nvPr/>
          </p:nvSpPr>
          <p:spPr>
            <a:xfrm>
              <a:off x="521720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29" name="Google Shape;2929;p11"/>
            <p:cNvSpPr/>
            <p:nvPr/>
          </p:nvSpPr>
          <p:spPr>
            <a:xfrm>
              <a:off x="554334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0" name="Google Shape;2930;p11"/>
            <p:cNvSpPr/>
            <p:nvPr/>
          </p:nvSpPr>
          <p:spPr>
            <a:xfrm>
              <a:off x="4995674"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1" name="Google Shape;2931;p11"/>
            <p:cNvSpPr/>
            <p:nvPr/>
          </p:nvSpPr>
          <p:spPr>
            <a:xfrm>
              <a:off x="5324302"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2" name="Google Shape;2932;p11"/>
            <p:cNvSpPr/>
            <p:nvPr/>
          </p:nvSpPr>
          <p:spPr>
            <a:xfrm>
              <a:off x="587197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3" name="Google Shape;2933;p11"/>
            <p:cNvSpPr/>
            <p:nvPr/>
          </p:nvSpPr>
          <p:spPr>
            <a:xfrm>
              <a:off x="61981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4" name="Google Shape;2934;p11"/>
            <p:cNvSpPr/>
            <p:nvPr/>
          </p:nvSpPr>
          <p:spPr>
            <a:xfrm>
              <a:off x="565044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5" name="Google Shape;2935;p11"/>
            <p:cNvSpPr/>
            <p:nvPr/>
          </p:nvSpPr>
          <p:spPr>
            <a:xfrm>
              <a:off x="5979071"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6" name="Google Shape;2936;p11"/>
            <p:cNvSpPr/>
            <p:nvPr/>
          </p:nvSpPr>
          <p:spPr>
            <a:xfrm>
              <a:off x="652674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7" name="Google Shape;2937;p11"/>
            <p:cNvSpPr/>
            <p:nvPr/>
          </p:nvSpPr>
          <p:spPr>
            <a:xfrm>
              <a:off x="68528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8" name="Google Shape;2938;p11"/>
            <p:cNvSpPr/>
            <p:nvPr/>
          </p:nvSpPr>
          <p:spPr>
            <a:xfrm>
              <a:off x="630521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39" name="Google Shape;2939;p11"/>
            <p:cNvSpPr/>
            <p:nvPr/>
          </p:nvSpPr>
          <p:spPr>
            <a:xfrm>
              <a:off x="663384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0" name="Google Shape;2940;p11"/>
            <p:cNvSpPr/>
            <p:nvPr/>
          </p:nvSpPr>
          <p:spPr>
            <a:xfrm>
              <a:off x="71815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1" name="Google Shape;2941;p11"/>
            <p:cNvSpPr/>
            <p:nvPr/>
          </p:nvSpPr>
          <p:spPr>
            <a:xfrm>
              <a:off x="695998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2" name="Google Shape;2942;p11"/>
            <p:cNvSpPr/>
            <p:nvPr/>
          </p:nvSpPr>
          <p:spPr>
            <a:xfrm>
              <a:off x="75101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3" name="Google Shape;2943;p11"/>
            <p:cNvSpPr/>
            <p:nvPr/>
          </p:nvSpPr>
          <p:spPr>
            <a:xfrm>
              <a:off x="783628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4" name="Google Shape;2944;p11"/>
            <p:cNvSpPr/>
            <p:nvPr/>
          </p:nvSpPr>
          <p:spPr>
            <a:xfrm>
              <a:off x="7288609"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5" name="Google Shape;2945;p11"/>
            <p:cNvSpPr/>
            <p:nvPr/>
          </p:nvSpPr>
          <p:spPr>
            <a:xfrm>
              <a:off x="761723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6" name="Google Shape;2946;p11"/>
            <p:cNvSpPr/>
            <p:nvPr/>
          </p:nvSpPr>
          <p:spPr>
            <a:xfrm>
              <a:off x="816491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7" name="Google Shape;2947;p11"/>
            <p:cNvSpPr/>
            <p:nvPr/>
          </p:nvSpPr>
          <p:spPr>
            <a:xfrm>
              <a:off x="849105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8" name="Google Shape;2948;p11"/>
            <p:cNvSpPr/>
            <p:nvPr/>
          </p:nvSpPr>
          <p:spPr>
            <a:xfrm>
              <a:off x="7943378"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49" name="Google Shape;2949;p11"/>
            <p:cNvSpPr/>
            <p:nvPr/>
          </p:nvSpPr>
          <p:spPr>
            <a:xfrm>
              <a:off x="827200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0" name="Google Shape;2950;p11"/>
            <p:cNvSpPr/>
            <p:nvPr/>
          </p:nvSpPr>
          <p:spPr>
            <a:xfrm>
              <a:off x="88196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1" name="Google Shape;2951;p11"/>
            <p:cNvSpPr/>
            <p:nvPr/>
          </p:nvSpPr>
          <p:spPr>
            <a:xfrm>
              <a:off x="914582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2" name="Google Shape;2952;p11"/>
            <p:cNvSpPr/>
            <p:nvPr/>
          </p:nvSpPr>
          <p:spPr>
            <a:xfrm>
              <a:off x="8598147"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3" name="Google Shape;2953;p11"/>
            <p:cNvSpPr/>
            <p:nvPr/>
          </p:nvSpPr>
          <p:spPr>
            <a:xfrm>
              <a:off x="892677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4" name="Google Shape;2954;p11"/>
            <p:cNvSpPr/>
            <p:nvPr/>
          </p:nvSpPr>
          <p:spPr>
            <a:xfrm>
              <a:off x="947445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5" name="Google Shape;2955;p11"/>
            <p:cNvSpPr/>
            <p:nvPr/>
          </p:nvSpPr>
          <p:spPr>
            <a:xfrm>
              <a:off x="980059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6" name="Google Shape;2956;p11"/>
            <p:cNvSpPr/>
            <p:nvPr/>
          </p:nvSpPr>
          <p:spPr>
            <a:xfrm>
              <a:off x="925291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7" name="Google Shape;2957;p11"/>
            <p:cNvSpPr/>
            <p:nvPr/>
          </p:nvSpPr>
          <p:spPr>
            <a:xfrm>
              <a:off x="958154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8" name="Google Shape;2958;p11"/>
            <p:cNvSpPr/>
            <p:nvPr/>
          </p:nvSpPr>
          <p:spPr>
            <a:xfrm>
              <a:off x="101292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59" name="Google Shape;2959;p11"/>
            <p:cNvSpPr/>
            <p:nvPr/>
          </p:nvSpPr>
          <p:spPr>
            <a:xfrm>
              <a:off x="1045536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0" name="Google Shape;2960;p11"/>
            <p:cNvSpPr/>
            <p:nvPr/>
          </p:nvSpPr>
          <p:spPr>
            <a:xfrm>
              <a:off x="990768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1" name="Google Shape;2961;p11"/>
            <p:cNvSpPr/>
            <p:nvPr/>
          </p:nvSpPr>
          <p:spPr>
            <a:xfrm>
              <a:off x="10236312"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2" name="Google Shape;2962;p11"/>
            <p:cNvSpPr/>
            <p:nvPr/>
          </p:nvSpPr>
          <p:spPr>
            <a:xfrm>
              <a:off x="107839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3" name="Google Shape;2963;p11"/>
            <p:cNvSpPr/>
            <p:nvPr/>
          </p:nvSpPr>
          <p:spPr>
            <a:xfrm>
              <a:off x="10562454"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4" name="Google Shape;2964;p11"/>
            <p:cNvSpPr/>
            <p:nvPr/>
          </p:nvSpPr>
          <p:spPr>
            <a:xfrm>
              <a:off x="111126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5" name="Google Shape;2965;p11"/>
            <p:cNvSpPr/>
            <p:nvPr/>
          </p:nvSpPr>
          <p:spPr>
            <a:xfrm>
              <a:off x="1143875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6" name="Google Shape;2966;p11"/>
            <p:cNvSpPr/>
            <p:nvPr/>
          </p:nvSpPr>
          <p:spPr>
            <a:xfrm>
              <a:off x="10891083"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7" name="Google Shape;2967;p11"/>
            <p:cNvSpPr/>
            <p:nvPr/>
          </p:nvSpPr>
          <p:spPr>
            <a:xfrm>
              <a:off x="1121971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8" name="Google Shape;2968;p11"/>
            <p:cNvSpPr/>
            <p:nvPr/>
          </p:nvSpPr>
          <p:spPr>
            <a:xfrm>
              <a:off x="1176738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69" name="Google Shape;2969;p11"/>
            <p:cNvSpPr/>
            <p:nvPr/>
          </p:nvSpPr>
          <p:spPr>
            <a:xfrm>
              <a:off x="1209352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0" name="Google Shape;2970;p11"/>
            <p:cNvSpPr/>
            <p:nvPr/>
          </p:nvSpPr>
          <p:spPr>
            <a:xfrm>
              <a:off x="11545852"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1" name="Google Shape;2971;p11"/>
            <p:cNvSpPr/>
            <p:nvPr/>
          </p:nvSpPr>
          <p:spPr>
            <a:xfrm>
              <a:off x="1187448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2972" name="Google Shape;2972;p11"/>
          <p:cNvGrpSpPr/>
          <p:nvPr/>
        </p:nvGrpSpPr>
        <p:grpSpPr>
          <a:xfrm>
            <a:off x="83664" y="5194449"/>
            <a:ext cx="12009863" cy="176637"/>
            <a:chOff x="83664" y="5136234"/>
            <a:chExt cx="12009863" cy="176637"/>
          </a:xfrm>
        </p:grpSpPr>
        <p:sp>
          <p:nvSpPr>
            <p:cNvPr id="2973" name="Google Shape;2973;p11"/>
            <p:cNvSpPr/>
            <p:nvPr/>
          </p:nvSpPr>
          <p:spPr>
            <a:xfrm>
              <a:off x="1187199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4" name="Google Shape;2974;p11"/>
            <p:cNvSpPr/>
            <p:nvPr/>
          </p:nvSpPr>
          <p:spPr>
            <a:xfrm>
              <a:off x="1154585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5" name="Google Shape;2975;p11"/>
            <p:cNvSpPr/>
            <p:nvPr/>
          </p:nvSpPr>
          <p:spPr>
            <a:xfrm flipH="1">
              <a:off x="1197908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6" name="Google Shape;2976;p11"/>
            <p:cNvSpPr/>
            <p:nvPr/>
          </p:nvSpPr>
          <p:spPr>
            <a:xfrm flipH="1">
              <a:off x="1165294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7" name="Google Shape;2977;p11"/>
            <p:cNvSpPr/>
            <p:nvPr/>
          </p:nvSpPr>
          <p:spPr>
            <a:xfrm>
              <a:off x="1121722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8" name="Google Shape;2978;p11"/>
            <p:cNvSpPr/>
            <p:nvPr/>
          </p:nvSpPr>
          <p:spPr>
            <a:xfrm>
              <a:off x="1089108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79" name="Google Shape;2979;p11"/>
            <p:cNvSpPr/>
            <p:nvPr/>
          </p:nvSpPr>
          <p:spPr>
            <a:xfrm flipH="1">
              <a:off x="1132431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0" name="Google Shape;2980;p11"/>
            <p:cNvSpPr/>
            <p:nvPr/>
          </p:nvSpPr>
          <p:spPr>
            <a:xfrm flipH="1">
              <a:off x="1099817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1" name="Google Shape;2981;p11"/>
            <p:cNvSpPr/>
            <p:nvPr/>
          </p:nvSpPr>
          <p:spPr>
            <a:xfrm>
              <a:off x="1056245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2" name="Google Shape;2982;p11"/>
            <p:cNvSpPr/>
            <p:nvPr/>
          </p:nvSpPr>
          <p:spPr>
            <a:xfrm>
              <a:off x="1023631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3" name="Google Shape;2983;p11"/>
            <p:cNvSpPr/>
            <p:nvPr/>
          </p:nvSpPr>
          <p:spPr>
            <a:xfrm flipH="1">
              <a:off x="10669550"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4" name="Google Shape;2984;p11"/>
            <p:cNvSpPr/>
            <p:nvPr/>
          </p:nvSpPr>
          <p:spPr>
            <a:xfrm flipH="1">
              <a:off x="10343410"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5" name="Google Shape;2985;p11"/>
            <p:cNvSpPr/>
            <p:nvPr/>
          </p:nvSpPr>
          <p:spPr>
            <a:xfrm>
              <a:off x="990768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6" name="Google Shape;2986;p11"/>
            <p:cNvSpPr/>
            <p:nvPr/>
          </p:nvSpPr>
          <p:spPr>
            <a:xfrm>
              <a:off x="958154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7" name="Google Shape;2987;p11"/>
            <p:cNvSpPr/>
            <p:nvPr/>
          </p:nvSpPr>
          <p:spPr>
            <a:xfrm flipH="1">
              <a:off x="1001478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8" name="Google Shape;2988;p11"/>
            <p:cNvSpPr/>
            <p:nvPr/>
          </p:nvSpPr>
          <p:spPr>
            <a:xfrm flipH="1">
              <a:off x="9688641"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89" name="Google Shape;2989;p11"/>
            <p:cNvSpPr/>
            <p:nvPr/>
          </p:nvSpPr>
          <p:spPr>
            <a:xfrm>
              <a:off x="925291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0" name="Google Shape;2990;p11"/>
            <p:cNvSpPr/>
            <p:nvPr/>
          </p:nvSpPr>
          <p:spPr>
            <a:xfrm>
              <a:off x="892677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1" name="Google Shape;2991;p11"/>
            <p:cNvSpPr/>
            <p:nvPr/>
          </p:nvSpPr>
          <p:spPr>
            <a:xfrm flipH="1">
              <a:off x="936001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2" name="Google Shape;2992;p11"/>
            <p:cNvSpPr/>
            <p:nvPr/>
          </p:nvSpPr>
          <p:spPr>
            <a:xfrm flipH="1">
              <a:off x="9033872"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3" name="Google Shape;2993;p11"/>
            <p:cNvSpPr/>
            <p:nvPr/>
          </p:nvSpPr>
          <p:spPr>
            <a:xfrm>
              <a:off x="85981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4" name="Google Shape;2994;p11"/>
            <p:cNvSpPr/>
            <p:nvPr/>
          </p:nvSpPr>
          <p:spPr>
            <a:xfrm flipH="1">
              <a:off x="8705243"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5" name="Google Shape;2995;p11"/>
            <p:cNvSpPr/>
            <p:nvPr/>
          </p:nvSpPr>
          <p:spPr>
            <a:xfrm>
              <a:off x="826952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6" name="Google Shape;2996;p11"/>
            <p:cNvSpPr/>
            <p:nvPr/>
          </p:nvSpPr>
          <p:spPr>
            <a:xfrm>
              <a:off x="794337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7" name="Google Shape;2997;p11"/>
            <p:cNvSpPr/>
            <p:nvPr/>
          </p:nvSpPr>
          <p:spPr>
            <a:xfrm flipH="1">
              <a:off x="8376614"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8" name="Google Shape;2998;p11"/>
            <p:cNvSpPr/>
            <p:nvPr/>
          </p:nvSpPr>
          <p:spPr>
            <a:xfrm flipH="1">
              <a:off x="8050474"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2999" name="Google Shape;2999;p11"/>
            <p:cNvSpPr/>
            <p:nvPr/>
          </p:nvSpPr>
          <p:spPr>
            <a:xfrm>
              <a:off x="7614751"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0" name="Google Shape;3000;p11"/>
            <p:cNvSpPr/>
            <p:nvPr/>
          </p:nvSpPr>
          <p:spPr>
            <a:xfrm>
              <a:off x="72886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1" name="Google Shape;3001;p11"/>
            <p:cNvSpPr/>
            <p:nvPr/>
          </p:nvSpPr>
          <p:spPr>
            <a:xfrm flipH="1">
              <a:off x="7721846"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2" name="Google Shape;3002;p11"/>
            <p:cNvSpPr/>
            <p:nvPr/>
          </p:nvSpPr>
          <p:spPr>
            <a:xfrm flipH="1">
              <a:off x="7395705"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3" name="Google Shape;3003;p11"/>
            <p:cNvSpPr/>
            <p:nvPr/>
          </p:nvSpPr>
          <p:spPr>
            <a:xfrm>
              <a:off x="695998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4" name="Google Shape;3004;p11"/>
            <p:cNvSpPr/>
            <p:nvPr/>
          </p:nvSpPr>
          <p:spPr>
            <a:xfrm>
              <a:off x="663384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5" name="Google Shape;3005;p11"/>
            <p:cNvSpPr/>
            <p:nvPr/>
          </p:nvSpPr>
          <p:spPr>
            <a:xfrm flipH="1">
              <a:off x="7067077"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6" name="Google Shape;3006;p11"/>
            <p:cNvSpPr/>
            <p:nvPr/>
          </p:nvSpPr>
          <p:spPr>
            <a:xfrm flipH="1">
              <a:off x="6740936"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7" name="Google Shape;3007;p11"/>
            <p:cNvSpPr/>
            <p:nvPr/>
          </p:nvSpPr>
          <p:spPr>
            <a:xfrm>
              <a:off x="630521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8" name="Google Shape;3008;p11"/>
            <p:cNvSpPr/>
            <p:nvPr/>
          </p:nvSpPr>
          <p:spPr>
            <a:xfrm>
              <a:off x="59790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09" name="Google Shape;3009;p11"/>
            <p:cNvSpPr/>
            <p:nvPr/>
          </p:nvSpPr>
          <p:spPr>
            <a:xfrm flipH="1">
              <a:off x="641230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0" name="Google Shape;3010;p11"/>
            <p:cNvSpPr/>
            <p:nvPr/>
          </p:nvSpPr>
          <p:spPr>
            <a:xfrm flipH="1">
              <a:off x="6086167"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1" name="Google Shape;3011;p11"/>
            <p:cNvSpPr/>
            <p:nvPr/>
          </p:nvSpPr>
          <p:spPr>
            <a:xfrm>
              <a:off x="565044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2" name="Google Shape;3012;p11"/>
            <p:cNvSpPr/>
            <p:nvPr/>
          </p:nvSpPr>
          <p:spPr>
            <a:xfrm>
              <a:off x="53243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3" name="Google Shape;3013;p11"/>
            <p:cNvSpPr/>
            <p:nvPr/>
          </p:nvSpPr>
          <p:spPr>
            <a:xfrm flipH="1">
              <a:off x="575753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4" name="Google Shape;3014;p11"/>
            <p:cNvSpPr/>
            <p:nvPr/>
          </p:nvSpPr>
          <p:spPr>
            <a:xfrm flipH="1">
              <a:off x="5431399"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5" name="Google Shape;3015;p11"/>
            <p:cNvSpPr/>
            <p:nvPr/>
          </p:nvSpPr>
          <p:spPr>
            <a:xfrm>
              <a:off x="49956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6" name="Google Shape;3016;p11"/>
            <p:cNvSpPr/>
            <p:nvPr/>
          </p:nvSpPr>
          <p:spPr>
            <a:xfrm flipH="1">
              <a:off x="510276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7" name="Google Shape;3017;p11"/>
            <p:cNvSpPr/>
            <p:nvPr/>
          </p:nvSpPr>
          <p:spPr>
            <a:xfrm>
              <a:off x="46670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8" name="Google Shape;3018;p11"/>
            <p:cNvSpPr/>
            <p:nvPr/>
          </p:nvSpPr>
          <p:spPr>
            <a:xfrm>
              <a:off x="434090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19" name="Google Shape;3019;p11"/>
            <p:cNvSpPr/>
            <p:nvPr/>
          </p:nvSpPr>
          <p:spPr>
            <a:xfrm flipH="1">
              <a:off x="4774142"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0" name="Google Shape;3020;p11"/>
            <p:cNvSpPr/>
            <p:nvPr/>
          </p:nvSpPr>
          <p:spPr>
            <a:xfrm flipH="1">
              <a:off x="444800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1" name="Google Shape;3021;p11"/>
            <p:cNvSpPr/>
            <p:nvPr/>
          </p:nvSpPr>
          <p:spPr>
            <a:xfrm>
              <a:off x="401227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2" name="Google Shape;3022;p11"/>
            <p:cNvSpPr/>
            <p:nvPr/>
          </p:nvSpPr>
          <p:spPr>
            <a:xfrm>
              <a:off x="368613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3" name="Google Shape;3023;p11"/>
            <p:cNvSpPr/>
            <p:nvPr/>
          </p:nvSpPr>
          <p:spPr>
            <a:xfrm flipH="1">
              <a:off x="4119373"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4" name="Google Shape;3024;p11"/>
            <p:cNvSpPr/>
            <p:nvPr/>
          </p:nvSpPr>
          <p:spPr>
            <a:xfrm flipH="1">
              <a:off x="379323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5" name="Google Shape;3025;p11"/>
            <p:cNvSpPr/>
            <p:nvPr/>
          </p:nvSpPr>
          <p:spPr>
            <a:xfrm>
              <a:off x="33575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6" name="Google Shape;3026;p11"/>
            <p:cNvSpPr/>
            <p:nvPr/>
          </p:nvSpPr>
          <p:spPr>
            <a:xfrm>
              <a:off x="303136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7" name="Google Shape;3027;p11"/>
            <p:cNvSpPr/>
            <p:nvPr/>
          </p:nvSpPr>
          <p:spPr>
            <a:xfrm flipH="1">
              <a:off x="3464604"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8" name="Google Shape;3028;p11"/>
            <p:cNvSpPr/>
            <p:nvPr/>
          </p:nvSpPr>
          <p:spPr>
            <a:xfrm flipH="1">
              <a:off x="313846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29" name="Google Shape;3029;p11"/>
            <p:cNvSpPr/>
            <p:nvPr/>
          </p:nvSpPr>
          <p:spPr>
            <a:xfrm>
              <a:off x="270274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0" name="Google Shape;3030;p11"/>
            <p:cNvSpPr/>
            <p:nvPr/>
          </p:nvSpPr>
          <p:spPr>
            <a:xfrm>
              <a:off x="237659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1" name="Google Shape;3031;p11"/>
            <p:cNvSpPr/>
            <p:nvPr/>
          </p:nvSpPr>
          <p:spPr>
            <a:xfrm flipH="1">
              <a:off x="280983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2" name="Google Shape;3032;p11"/>
            <p:cNvSpPr/>
            <p:nvPr/>
          </p:nvSpPr>
          <p:spPr>
            <a:xfrm flipH="1">
              <a:off x="248369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3" name="Google Shape;3033;p11"/>
            <p:cNvSpPr/>
            <p:nvPr/>
          </p:nvSpPr>
          <p:spPr>
            <a:xfrm>
              <a:off x="20479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4" name="Google Shape;3034;p11"/>
            <p:cNvSpPr/>
            <p:nvPr/>
          </p:nvSpPr>
          <p:spPr>
            <a:xfrm>
              <a:off x="172183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5" name="Google Shape;3035;p11"/>
            <p:cNvSpPr/>
            <p:nvPr/>
          </p:nvSpPr>
          <p:spPr>
            <a:xfrm flipH="1">
              <a:off x="215506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6" name="Google Shape;3036;p11"/>
            <p:cNvSpPr/>
            <p:nvPr/>
          </p:nvSpPr>
          <p:spPr>
            <a:xfrm flipH="1">
              <a:off x="1828926"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7" name="Google Shape;3037;p11"/>
            <p:cNvSpPr/>
            <p:nvPr/>
          </p:nvSpPr>
          <p:spPr>
            <a:xfrm>
              <a:off x="13932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8" name="Google Shape;3038;p11"/>
            <p:cNvSpPr/>
            <p:nvPr/>
          </p:nvSpPr>
          <p:spPr>
            <a:xfrm flipH="1">
              <a:off x="1500297"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39" name="Google Shape;3039;p11"/>
            <p:cNvSpPr/>
            <p:nvPr/>
          </p:nvSpPr>
          <p:spPr>
            <a:xfrm>
              <a:off x="10645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0" name="Google Shape;3040;p11"/>
            <p:cNvSpPr/>
            <p:nvPr/>
          </p:nvSpPr>
          <p:spPr>
            <a:xfrm>
              <a:off x="73843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1" name="Google Shape;3041;p11"/>
            <p:cNvSpPr/>
            <p:nvPr/>
          </p:nvSpPr>
          <p:spPr>
            <a:xfrm flipH="1">
              <a:off x="1171668"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2" name="Google Shape;3042;p11"/>
            <p:cNvSpPr/>
            <p:nvPr/>
          </p:nvSpPr>
          <p:spPr>
            <a:xfrm flipH="1">
              <a:off x="84552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3" name="Google Shape;3043;p11"/>
            <p:cNvSpPr/>
            <p:nvPr/>
          </p:nvSpPr>
          <p:spPr>
            <a:xfrm>
              <a:off x="40980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4" name="Google Shape;3044;p11"/>
            <p:cNvSpPr/>
            <p:nvPr/>
          </p:nvSpPr>
          <p:spPr>
            <a:xfrm>
              <a:off x="8366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5" name="Google Shape;3045;p11"/>
            <p:cNvSpPr/>
            <p:nvPr/>
          </p:nvSpPr>
          <p:spPr>
            <a:xfrm flipH="1">
              <a:off x="516899"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6" name="Google Shape;3046;p11"/>
            <p:cNvSpPr/>
            <p:nvPr/>
          </p:nvSpPr>
          <p:spPr>
            <a:xfrm flipH="1">
              <a:off x="19075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047" name="Google Shape;3047;p11"/>
          <p:cNvGrpSpPr/>
          <p:nvPr/>
        </p:nvGrpSpPr>
        <p:grpSpPr>
          <a:xfrm>
            <a:off x="83663" y="5479483"/>
            <a:ext cx="12009864" cy="176637"/>
            <a:chOff x="83663" y="5434010"/>
            <a:chExt cx="12009864" cy="176637"/>
          </a:xfrm>
        </p:grpSpPr>
        <p:sp>
          <p:nvSpPr>
            <p:cNvPr id="3048" name="Google Shape;3048;p11"/>
            <p:cNvSpPr/>
            <p:nvPr/>
          </p:nvSpPr>
          <p:spPr>
            <a:xfrm>
              <a:off x="521720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49" name="Google Shape;3049;p11"/>
            <p:cNvSpPr/>
            <p:nvPr/>
          </p:nvSpPr>
          <p:spPr>
            <a:xfrm>
              <a:off x="554334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0" name="Google Shape;3050;p11"/>
            <p:cNvSpPr/>
            <p:nvPr/>
          </p:nvSpPr>
          <p:spPr>
            <a:xfrm>
              <a:off x="499567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1" name="Google Shape;3051;p11"/>
            <p:cNvSpPr/>
            <p:nvPr/>
          </p:nvSpPr>
          <p:spPr>
            <a:xfrm>
              <a:off x="532430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2" name="Google Shape;3052;p11"/>
            <p:cNvSpPr/>
            <p:nvPr/>
          </p:nvSpPr>
          <p:spPr>
            <a:xfrm>
              <a:off x="587197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3" name="Google Shape;3053;p11"/>
            <p:cNvSpPr/>
            <p:nvPr/>
          </p:nvSpPr>
          <p:spPr>
            <a:xfrm>
              <a:off x="619811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4" name="Google Shape;3054;p11"/>
            <p:cNvSpPr/>
            <p:nvPr/>
          </p:nvSpPr>
          <p:spPr>
            <a:xfrm>
              <a:off x="5650444"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5" name="Google Shape;3055;p11"/>
            <p:cNvSpPr/>
            <p:nvPr/>
          </p:nvSpPr>
          <p:spPr>
            <a:xfrm>
              <a:off x="597907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6" name="Google Shape;3056;p11"/>
            <p:cNvSpPr/>
            <p:nvPr/>
          </p:nvSpPr>
          <p:spPr>
            <a:xfrm>
              <a:off x="652674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7" name="Google Shape;3057;p11"/>
            <p:cNvSpPr/>
            <p:nvPr/>
          </p:nvSpPr>
          <p:spPr>
            <a:xfrm>
              <a:off x="685288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8" name="Google Shape;3058;p11"/>
            <p:cNvSpPr/>
            <p:nvPr/>
          </p:nvSpPr>
          <p:spPr>
            <a:xfrm>
              <a:off x="630521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59" name="Google Shape;3059;p11"/>
            <p:cNvSpPr/>
            <p:nvPr/>
          </p:nvSpPr>
          <p:spPr>
            <a:xfrm>
              <a:off x="6633841"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0" name="Google Shape;3060;p11"/>
            <p:cNvSpPr/>
            <p:nvPr/>
          </p:nvSpPr>
          <p:spPr>
            <a:xfrm>
              <a:off x="718151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1" name="Google Shape;3061;p11"/>
            <p:cNvSpPr/>
            <p:nvPr/>
          </p:nvSpPr>
          <p:spPr>
            <a:xfrm>
              <a:off x="750765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2" name="Google Shape;3062;p11"/>
            <p:cNvSpPr/>
            <p:nvPr/>
          </p:nvSpPr>
          <p:spPr>
            <a:xfrm>
              <a:off x="6959982"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3" name="Google Shape;3063;p11"/>
            <p:cNvSpPr/>
            <p:nvPr/>
          </p:nvSpPr>
          <p:spPr>
            <a:xfrm>
              <a:off x="7288610"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4" name="Google Shape;3064;p11"/>
            <p:cNvSpPr/>
            <p:nvPr/>
          </p:nvSpPr>
          <p:spPr>
            <a:xfrm>
              <a:off x="783628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5" name="Google Shape;3065;p11"/>
            <p:cNvSpPr/>
            <p:nvPr/>
          </p:nvSpPr>
          <p:spPr>
            <a:xfrm>
              <a:off x="816242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6" name="Google Shape;3066;p11"/>
            <p:cNvSpPr/>
            <p:nvPr/>
          </p:nvSpPr>
          <p:spPr>
            <a:xfrm>
              <a:off x="7614751"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7" name="Google Shape;3067;p11"/>
            <p:cNvSpPr/>
            <p:nvPr/>
          </p:nvSpPr>
          <p:spPr>
            <a:xfrm>
              <a:off x="7943378"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8" name="Google Shape;3068;p11"/>
            <p:cNvSpPr/>
            <p:nvPr/>
          </p:nvSpPr>
          <p:spPr>
            <a:xfrm>
              <a:off x="849105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69" name="Google Shape;3069;p11"/>
            <p:cNvSpPr/>
            <p:nvPr/>
          </p:nvSpPr>
          <p:spPr>
            <a:xfrm>
              <a:off x="8269520"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0" name="Google Shape;3070;p11"/>
            <p:cNvSpPr/>
            <p:nvPr/>
          </p:nvSpPr>
          <p:spPr>
            <a:xfrm>
              <a:off x="881968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1" name="Google Shape;3071;p11"/>
            <p:cNvSpPr/>
            <p:nvPr/>
          </p:nvSpPr>
          <p:spPr>
            <a:xfrm>
              <a:off x="9145823"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2" name="Google Shape;3072;p11"/>
            <p:cNvSpPr/>
            <p:nvPr/>
          </p:nvSpPr>
          <p:spPr>
            <a:xfrm>
              <a:off x="859814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3" name="Google Shape;3073;p11"/>
            <p:cNvSpPr/>
            <p:nvPr/>
          </p:nvSpPr>
          <p:spPr>
            <a:xfrm>
              <a:off x="892677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4" name="Google Shape;3074;p11"/>
            <p:cNvSpPr/>
            <p:nvPr/>
          </p:nvSpPr>
          <p:spPr>
            <a:xfrm>
              <a:off x="9474451"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5" name="Google Shape;3075;p11"/>
            <p:cNvSpPr/>
            <p:nvPr/>
          </p:nvSpPr>
          <p:spPr>
            <a:xfrm>
              <a:off x="980059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6" name="Google Shape;3076;p11"/>
            <p:cNvSpPr/>
            <p:nvPr/>
          </p:nvSpPr>
          <p:spPr>
            <a:xfrm>
              <a:off x="925291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7" name="Google Shape;3077;p11"/>
            <p:cNvSpPr/>
            <p:nvPr/>
          </p:nvSpPr>
          <p:spPr>
            <a:xfrm>
              <a:off x="958154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8" name="Google Shape;3078;p11"/>
            <p:cNvSpPr/>
            <p:nvPr/>
          </p:nvSpPr>
          <p:spPr>
            <a:xfrm>
              <a:off x="1012922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79" name="Google Shape;3079;p11"/>
            <p:cNvSpPr/>
            <p:nvPr/>
          </p:nvSpPr>
          <p:spPr>
            <a:xfrm>
              <a:off x="1045536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0" name="Google Shape;3080;p11"/>
            <p:cNvSpPr/>
            <p:nvPr/>
          </p:nvSpPr>
          <p:spPr>
            <a:xfrm>
              <a:off x="9907686"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1" name="Google Shape;3081;p11"/>
            <p:cNvSpPr/>
            <p:nvPr/>
          </p:nvSpPr>
          <p:spPr>
            <a:xfrm>
              <a:off x="10236314"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2" name="Google Shape;3082;p11"/>
            <p:cNvSpPr/>
            <p:nvPr/>
          </p:nvSpPr>
          <p:spPr>
            <a:xfrm>
              <a:off x="1078398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3" name="Google Shape;3083;p11"/>
            <p:cNvSpPr/>
            <p:nvPr/>
          </p:nvSpPr>
          <p:spPr>
            <a:xfrm>
              <a:off x="1111013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4" name="Google Shape;3084;p11"/>
            <p:cNvSpPr/>
            <p:nvPr/>
          </p:nvSpPr>
          <p:spPr>
            <a:xfrm>
              <a:off x="1056245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5" name="Google Shape;3085;p11"/>
            <p:cNvSpPr/>
            <p:nvPr/>
          </p:nvSpPr>
          <p:spPr>
            <a:xfrm>
              <a:off x="10891083"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6" name="Google Shape;3086;p11"/>
            <p:cNvSpPr/>
            <p:nvPr/>
          </p:nvSpPr>
          <p:spPr>
            <a:xfrm>
              <a:off x="1143875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7" name="Google Shape;3087;p11"/>
            <p:cNvSpPr/>
            <p:nvPr/>
          </p:nvSpPr>
          <p:spPr>
            <a:xfrm>
              <a:off x="1176489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8" name="Google Shape;3088;p11"/>
            <p:cNvSpPr/>
            <p:nvPr/>
          </p:nvSpPr>
          <p:spPr>
            <a:xfrm>
              <a:off x="1121722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89" name="Google Shape;3089;p11"/>
            <p:cNvSpPr/>
            <p:nvPr/>
          </p:nvSpPr>
          <p:spPr>
            <a:xfrm>
              <a:off x="1154585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0" name="Google Shape;3090;p11"/>
            <p:cNvSpPr/>
            <p:nvPr/>
          </p:nvSpPr>
          <p:spPr>
            <a:xfrm>
              <a:off x="1209352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1" name="Google Shape;3091;p11"/>
            <p:cNvSpPr/>
            <p:nvPr/>
          </p:nvSpPr>
          <p:spPr>
            <a:xfrm>
              <a:off x="1187199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2" name="Google Shape;3092;p11"/>
            <p:cNvSpPr/>
            <p:nvPr/>
          </p:nvSpPr>
          <p:spPr>
            <a:xfrm>
              <a:off x="302710"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3" name="Google Shape;3093;p11"/>
            <p:cNvSpPr/>
            <p:nvPr/>
          </p:nvSpPr>
          <p:spPr>
            <a:xfrm>
              <a:off x="83663"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4" name="Google Shape;3094;p11"/>
            <p:cNvSpPr/>
            <p:nvPr/>
          </p:nvSpPr>
          <p:spPr>
            <a:xfrm>
              <a:off x="63133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5" name="Google Shape;3095;p11"/>
            <p:cNvSpPr/>
            <p:nvPr/>
          </p:nvSpPr>
          <p:spPr>
            <a:xfrm>
              <a:off x="957479"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6" name="Google Shape;3096;p11"/>
            <p:cNvSpPr/>
            <p:nvPr/>
          </p:nvSpPr>
          <p:spPr>
            <a:xfrm>
              <a:off x="409806"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7" name="Google Shape;3097;p11"/>
            <p:cNvSpPr/>
            <p:nvPr/>
          </p:nvSpPr>
          <p:spPr>
            <a:xfrm>
              <a:off x="738432"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8" name="Google Shape;3098;p11"/>
            <p:cNvSpPr/>
            <p:nvPr/>
          </p:nvSpPr>
          <p:spPr>
            <a:xfrm>
              <a:off x="128610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099" name="Google Shape;3099;p11"/>
            <p:cNvSpPr/>
            <p:nvPr/>
          </p:nvSpPr>
          <p:spPr>
            <a:xfrm>
              <a:off x="1064574"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0" name="Google Shape;3100;p11"/>
            <p:cNvSpPr/>
            <p:nvPr/>
          </p:nvSpPr>
          <p:spPr>
            <a:xfrm>
              <a:off x="161473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1" name="Google Shape;3101;p11"/>
            <p:cNvSpPr/>
            <p:nvPr/>
          </p:nvSpPr>
          <p:spPr>
            <a:xfrm>
              <a:off x="194087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2" name="Google Shape;3102;p11"/>
            <p:cNvSpPr/>
            <p:nvPr/>
          </p:nvSpPr>
          <p:spPr>
            <a:xfrm>
              <a:off x="1393203"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3" name="Google Shape;3103;p11"/>
            <p:cNvSpPr/>
            <p:nvPr/>
          </p:nvSpPr>
          <p:spPr>
            <a:xfrm>
              <a:off x="172182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4" name="Google Shape;3104;p11"/>
            <p:cNvSpPr/>
            <p:nvPr/>
          </p:nvSpPr>
          <p:spPr>
            <a:xfrm>
              <a:off x="226950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5" name="Google Shape;3105;p11"/>
            <p:cNvSpPr/>
            <p:nvPr/>
          </p:nvSpPr>
          <p:spPr>
            <a:xfrm>
              <a:off x="2595646"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6" name="Google Shape;3106;p11"/>
            <p:cNvSpPr/>
            <p:nvPr/>
          </p:nvSpPr>
          <p:spPr>
            <a:xfrm>
              <a:off x="2047971"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7" name="Google Shape;3107;p11"/>
            <p:cNvSpPr/>
            <p:nvPr/>
          </p:nvSpPr>
          <p:spPr>
            <a:xfrm>
              <a:off x="237659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8" name="Google Shape;3108;p11"/>
            <p:cNvSpPr/>
            <p:nvPr/>
          </p:nvSpPr>
          <p:spPr>
            <a:xfrm>
              <a:off x="2924274"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09" name="Google Shape;3109;p11"/>
            <p:cNvSpPr/>
            <p:nvPr/>
          </p:nvSpPr>
          <p:spPr>
            <a:xfrm>
              <a:off x="325041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0" name="Google Shape;3110;p11"/>
            <p:cNvSpPr/>
            <p:nvPr/>
          </p:nvSpPr>
          <p:spPr>
            <a:xfrm>
              <a:off x="2702740"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1" name="Google Shape;3111;p11"/>
            <p:cNvSpPr/>
            <p:nvPr/>
          </p:nvSpPr>
          <p:spPr>
            <a:xfrm>
              <a:off x="3031368"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2" name="Google Shape;3112;p11"/>
            <p:cNvSpPr/>
            <p:nvPr/>
          </p:nvSpPr>
          <p:spPr>
            <a:xfrm>
              <a:off x="3579042"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3" name="Google Shape;3113;p11"/>
            <p:cNvSpPr/>
            <p:nvPr/>
          </p:nvSpPr>
          <p:spPr>
            <a:xfrm>
              <a:off x="390518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4" name="Google Shape;3114;p11"/>
            <p:cNvSpPr/>
            <p:nvPr/>
          </p:nvSpPr>
          <p:spPr>
            <a:xfrm>
              <a:off x="335750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5" name="Google Shape;3115;p11"/>
            <p:cNvSpPr/>
            <p:nvPr/>
          </p:nvSpPr>
          <p:spPr>
            <a:xfrm>
              <a:off x="3686137"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6" name="Google Shape;3116;p11"/>
            <p:cNvSpPr/>
            <p:nvPr/>
          </p:nvSpPr>
          <p:spPr>
            <a:xfrm>
              <a:off x="423381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7" name="Google Shape;3117;p11"/>
            <p:cNvSpPr/>
            <p:nvPr/>
          </p:nvSpPr>
          <p:spPr>
            <a:xfrm>
              <a:off x="455995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8" name="Google Shape;3118;p11"/>
            <p:cNvSpPr/>
            <p:nvPr/>
          </p:nvSpPr>
          <p:spPr>
            <a:xfrm>
              <a:off x="401227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19" name="Google Shape;3119;p11"/>
            <p:cNvSpPr/>
            <p:nvPr/>
          </p:nvSpPr>
          <p:spPr>
            <a:xfrm>
              <a:off x="4340906"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0" name="Google Shape;3120;p11"/>
            <p:cNvSpPr/>
            <p:nvPr/>
          </p:nvSpPr>
          <p:spPr>
            <a:xfrm>
              <a:off x="488858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1" name="Google Shape;3121;p11"/>
            <p:cNvSpPr/>
            <p:nvPr/>
          </p:nvSpPr>
          <p:spPr>
            <a:xfrm>
              <a:off x="4667048"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122" name="Google Shape;3122;p11"/>
          <p:cNvGrpSpPr/>
          <p:nvPr/>
        </p:nvGrpSpPr>
        <p:grpSpPr>
          <a:xfrm>
            <a:off x="83664" y="5764517"/>
            <a:ext cx="12009863" cy="176637"/>
            <a:chOff x="83664" y="5724319"/>
            <a:chExt cx="12009863" cy="176637"/>
          </a:xfrm>
        </p:grpSpPr>
        <p:sp>
          <p:nvSpPr>
            <p:cNvPr id="3123" name="Google Shape;3123;p11"/>
            <p:cNvSpPr/>
            <p:nvPr/>
          </p:nvSpPr>
          <p:spPr>
            <a:xfrm>
              <a:off x="1187199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4" name="Google Shape;3124;p11"/>
            <p:cNvSpPr/>
            <p:nvPr/>
          </p:nvSpPr>
          <p:spPr>
            <a:xfrm>
              <a:off x="1154585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5" name="Google Shape;3125;p11"/>
            <p:cNvSpPr/>
            <p:nvPr/>
          </p:nvSpPr>
          <p:spPr>
            <a:xfrm flipH="1">
              <a:off x="1197908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6" name="Google Shape;3126;p11"/>
            <p:cNvSpPr/>
            <p:nvPr/>
          </p:nvSpPr>
          <p:spPr>
            <a:xfrm flipH="1">
              <a:off x="1165294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7" name="Google Shape;3127;p11"/>
            <p:cNvSpPr/>
            <p:nvPr/>
          </p:nvSpPr>
          <p:spPr>
            <a:xfrm>
              <a:off x="1121722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8" name="Google Shape;3128;p11"/>
            <p:cNvSpPr/>
            <p:nvPr/>
          </p:nvSpPr>
          <p:spPr>
            <a:xfrm>
              <a:off x="1089108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29" name="Google Shape;3129;p11"/>
            <p:cNvSpPr/>
            <p:nvPr/>
          </p:nvSpPr>
          <p:spPr>
            <a:xfrm flipH="1">
              <a:off x="1132431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0" name="Google Shape;3130;p11"/>
            <p:cNvSpPr/>
            <p:nvPr/>
          </p:nvSpPr>
          <p:spPr>
            <a:xfrm flipH="1">
              <a:off x="1099817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1" name="Google Shape;3131;p11"/>
            <p:cNvSpPr/>
            <p:nvPr/>
          </p:nvSpPr>
          <p:spPr>
            <a:xfrm>
              <a:off x="1056245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2" name="Google Shape;3132;p11"/>
            <p:cNvSpPr/>
            <p:nvPr/>
          </p:nvSpPr>
          <p:spPr>
            <a:xfrm>
              <a:off x="1023631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3" name="Google Shape;3133;p11"/>
            <p:cNvSpPr/>
            <p:nvPr/>
          </p:nvSpPr>
          <p:spPr>
            <a:xfrm flipH="1">
              <a:off x="10669550"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4" name="Google Shape;3134;p11"/>
            <p:cNvSpPr/>
            <p:nvPr/>
          </p:nvSpPr>
          <p:spPr>
            <a:xfrm flipH="1">
              <a:off x="10343410"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5" name="Google Shape;3135;p11"/>
            <p:cNvSpPr/>
            <p:nvPr/>
          </p:nvSpPr>
          <p:spPr>
            <a:xfrm>
              <a:off x="990768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6" name="Google Shape;3136;p11"/>
            <p:cNvSpPr/>
            <p:nvPr/>
          </p:nvSpPr>
          <p:spPr>
            <a:xfrm>
              <a:off x="958154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7" name="Google Shape;3137;p11"/>
            <p:cNvSpPr/>
            <p:nvPr/>
          </p:nvSpPr>
          <p:spPr>
            <a:xfrm flipH="1">
              <a:off x="1001478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8" name="Google Shape;3138;p11"/>
            <p:cNvSpPr/>
            <p:nvPr/>
          </p:nvSpPr>
          <p:spPr>
            <a:xfrm flipH="1">
              <a:off x="9688641"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39" name="Google Shape;3139;p11"/>
            <p:cNvSpPr/>
            <p:nvPr/>
          </p:nvSpPr>
          <p:spPr>
            <a:xfrm>
              <a:off x="925291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0" name="Google Shape;3140;p11"/>
            <p:cNvSpPr/>
            <p:nvPr/>
          </p:nvSpPr>
          <p:spPr>
            <a:xfrm>
              <a:off x="892677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1" name="Google Shape;3141;p11"/>
            <p:cNvSpPr/>
            <p:nvPr/>
          </p:nvSpPr>
          <p:spPr>
            <a:xfrm flipH="1">
              <a:off x="936001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2" name="Google Shape;3142;p11"/>
            <p:cNvSpPr/>
            <p:nvPr/>
          </p:nvSpPr>
          <p:spPr>
            <a:xfrm flipH="1">
              <a:off x="9033872"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3" name="Google Shape;3143;p11"/>
            <p:cNvSpPr/>
            <p:nvPr/>
          </p:nvSpPr>
          <p:spPr>
            <a:xfrm>
              <a:off x="85981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4" name="Google Shape;3144;p11"/>
            <p:cNvSpPr/>
            <p:nvPr/>
          </p:nvSpPr>
          <p:spPr>
            <a:xfrm flipH="1">
              <a:off x="8705243"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5" name="Google Shape;3145;p11"/>
            <p:cNvSpPr/>
            <p:nvPr/>
          </p:nvSpPr>
          <p:spPr>
            <a:xfrm>
              <a:off x="826952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6" name="Google Shape;3146;p11"/>
            <p:cNvSpPr/>
            <p:nvPr/>
          </p:nvSpPr>
          <p:spPr>
            <a:xfrm>
              <a:off x="794337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7" name="Google Shape;3147;p11"/>
            <p:cNvSpPr/>
            <p:nvPr/>
          </p:nvSpPr>
          <p:spPr>
            <a:xfrm flipH="1">
              <a:off x="8376614"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8" name="Google Shape;3148;p11"/>
            <p:cNvSpPr/>
            <p:nvPr/>
          </p:nvSpPr>
          <p:spPr>
            <a:xfrm flipH="1">
              <a:off x="8050474"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49" name="Google Shape;3149;p11"/>
            <p:cNvSpPr/>
            <p:nvPr/>
          </p:nvSpPr>
          <p:spPr>
            <a:xfrm>
              <a:off x="7614751"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0" name="Google Shape;3150;p11"/>
            <p:cNvSpPr/>
            <p:nvPr/>
          </p:nvSpPr>
          <p:spPr>
            <a:xfrm>
              <a:off x="72886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1" name="Google Shape;3151;p11"/>
            <p:cNvSpPr/>
            <p:nvPr/>
          </p:nvSpPr>
          <p:spPr>
            <a:xfrm flipH="1">
              <a:off x="7721846"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2" name="Google Shape;3152;p11"/>
            <p:cNvSpPr/>
            <p:nvPr/>
          </p:nvSpPr>
          <p:spPr>
            <a:xfrm flipH="1">
              <a:off x="7395705"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3" name="Google Shape;3153;p11"/>
            <p:cNvSpPr/>
            <p:nvPr/>
          </p:nvSpPr>
          <p:spPr>
            <a:xfrm>
              <a:off x="695998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4" name="Google Shape;3154;p11"/>
            <p:cNvSpPr/>
            <p:nvPr/>
          </p:nvSpPr>
          <p:spPr>
            <a:xfrm>
              <a:off x="663384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5" name="Google Shape;3155;p11"/>
            <p:cNvSpPr/>
            <p:nvPr/>
          </p:nvSpPr>
          <p:spPr>
            <a:xfrm flipH="1">
              <a:off x="7067077"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6" name="Google Shape;3156;p11"/>
            <p:cNvSpPr/>
            <p:nvPr/>
          </p:nvSpPr>
          <p:spPr>
            <a:xfrm flipH="1">
              <a:off x="6740936"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7" name="Google Shape;3157;p11"/>
            <p:cNvSpPr/>
            <p:nvPr/>
          </p:nvSpPr>
          <p:spPr>
            <a:xfrm>
              <a:off x="630521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8" name="Google Shape;3158;p11"/>
            <p:cNvSpPr/>
            <p:nvPr/>
          </p:nvSpPr>
          <p:spPr>
            <a:xfrm>
              <a:off x="59790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59" name="Google Shape;3159;p11"/>
            <p:cNvSpPr/>
            <p:nvPr/>
          </p:nvSpPr>
          <p:spPr>
            <a:xfrm flipH="1">
              <a:off x="641230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0" name="Google Shape;3160;p11"/>
            <p:cNvSpPr/>
            <p:nvPr/>
          </p:nvSpPr>
          <p:spPr>
            <a:xfrm flipH="1">
              <a:off x="6086167"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1" name="Google Shape;3161;p11"/>
            <p:cNvSpPr/>
            <p:nvPr/>
          </p:nvSpPr>
          <p:spPr>
            <a:xfrm>
              <a:off x="565044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2" name="Google Shape;3162;p11"/>
            <p:cNvSpPr/>
            <p:nvPr/>
          </p:nvSpPr>
          <p:spPr>
            <a:xfrm>
              <a:off x="53243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3" name="Google Shape;3163;p11"/>
            <p:cNvSpPr/>
            <p:nvPr/>
          </p:nvSpPr>
          <p:spPr>
            <a:xfrm flipH="1">
              <a:off x="575753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4" name="Google Shape;3164;p11"/>
            <p:cNvSpPr/>
            <p:nvPr/>
          </p:nvSpPr>
          <p:spPr>
            <a:xfrm flipH="1">
              <a:off x="5431399"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5" name="Google Shape;3165;p11"/>
            <p:cNvSpPr/>
            <p:nvPr/>
          </p:nvSpPr>
          <p:spPr>
            <a:xfrm>
              <a:off x="49956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6" name="Google Shape;3166;p11"/>
            <p:cNvSpPr/>
            <p:nvPr/>
          </p:nvSpPr>
          <p:spPr>
            <a:xfrm flipH="1">
              <a:off x="510276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7" name="Google Shape;3167;p11"/>
            <p:cNvSpPr/>
            <p:nvPr/>
          </p:nvSpPr>
          <p:spPr>
            <a:xfrm>
              <a:off x="46670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8" name="Google Shape;3168;p11"/>
            <p:cNvSpPr/>
            <p:nvPr/>
          </p:nvSpPr>
          <p:spPr>
            <a:xfrm>
              <a:off x="434090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69" name="Google Shape;3169;p11"/>
            <p:cNvSpPr/>
            <p:nvPr/>
          </p:nvSpPr>
          <p:spPr>
            <a:xfrm flipH="1">
              <a:off x="4774142"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0" name="Google Shape;3170;p11"/>
            <p:cNvSpPr/>
            <p:nvPr/>
          </p:nvSpPr>
          <p:spPr>
            <a:xfrm flipH="1">
              <a:off x="444800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1" name="Google Shape;3171;p11"/>
            <p:cNvSpPr/>
            <p:nvPr/>
          </p:nvSpPr>
          <p:spPr>
            <a:xfrm>
              <a:off x="401227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2" name="Google Shape;3172;p11"/>
            <p:cNvSpPr/>
            <p:nvPr/>
          </p:nvSpPr>
          <p:spPr>
            <a:xfrm>
              <a:off x="368613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3" name="Google Shape;3173;p11"/>
            <p:cNvSpPr/>
            <p:nvPr/>
          </p:nvSpPr>
          <p:spPr>
            <a:xfrm flipH="1">
              <a:off x="4119373"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4" name="Google Shape;3174;p11"/>
            <p:cNvSpPr/>
            <p:nvPr/>
          </p:nvSpPr>
          <p:spPr>
            <a:xfrm flipH="1">
              <a:off x="379323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5" name="Google Shape;3175;p11"/>
            <p:cNvSpPr/>
            <p:nvPr/>
          </p:nvSpPr>
          <p:spPr>
            <a:xfrm>
              <a:off x="33575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6" name="Google Shape;3176;p11"/>
            <p:cNvSpPr/>
            <p:nvPr/>
          </p:nvSpPr>
          <p:spPr>
            <a:xfrm>
              <a:off x="303136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7" name="Google Shape;3177;p11"/>
            <p:cNvSpPr/>
            <p:nvPr/>
          </p:nvSpPr>
          <p:spPr>
            <a:xfrm flipH="1">
              <a:off x="3464604"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8" name="Google Shape;3178;p11"/>
            <p:cNvSpPr/>
            <p:nvPr/>
          </p:nvSpPr>
          <p:spPr>
            <a:xfrm flipH="1">
              <a:off x="313846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79" name="Google Shape;3179;p11"/>
            <p:cNvSpPr/>
            <p:nvPr/>
          </p:nvSpPr>
          <p:spPr>
            <a:xfrm>
              <a:off x="270274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0" name="Google Shape;3180;p11"/>
            <p:cNvSpPr/>
            <p:nvPr/>
          </p:nvSpPr>
          <p:spPr>
            <a:xfrm>
              <a:off x="237659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1" name="Google Shape;3181;p11"/>
            <p:cNvSpPr/>
            <p:nvPr/>
          </p:nvSpPr>
          <p:spPr>
            <a:xfrm flipH="1">
              <a:off x="280983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2" name="Google Shape;3182;p11"/>
            <p:cNvSpPr/>
            <p:nvPr/>
          </p:nvSpPr>
          <p:spPr>
            <a:xfrm flipH="1">
              <a:off x="248369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3" name="Google Shape;3183;p11"/>
            <p:cNvSpPr/>
            <p:nvPr/>
          </p:nvSpPr>
          <p:spPr>
            <a:xfrm>
              <a:off x="20479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4" name="Google Shape;3184;p11"/>
            <p:cNvSpPr/>
            <p:nvPr/>
          </p:nvSpPr>
          <p:spPr>
            <a:xfrm>
              <a:off x="172183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5" name="Google Shape;3185;p11"/>
            <p:cNvSpPr/>
            <p:nvPr/>
          </p:nvSpPr>
          <p:spPr>
            <a:xfrm flipH="1">
              <a:off x="215506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6" name="Google Shape;3186;p11"/>
            <p:cNvSpPr/>
            <p:nvPr/>
          </p:nvSpPr>
          <p:spPr>
            <a:xfrm flipH="1">
              <a:off x="1828926"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7" name="Google Shape;3187;p11"/>
            <p:cNvSpPr/>
            <p:nvPr/>
          </p:nvSpPr>
          <p:spPr>
            <a:xfrm>
              <a:off x="13932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8" name="Google Shape;3188;p11"/>
            <p:cNvSpPr/>
            <p:nvPr/>
          </p:nvSpPr>
          <p:spPr>
            <a:xfrm flipH="1">
              <a:off x="1500297"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89" name="Google Shape;3189;p11"/>
            <p:cNvSpPr/>
            <p:nvPr/>
          </p:nvSpPr>
          <p:spPr>
            <a:xfrm>
              <a:off x="10645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0" name="Google Shape;3190;p11"/>
            <p:cNvSpPr/>
            <p:nvPr/>
          </p:nvSpPr>
          <p:spPr>
            <a:xfrm>
              <a:off x="73843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1" name="Google Shape;3191;p11"/>
            <p:cNvSpPr/>
            <p:nvPr/>
          </p:nvSpPr>
          <p:spPr>
            <a:xfrm flipH="1">
              <a:off x="1171668"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2" name="Google Shape;3192;p11"/>
            <p:cNvSpPr/>
            <p:nvPr/>
          </p:nvSpPr>
          <p:spPr>
            <a:xfrm flipH="1">
              <a:off x="84552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3" name="Google Shape;3193;p11"/>
            <p:cNvSpPr/>
            <p:nvPr/>
          </p:nvSpPr>
          <p:spPr>
            <a:xfrm>
              <a:off x="40980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4" name="Google Shape;3194;p11"/>
            <p:cNvSpPr/>
            <p:nvPr/>
          </p:nvSpPr>
          <p:spPr>
            <a:xfrm>
              <a:off x="8366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5" name="Google Shape;3195;p11"/>
            <p:cNvSpPr/>
            <p:nvPr/>
          </p:nvSpPr>
          <p:spPr>
            <a:xfrm flipH="1">
              <a:off x="516899"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6" name="Google Shape;3196;p11"/>
            <p:cNvSpPr/>
            <p:nvPr/>
          </p:nvSpPr>
          <p:spPr>
            <a:xfrm flipH="1">
              <a:off x="19075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197" name="Google Shape;3197;p11"/>
          <p:cNvGrpSpPr/>
          <p:nvPr/>
        </p:nvGrpSpPr>
        <p:grpSpPr>
          <a:xfrm>
            <a:off x="83663" y="4339347"/>
            <a:ext cx="12009863" cy="176637"/>
            <a:chOff x="83663" y="4268156"/>
            <a:chExt cx="12009863" cy="176637"/>
          </a:xfrm>
        </p:grpSpPr>
        <p:sp>
          <p:nvSpPr>
            <p:cNvPr id="3198" name="Google Shape;3198;p11"/>
            <p:cNvSpPr/>
            <p:nvPr/>
          </p:nvSpPr>
          <p:spPr>
            <a:xfrm>
              <a:off x="30519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199" name="Google Shape;3199;p11"/>
            <p:cNvSpPr/>
            <p:nvPr/>
          </p:nvSpPr>
          <p:spPr>
            <a:xfrm>
              <a:off x="63133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0" name="Google Shape;3200;p11"/>
            <p:cNvSpPr/>
            <p:nvPr/>
          </p:nvSpPr>
          <p:spPr>
            <a:xfrm>
              <a:off x="8366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1" name="Google Shape;3201;p11"/>
            <p:cNvSpPr/>
            <p:nvPr/>
          </p:nvSpPr>
          <p:spPr>
            <a:xfrm>
              <a:off x="41229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2" name="Google Shape;3202;p11"/>
            <p:cNvSpPr/>
            <p:nvPr/>
          </p:nvSpPr>
          <p:spPr>
            <a:xfrm>
              <a:off x="95996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3" name="Google Shape;3203;p11"/>
            <p:cNvSpPr/>
            <p:nvPr/>
          </p:nvSpPr>
          <p:spPr>
            <a:xfrm>
              <a:off x="128610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4" name="Google Shape;3204;p11"/>
            <p:cNvSpPr/>
            <p:nvPr/>
          </p:nvSpPr>
          <p:spPr>
            <a:xfrm>
              <a:off x="73843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5" name="Google Shape;3205;p11"/>
            <p:cNvSpPr/>
            <p:nvPr/>
          </p:nvSpPr>
          <p:spPr>
            <a:xfrm>
              <a:off x="106706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6" name="Google Shape;3206;p11"/>
            <p:cNvSpPr/>
            <p:nvPr/>
          </p:nvSpPr>
          <p:spPr>
            <a:xfrm>
              <a:off x="161473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7" name="Google Shape;3207;p11"/>
            <p:cNvSpPr/>
            <p:nvPr/>
          </p:nvSpPr>
          <p:spPr>
            <a:xfrm>
              <a:off x="194087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8" name="Google Shape;3208;p11"/>
            <p:cNvSpPr/>
            <p:nvPr/>
          </p:nvSpPr>
          <p:spPr>
            <a:xfrm>
              <a:off x="139320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09" name="Google Shape;3209;p11"/>
            <p:cNvSpPr/>
            <p:nvPr/>
          </p:nvSpPr>
          <p:spPr>
            <a:xfrm>
              <a:off x="1721829"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0" name="Google Shape;3210;p11"/>
            <p:cNvSpPr/>
            <p:nvPr/>
          </p:nvSpPr>
          <p:spPr>
            <a:xfrm>
              <a:off x="226950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1" name="Google Shape;3211;p11"/>
            <p:cNvSpPr/>
            <p:nvPr/>
          </p:nvSpPr>
          <p:spPr>
            <a:xfrm>
              <a:off x="259564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2" name="Google Shape;3212;p11"/>
            <p:cNvSpPr/>
            <p:nvPr/>
          </p:nvSpPr>
          <p:spPr>
            <a:xfrm>
              <a:off x="204796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3" name="Google Shape;3213;p11"/>
            <p:cNvSpPr/>
            <p:nvPr/>
          </p:nvSpPr>
          <p:spPr>
            <a:xfrm>
              <a:off x="2376598"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4" name="Google Shape;3214;p11"/>
            <p:cNvSpPr/>
            <p:nvPr/>
          </p:nvSpPr>
          <p:spPr>
            <a:xfrm>
              <a:off x="292427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5" name="Google Shape;3215;p11"/>
            <p:cNvSpPr/>
            <p:nvPr/>
          </p:nvSpPr>
          <p:spPr>
            <a:xfrm>
              <a:off x="325041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6" name="Google Shape;3216;p11"/>
            <p:cNvSpPr/>
            <p:nvPr/>
          </p:nvSpPr>
          <p:spPr>
            <a:xfrm>
              <a:off x="270273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7" name="Google Shape;3217;p11"/>
            <p:cNvSpPr/>
            <p:nvPr/>
          </p:nvSpPr>
          <p:spPr>
            <a:xfrm>
              <a:off x="3031366"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8" name="Google Shape;3218;p11"/>
            <p:cNvSpPr/>
            <p:nvPr/>
          </p:nvSpPr>
          <p:spPr>
            <a:xfrm>
              <a:off x="35790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19" name="Google Shape;3219;p11"/>
            <p:cNvSpPr/>
            <p:nvPr/>
          </p:nvSpPr>
          <p:spPr>
            <a:xfrm>
              <a:off x="3357508"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0" name="Google Shape;3220;p11"/>
            <p:cNvSpPr/>
            <p:nvPr/>
          </p:nvSpPr>
          <p:spPr>
            <a:xfrm>
              <a:off x="390767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1" name="Google Shape;3221;p11"/>
            <p:cNvSpPr/>
            <p:nvPr/>
          </p:nvSpPr>
          <p:spPr>
            <a:xfrm>
              <a:off x="423381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2" name="Google Shape;3222;p11"/>
            <p:cNvSpPr/>
            <p:nvPr/>
          </p:nvSpPr>
          <p:spPr>
            <a:xfrm>
              <a:off x="3686136"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3" name="Google Shape;3223;p11"/>
            <p:cNvSpPr/>
            <p:nvPr/>
          </p:nvSpPr>
          <p:spPr>
            <a:xfrm>
              <a:off x="401476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4" name="Google Shape;3224;p11"/>
            <p:cNvSpPr/>
            <p:nvPr/>
          </p:nvSpPr>
          <p:spPr>
            <a:xfrm>
              <a:off x="4562439"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5" name="Google Shape;3225;p11"/>
            <p:cNvSpPr/>
            <p:nvPr/>
          </p:nvSpPr>
          <p:spPr>
            <a:xfrm>
              <a:off x="48885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6" name="Google Shape;3226;p11"/>
            <p:cNvSpPr/>
            <p:nvPr/>
          </p:nvSpPr>
          <p:spPr>
            <a:xfrm>
              <a:off x="4340905"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7" name="Google Shape;3227;p11"/>
            <p:cNvSpPr/>
            <p:nvPr/>
          </p:nvSpPr>
          <p:spPr>
            <a:xfrm>
              <a:off x="466953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8" name="Google Shape;3228;p11"/>
            <p:cNvSpPr/>
            <p:nvPr/>
          </p:nvSpPr>
          <p:spPr>
            <a:xfrm>
              <a:off x="521720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29" name="Google Shape;3229;p11"/>
            <p:cNvSpPr/>
            <p:nvPr/>
          </p:nvSpPr>
          <p:spPr>
            <a:xfrm>
              <a:off x="554334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0" name="Google Shape;3230;p11"/>
            <p:cNvSpPr/>
            <p:nvPr/>
          </p:nvSpPr>
          <p:spPr>
            <a:xfrm>
              <a:off x="4995674"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1" name="Google Shape;3231;p11"/>
            <p:cNvSpPr/>
            <p:nvPr/>
          </p:nvSpPr>
          <p:spPr>
            <a:xfrm>
              <a:off x="5324302"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2" name="Google Shape;3232;p11"/>
            <p:cNvSpPr/>
            <p:nvPr/>
          </p:nvSpPr>
          <p:spPr>
            <a:xfrm>
              <a:off x="587197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3" name="Google Shape;3233;p11"/>
            <p:cNvSpPr/>
            <p:nvPr/>
          </p:nvSpPr>
          <p:spPr>
            <a:xfrm>
              <a:off x="61981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4" name="Google Shape;3234;p11"/>
            <p:cNvSpPr/>
            <p:nvPr/>
          </p:nvSpPr>
          <p:spPr>
            <a:xfrm>
              <a:off x="565044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5" name="Google Shape;3235;p11"/>
            <p:cNvSpPr/>
            <p:nvPr/>
          </p:nvSpPr>
          <p:spPr>
            <a:xfrm>
              <a:off x="5979071"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6" name="Google Shape;3236;p11"/>
            <p:cNvSpPr/>
            <p:nvPr/>
          </p:nvSpPr>
          <p:spPr>
            <a:xfrm>
              <a:off x="652674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7" name="Google Shape;3237;p11"/>
            <p:cNvSpPr/>
            <p:nvPr/>
          </p:nvSpPr>
          <p:spPr>
            <a:xfrm>
              <a:off x="68528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8" name="Google Shape;3238;p11"/>
            <p:cNvSpPr/>
            <p:nvPr/>
          </p:nvSpPr>
          <p:spPr>
            <a:xfrm>
              <a:off x="630521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39" name="Google Shape;3239;p11"/>
            <p:cNvSpPr/>
            <p:nvPr/>
          </p:nvSpPr>
          <p:spPr>
            <a:xfrm>
              <a:off x="663384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0" name="Google Shape;3240;p11"/>
            <p:cNvSpPr/>
            <p:nvPr/>
          </p:nvSpPr>
          <p:spPr>
            <a:xfrm>
              <a:off x="71815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1" name="Google Shape;3241;p11"/>
            <p:cNvSpPr/>
            <p:nvPr/>
          </p:nvSpPr>
          <p:spPr>
            <a:xfrm>
              <a:off x="695998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2" name="Google Shape;3242;p11"/>
            <p:cNvSpPr/>
            <p:nvPr/>
          </p:nvSpPr>
          <p:spPr>
            <a:xfrm>
              <a:off x="75101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3" name="Google Shape;3243;p11"/>
            <p:cNvSpPr/>
            <p:nvPr/>
          </p:nvSpPr>
          <p:spPr>
            <a:xfrm>
              <a:off x="783628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4" name="Google Shape;3244;p11"/>
            <p:cNvSpPr/>
            <p:nvPr/>
          </p:nvSpPr>
          <p:spPr>
            <a:xfrm>
              <a:off x="7288609"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5" name="Google Shape;3245;p11"/>
            <p:cNvSpPr/>
            <p:nvPr/>
          </p:nvSpPr>
          <p:spPr>
            <a:xfrm>
              <a:off x="761723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6" name="Google Shape;3246;p11"/>
            <p:cNvSpPr/>
            <p:nvPr/>
          </p:nvSpPr>
          <p:spPr>
            <a:xfrm>
              <a:off x="816491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7" name="Google Shape;3247;p11"/>
            <p:cNvSpPr/>
            <p:nvPr/>
          </p:nvSpPr>
          <p:spPr>
            <a:xfrm>
              <a:off x="849105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8" name="Google Shape;3248;p11"/>
            <p:cNvSpPr/>
            <p:nvPr/>
          </p:nvSpPr>
          <p:spPr>
            <a:xfrm>
              <a:off x="7943378"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49" name="Google Shape;3249;p11"/>
            <p:cNvSpPr/>
            <p:nvPr/>
          </p:nvSpPr>
          <p:spPr>
            <a:xfrm>
              <a:off x="827200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0" name="Google Shape;3250;p11"/>
            <p:cNvSpPr/>
            <p:nvPr/>
          </p:nvSpPr>
          <p:spPr>
            <a:xfrm>
              <a:off x="88196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1" name="Google Shape;3251;p11"/>
            <p:cNvSpPr/>
            <p:nvPr/>
          </p:nvSpPr>
          <p:spPr>
            <a:xfrm>
              <a:off x="914582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2" name="Google Shape;3252;p11"/>
            <p:cNvSpPr/>
            <p:nvPr/>
          </p:nvSpPr>
          <p:spPr>
            <a:xfrm>
              <a:off x="8598147"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3" name="Google Shape;3253;p11"/>
            <p:cNvSpPr/>
            <p:nvPr/>
          </p:nvSpPr>
          <p:spPr>
            <a:xfrm>
              <a:off x="892677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4" name="Google Shape;3254;p11"/>
            <p:cNvSpPr/>
            <p:nvPr/>
          </p:nvSpPr>
          <p:spPr>
            <a:xfrm>
              <a:off x="947445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5" name="Google Shape;3255;p11"/>
            <p:cNvSpPr/>
            <p:nvPr/>
          </p:nvSpPr>
          <p:spPr>
            <a:xfrm>
              <a:off x="980059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6" name="Google Shape;3256;p11"/>
            <p:cNvSpPr/>
            <p:nvPr/>
          </p:nvSpPr>
          <p:spPr>
            <a:xfrm>
              <a:off x="925291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7" name="Google Shape;3257;p11"/>
            <p:cNvSpPr/>
            <p:nvPr/>
          </p:nvSpPr>
          <p:spPr>
            <a:xfrm>
              <a:off x="958154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8" name="Google Shape;3258;p11"/>
            <p:cNvSpPr/>
            <p:nvPr/>
          </p:nvSpPr>
          <p:spPr>
            <a:xfrm>
              <a:off x="101292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59" name="Google Shape;3259;p11"/>
            <p:cNvSpPr/>
            <p:nvPr/>
          </p:nvSpPr>
          <p:spPr>
            <a:xfrm>
              <a:off x="1045536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0" name="Google Shape;3260;p11"/>
            <p:cNvSpPr/>
            <p:nvPr/>
          </p:nvSpPr>
          <p:spPr>
            <a:xfrm>
              <a:off x="990768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1" name="Google Shape;3261;p11"/>
            <p:cNvSpPr/>
            <p:nvPr/>
          </p:nvSpPr>
          <p:spPr>
            <a:xfrm>
              <a:off x="10236312"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2" name="Google Shape;3262;p11"/>
            <p:cNvSpPr/>
            <p:nvPr/>
          </p:nvSpPr>
          <p:spPr>
            <a:xfrm>
              <a:off x="107839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3" name="Google Shape;3263;p11"/>
            <p:cNvSpPr/>
            <p:nvPr/>
          </p:nvSpPr>
          <p:spPr>
            <a:xfrm>
              <a:off x="10562454"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4" name="Google Shape;3264;p11"/>
            <p:cNvSpPr/>
            <p:nvPr/>
          </p:nvSpPr>
          <p:spPr>
            <a:xfrm>
              <a:off x="111126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5" name="Google Shape;3265;p11"/>
            <p:cNvSpPr/>
            <p:nvPr/>
          </p:nvSpPr>
          <p:spPr>
            <a:xfrm>
              <a:off x="1143875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6" name="Google Shape;3266;p11"/>
            <p:cNvSpPr/>
            <p:nvPr/>
          </p:nvSpPr>
          <p:spPr>
            <a:xfrm>
              <a:off x="10891083"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7" name="Google Shape;3267;p11"/>
            <p:cNvSpPr/>
            <p:nvPr/>
          </p:nvSpPr>
          <p:spPr>
            <a:xfrm>
              <a:off x="1121971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8" name="Google Shape;3268;p11"/>
            <p:cNvSpPr/>
            <p:nvPr/>
          </p:nvSpPr>
          <p:spPr>
            <a:xfrm>
              <a:off x="1176738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69" name="Google Shape;3269;p11"/>
            <p:cNvSpPr/>
            <p:nvPr/>
          </p:nvSpPr>
          <p:spPr>
            <a:xfrm>
              <a:off x="1209352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0" name="Google Shape;3270;p11"/>
            <p:cNvSpPr/>
            <p:nvPr/>
          </p:nvSpPr>
          <p:spPr>
            <a:xfrm>
              <a:off x="11545852"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1" name="Google Shape;3271;p11"/>
            <p:cNvSpPr/>
            <p:nvPr/>
          </p:nvSpPr>
          <p:spPr>
            <a:xfrm>
              <a:off x="1187448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272" name="Google Shape;3272;p11"/>
          <p:cNvGrpSpPr/>
          <p:nvPr/>
        </p:nvGrpSpPr>
        <p:grpSpPr>
          <a:xfrm>
            <a:off x="83663" y="4624381"/>
            <a:ext cx="12009864" cy="176637"/>
            <a:chOff x="83663" y="4565932"/>
            <a:chExt cx="12009864" cy="176637"/>
          </a:xfrm>
        </p:grpSpPr>
        <p:sp>
          <p:nvSpPr>
            <p:cNvPr id="3273" name="Google Shape;3273;p11"/>
            <p:cNvSpPr/>
            <p:nvPr/>
          </p:nvSpPr>
          <p:spPr>
            <a:xfrm>
              <a:off x="695998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4" name="Google Shape;3274;p11"/>
            <p:cNvSpPr/>
            <p:nvPr/>
          </p:nvSpPr>
          <p:spPr>
            <a:xfrm>
              <a:off x="663384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5" name="Google Shape;3275;p11"/>
            <p:cNvSpPr/>
            <p:nvPr/>
          </p:nvSpPr>
          <p:spPr>
            <a:xfrm flipH="1">
              <a:off x="706707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6" name="Google Shape;3276;p11"/>
            <p:cNvSpPr/>
            <p:nvPr/>
          </p:nvSpPr>
          <p:spPr>
            <a:xfrm flipH="1">
              <a:off x="674093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7" name="Google Shape;3277;p11"/>
            <p:cNvSpPr/>
            <p:nvPr/>
          </p:nvSpPr>
          <p:spPr>
            <a:xfrm>
              <a:off x="630521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8" name="Google Shape;3278;p11"/>
            <p:cNvSpPr/>
            <p:nvPr/>
          </p:nvSpPr>
          <p:spPr>
            <a:xfrm>
              <a:off x="597907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79" name="Google Shape;3279;p11"/>
            <p:cNvSpPr/>
            <p:nvPr/>
          </p:nvSpPr>
          <p:spPr>
            <a:xfrm flipH="1">
              <a:off x="641230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0" name="Google Shape;3280;p11"/>
            <p:cNvSpPr/>
            <p:nvPr/>
          </p:nvSpPr>
          <p:spPr>
            <a:xfrm flipH="1">
              <a:off x="608616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1" name="Google Shape;3281;p11"/>
            <p:cNvSpPr/>
            <p:nvPr/>
          </p:nvSpPr>
          <p:spPr>
            <a:xfrm>
              <a:off x="565044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2" name="Google Shape;3282;p11"/>
            <p:cNvSpPr/>
            <p:nvPr/>
          </p:nvSpPr>
          <p:spPr>
            <a:xfrm>
              <a:off x="532430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3" name="Google Shape;3283;p11"/>
            <p:cNvSpPr/>
            <p:nvPr/>
          </p:nvSpPr>
          <p:spPr>
            <a:xfrm flipH="1">
              <a:off x="5757538"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4" name="Google Shape;3284;p11"/>
            <p:cNvSpPr/>
            <p:nvPr/>
          </p:nvSpPr>
          <p:spPr>
            <a:xfrm flipH="1">
              <a:off x="5431398"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5" name="Google Shape;3285;p11"/>
            <p:cNvSpPr/>
            <p:nvPr/>
          </p:nvSpPr>
          <p:spPr>
            <a:xfrm>
              <a:off x="499567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6" name="Google Shape;3286;p11"/>
            <p:cNvSpPr/>
            <p:nvPr/>
          </p:nvSpPr>
          <p:spPr>
            <a:xfrm>
              <a:off x="466953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7" name="Google Shape;3287;p11"/>
            <p:cNvSpPr/>
            <p:nvPr/>
          </p:nvSpPr>
          <p:spPr>
            <a:xfrm flipH="1">
              <a:off x="510276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8" name="Google Shape;3288;p11"/>
            <p:cNvSpPr/>
            <p:nvPr/>
          </p:nvSpPr>
          <p:spPr>
            <a:xfrm flipH="1">
              <a:off x="4776629"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89" name="Google Shape;3289;p11"/>
            <p:cNvSpPr/>
            <p:nvPr/>
          </p:nvSpPr>
          <p:spPr>
            <a:xfrm>
              <a:off x="434090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0" name="Google Shape;3290;p11"/>
            <p:cNvSpPr/>
            <p:nvPr/>
          </p:nvSpPr>
          <p:spPr>
            <a:xfrm>
              <a:off x="401476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1" name="Google Shape;3291;p11"/>
            <p:cNvSpPr/>
            <p:nvPr/>
          </p:nvSpPr>
          <p:spPr>
            <a:xfrm flipH="1">
              <a:off x="444799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2" name="Google Shape;3292;p11"/>
            <p:cNvSpPr/>
            <p:nvPr/>
          </p:nvSpPr>
          <p:spPr>
            <a:xfrm flipH="1">
              <a:off x="4121860"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3" name="Google Shape;3293;p11"/>
            <p:cNvSpPr/>
            <p:nvPr/>
          </p:nvSpPr>
          <p:spPr>
            <a:xfrm>
              <a:off x="368613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4" name="Google Shape;3294;p11"/>
            <p:cNvSpPr/>
            <p:nvPr/>
          </p:nvSpPr>
          <p:spPr>
            <a:xfrm flipH="1">
              <a:off x="3793231"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5" name="Google Shape;3295;p11"/>
            <p:cNvSpPr/>
            <p:nvPr/>
          </p:nvSpPr>
          <p:spPr>
            <a:xfrm>
              <a:off x="335750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6" name="Google Shape;3296;p11"/>
            <p:cNvSpPr/>
            <p:nvPr/>
          </p:nvSpPr>
          <p:spPr>
            <a:xfrm>
              <a:off x="3031367"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7" name="Google Shape;3297;p11"/>
            <p:cNvSpPr/>
            <p:nvPr/>
          </p:nvSpPr>
          <p:spPr>
            <a:xfrm flipH="1">
              <a:off x="3464602"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8" name="Google Shape;3298;p11"/>
            <p:cNvSpPr/>
            <p:nvPr/>
          </p:nvSpPr>
          <p:spPr>
            <a:xfrm flipH="1">
              <a:off x="3138462"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299" name="Google Shape;3299;p11"/>
            <p:cNvSpPr/>
            <p:nvPr/>
          </p:nvSpPr>
          <p:spPr>
            <a:xfrm>
              <a:off x="2702739"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0" name="Google Shape;3300;p11"/>
            <p:cNvSpPr/>
            <p:nvPr/>
          </p:nvSpPr>
          <p:spPr>
            <a:xfrm>
              <a:off x="237659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1" name="Google Shape;3301;p11"/>
            <p:cNvSpPr/>
            <p:nvPr/>
          </p:nvSpPr>
          <p:spPr>
            <a:xfrm flipH="1">
              <a:off x="2809833"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2" name="Google Shape;3302;p11"/>
            <p:cNvSpPr/>
            <p:nvPr/>
          </p:nvSpPr>
          <p:spPr>
            <a:xfrm flipH="1">
              <a:off x="2483693"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3" name="Google Shape;3303;p11"/>
            <p:cNvSpPr/>
            <p:nvPr/>
          </p:nvSpPr>
          <p:spPr>
            <a:xfrm>
              <a:off x="204797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4" name="Google Shape;3304;p11"/>
            <p:cNvSpPr/>
            <p:nvPr/>
          </p:nvSpPr>
          <p:spPr>
            <a:xfrm>
              <a:off x="172183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5" name="Google Shape;3305;p11"/>
            <p:cNvSpPr/>
            <p:nvPr/>
          </p:nvSpPr>
          <p:spPr>
            <a:xfrm flipH="1">
              <a:off x="2155065"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6" name="Google Shape;3306;p11"/>
            <p:cNvSpPr/>
            <p:nvPr/>
          </p:nvSpPr>
          <p:spPr>
            <a:xfrm flipH="1">
              <a:off x="1828924"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7" name="Google Shape;3307;p11"/>
            <p:cNvSpPr/>
            <p:nvPr/>
          </p:nvSpPr>
          <p:spPr>
            <a:xfrm>
              <a:off x="139320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8" name="Google Shape;3308;p11"/>
            <p:cNvSpPr/>
            <p:nvPr/>
          </p:nvSpPr>
          <p:spPr>
            <a:xfrm>
              <a:off x="106706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09" name="Google Shape;3309;p11"/>
            <p:cNvSpPr/>
            <p:nvPr/>
          </p:nvSpPr>
          <p:spPr>
            <a:xfrm flipH="1">
              <a:off x="150029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0" name="Google Shape;3310;p11"/>
            <p:cNvSpPr/>
            <p:nvPr/>
          </p:nvSpPr>
          <p:spPr>
            <a:xfrm flipH="1">
              <a:off x="1174155"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1" name="Google Shape;3311;p11"/>
            <p:cNvSpPr/>
            <p:nvPr/>
          </p:nvSpPr>
          <p:spPr>
            <a:xfrm>
              <a:off x="73843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2" name="Google Shape;3312;p11"/>
            <p:cNvSpPr/>
            <p:nvPr/>
          </p:nvSpPr>
          <p:spPr>
            <a:xfrm>
              <a:off x="41229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3" name="Google Shape;3313;p11"/>
            <p:cNvSpPr/>
            <p:nvPr/>
          </p:nvSpPr>
          <p:spPr>
            <a:xfrm flipH="1">
              <a:off x="84552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4" name="Google Shape;3314;p11"/>
            <p:cNvSpPr/>
            <p:nvPr/>
          </p:nvSpPr>
          <p:spPr>
            <a:xfrm flipH="1">
              <a:off x="519387"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5" name="Google Shape;3315;p11"/>
            <p:cNvSpPr/>
            <p:nvPr/>
          </p:nvSpPr>
          <p:spPr>
            <a:xfrm>
              <a:off x="8366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6" name="Google Shape;3316;p11"/>
            <p:cNvSpPr/>
            <p:nvPr/>
          </p:nvSpPr>
          <p:spPr>
            <a:xfrm flipH="1">
              <a:off x="19075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7" name="Google Shape;3317;p11"/>
            <p:cNvSpPr/>
            <p:nvPr/>
          </p:nvSpPr>
          <p:spPr>
            <a:xfrm>
              <a:off x="11874480"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8" name="Google Shape;3318;p11"/>
            <p:cNvSpPr/>
            <p:nvPr/>
          </p:nvSpPr>
          <p:spPr>
            <a:xfrm flipH="1">
              <a:off x="11981575"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19" name="Google Shape;3319;p11"/>
            <p:cNvSpPr/>
            <p:nvPr/>
          </p:nvSpPr>
          <p:spPr>
            <a:xfrm>
              <a:off x="1154585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0" name="Google Shape;3320;p11"/>
            <p:cNvSpPr/>
            <p:nvPr/>
          </p:nvSpPr>
          <p:spPr>
            <a:xfrm>
              <a:off x="11219711"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1" name="Google Shape;3321;p11"/>
            <p:cNvSpPr/>
            <p:nvPr/>
          </p:nvSpPr>
          <p:spPr>
            <a:xfrm flipH="1">
              <a:off x="11652945"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2" name="Google Shape;3322;p11"/>
            <p:cNvSpPr/>
            <p:nvPr/>
          </p:nvSpPr>
          <p:spPr>
            <a:xfrm flipH="1">
              <a:off x="11326806"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3" name="Google Shape;3323;p11"/>
            <p:cNvSpPr/>
            <p:nvPr/>
          </p:nvSpPr>
          <p:spPr>
            <a:xfrm>
              <a:off x="1089108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4" name="Google Shape;3324;p11"/>
            <p:cNvSpPr/>
            <p:nvPr/>
          </p:nvSpPr>
          <p:spPr>
            <a:xfrm flipH="1">
              <a:off x="10998177"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5" name="Google Shape;3325;p11"/>
            <p:cNvSpPr/>
            <p:nvPr/>
          </p:nvSpPr>
          <p:spPr>
            <a:xfrm>
              <a:off x="1056245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6" name="Google Shape;3326;p11"/>
            <p:cNvSpPr/>
            <p:nvPr/>
          </p:nvSpPr>
          <p:spPr>
            <a:xfrm>
              <a:off x="1023631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7" name="Google Shape;3327;p11"/>
            <p:cNvSpPr/>
            <p:nvPr/>
          </p:nvSpPr>
          <p:spPr>
            <a:xfrm flipH="1">
              <a:off x="10669548"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8" name="Google Shape;3328;p11"/>
            <p:cNvSpPr/>
            <p:nvPr/>
          </p:nvSpPr>
          <p:spPr>
            <a:xfrm flipH="1">
              <a:off x="10343408"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29" name="Google Shape;3329;p11"/>
            <p:cNvSpPr/>
            <p:nvPr/>
          </p:nvSpPr>
          <p:spPr>
            <a:xfrm>
              <a:off x="990768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0" name="Google Shape;3330;p11"/>
            <p:cNvSpPr/>
            <p:nvPr/>
          </p:nvSpPr>
          <p:spPr>
            <a:xfrm>
              <a:off x="9581544"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1" name="Google Shape;3331;p11"/>
            <p:cNvSpPr/>
            <p:nvPr/>
          </p:nvSpPr>
          <p:spPr>
            <a:xfrm flipH="1">
              <a:off x="10014780"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2" name="Google Shape;3332;p11"/>
            <p:cNvSpPr/>
            <p:nvPr/>
          </p:nvSpPr>
          <p:spPr>
            <a:xfrm flipH="1">
              <a:off x="9688639"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3" name="Google Shape;3333;p11"/>
            <p:cNvSpPr/>
            <p:nvPr/>
          </p:nvSpPr>
          <p:spPr>
            <a:xfrm>
              <a:off x="9252916"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4" name="Google Shape;3334;p11"/>
            <p:cNvSpPr/>
            <p:nvPr/>
          </p:nvSpPr>
          <p:spPr>
            <a:xfrm>
              <a:off x="892677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5" name="Google Shape;3335;p11"/>
            <p:cNvSpPr/>
            <p:nvPr/>
          </p:nvSpPr>
          <p:spPr>
            <a:xfrm flipH="1">
              <a:off x="9360011"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6" name="Google Shape;3336;p11"/>
            <p:cNvSpPr/>
            <p:nvPr/>
          </p:nvSpPr>
          <p:spPr>
            <a:xfrm flipH="1">
              <a:off x="9033870"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7" name="Google Shape;3337;p11"/>
            <p:cNvSpPr/>
            <p:nvPr/>
          </p:nvSpPr>
          <p:spPr>
            <a:xfrm>
              <a:off x="8598148"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8" name="Google Shape;3338;p11"/>
            <p:cNvSpPr/>
            <p:nvPr/>
          </p:nvSpPr>
          <p:spPr>
            <a:xfrm>
              <a:off x="827200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39" name="Google Shape;3339;p11"/>
            <p:cNvSpPr/>
            <p:nvPr/>
          </p:nvSpPr>
          <p:spPr>
            <a:xfrm flipH="1">
              <a:off x="870524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0" name="Google Shape;3340;p11"/>
            <p:cNvSpPr/>
            <p:nvPr/>
          </p:nvSpPr>
          <p:spPr>
            <a:xfrm flipH="1">
              <a:off x="8379101"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1" name="Google Shape;3341;p11"/>
            <p:cNvSpPr/>
            <p:nvPr/>
          </p:nvSpPr>
          <p:spPr>
            <a:xfrm>
              <a:off x="794337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2" name="Google Shape;3342;p11"/>
            <p:cNvSpPr/>
            <p:nvPr/>
          </p:nvSpPr>
          <p:spPr>
            <a:xfrm>
              <a:off x="761723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3" name="Google Shape;3343;p11"/>
            <p:cNvSpPr/>
            <p:nvPr/>
          </p:nvSpPr>
          <p:spPr>
            <a:xfrm flipH="1">
              <a:off x="805047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4" name="Google Shape;3344;p11"/>
            <p:cNvSpPr/>
            <p:nvPr/>
          </p:nvSpPr>
          <p:spPr>
            <a:xfrm flipH="1">
              <a:off x="7724332"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5" name="Google Shape;3345;p11"/>
            <p:cNvSpPr/>
            <p:nvPr/>
          </p:nvSpPr>
          <p:spPr>
            <a:xfrm>
              <a:off x="728860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6" name="Google Shape;3346;p11"/>
            <p:cNvSpPr/>
            <p:nvPr/>
          </p:nvSpPr>
          <p:spPr>
            <a:xfrm flipH="1">
              <a:off x="7395703"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347" name="Google Shape;3347;p11"/>
          <p:cNvGrpSpPr/>
          <p:nvPr/>
        </p:nvGrpSpPr>
        <p:grpSpPr>
          <a:xfrm>
            <a:off x="83663" y="4909415"/>
            <a:ext cx="12009863" cy="176637"/>
            <a:chOff x="83663" y="4856241"/>
            <a:chExt cx="12009863" cy="176637"/>
          </a:xfrm>
        </p:grpSpPr>
        <p:sp>
          <p:nvSpPr>
            <p:cNvPr id="3348" name="Google Shape;3348;p11"/>
            <p:cNvSpPr/>
            <p:nvPr/>
          </p:nvSpPr>
          <p:spPr>
            <a:xfrm>
              <a:off x="30519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49" name="Google Shape;3349;p11"/>
            <p:cNvSpPr/>
            <p:nvPr/>
          </p:nvSpPr>
          <p:spPr>
            <a:xfrm>
              <a:off x="63133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0" name="Google Shape;3350;p11"/>
            <p:cNvSpPr/>
            <p:nvPr/>
          </p:nvSpPr>
          <p:spPr>
            <a:xfrm>
              <a:off x="8366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1" name="Google Shape;3351;p11"/>
            <p:cNvSpPr/>
            <p:nvPr/>
          </p:nvSpPr>
          <p:spPr>
            <a:xfrm>
              <a:off x="41229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2" name="Google Shape;3352;p11"/>
            <p:cNvSpPr/>
            <p:nvPr/>
          </p:nvSpPr>
          <p:spPr>
            <a:xfrm>
              <a:off x="95996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3" name="Google Shape;3353;p11"/>
            <p:cNvSpPr/>
            <p:nvPr/>
          </p:nvSpPr>
          <p:spPr>
            <a:xfrm>
              <a:off x="128610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4" name="Google Shape;3354;p11"/>
            <p:cNvSpPr/>
            <p:nvPr/>
          </p:nvSpPr>
          <p:spPr>
            <a:xfrm>
              <a:off x="73843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5" name="Google Shape;3355;p11"/>
            <p:cNvSpPr/>
            <p:nvPr/>
          </p:nvSpPr>
          <p:spPr>
            <a:xfrm>
              <a:off x="106706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6" name="Google Shape;3356;p11"/>
            <p:cNvSpPr/>
            <p:nvPr/>
          </p:nvSpPr>
          <p:spPr>
            <a:xfrm>
              <a:off x="161473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7" name="Google Shape;3357;p11"/>
            <p:cNvSpPr/>
            <p:nvPr/>
          </p:nvSpPr>
          <p:spPr>
            <a:xfrm>
              <a:off x="194087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8" name="Google Shape;3358;p11"/>
            <p:cNvSpPr/>
            <p:nvPr/>
          </p:nvSpPr>
          <p:spPr>
            <a:xfrm>
              <a:off x="139320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59" name="Google Shape;3359;p11"/>
            <p:cNvSpPr/>
            <p:nvPr/>
          </p:nvSpPr>
          <p:spPr>
            <a:xfrm>
              <a:off x="1721829"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0" name="Google Shape;3360;p11"/>
            <p:cNvSpPr/>
            <p:nvPr/>
          </p:nvSpPr>
          <p:spPr>
            <a:xfrm>
              <a:off x="226950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1" name="Google Shape;3361;p11"/>
            <p:cNvSpPr/>
            <p:nvPr/>
          </p:nvSpPr>
          <p:spPr>
            <a:xfrm>
              <a:off x="259564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2" name="Google Shape;3362;p11"/>
            <p:cNvSpPr/>
            <p:nvPr/>
          </p:nvSpPr>
          <p:spPr>
            <a:xfrm>
              <a:off x="204796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3" name="Google Shape;3363;p11"/>
            <p:cNvSpPr/>
            <p:nvPr/>
          </p:nvSpPr>
          <p:spPr>
            <a:xfrm>
              <a:off x="2376598"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4" name="Google Shape;3364;p11"/>
            <p:cNvSpPr/>
            <p:nvPr/>
          </p:nvSpPr>
          <p:spPr>
            <a:xfrm>
              <a:off x="292427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5" name="Google Shape;3365;p11"/>
            <p:cNvSpPr/>
            <p:nvPr/>
          </p:nvSpPr>
          <p:spPr>
            <a:xfrm>
              <a:off x="325041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6" name="Google Shape;3366;p11"/>
            <p:cNvSpPr/>
            <p:nvPr/>
          </p:nvSpPr>
          <p:spPr>
            <a:xfrm>
              <a:off x="270273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7" name="Google Shape;3367;p11"/>
            <p:cNvSpPr/>
            <p:nvPr/>
          </p:nvSpPr>
          <p:spPr>
            <a:xfrm>
              <a:off x="3031366"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8" name="Google Shape;3368;p11"/>
            <p:cNvSpPr/>
            <p:nvPr/>
          </p:nvSpPr>
          <p:spPr>
            <a:xfrm>
              <a:off x="35790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69" name="Google Shape;3369;p11"/>
            <p:cNvSpPr/>
            <p:nvPr/>
          </p:nvSpPr>
          <p:spPr>
            <a:xfrm>
              <a:off x="3357508"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0" name="Google Shape;3370;p11"/>
            <p:cNvSpPr/>
            <p:nvPr/>
          </p:nvSpPr>
          <p:spPr>
            <a:xfrm>
              <a:off x="390767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1" name="Google Shape;3371;p11"/>
            <p:cNvSpPr/>
            <p:nvPr/>
          </p:nvSpPr>
          <p:spPr>
            <a:xfrm>
              <a:off x="423381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2" name="Google Shape;3372;p11"/>
            <p:cNvSpPr/>
            <p:nvPr/>
          </p:nvSpPr>
          <p:spPr>
            <a:xfrm>
              <a:off x="3686136"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3" name="Google Shape;3373;p11"/>
            <p:cNvSpPr/>
            <p:nvPr/>
          </p:nvSpPr>
          <p:spPr>
            <a:xfrm>
              <a:off x="401476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4" name="Google Shape;3374;p11"/>
            <p:cNvSpPr/>
            <p:nvPr/>
          </p:nvSpPr>
          <p:spPr>
            <a:xfrm>
              <a:off x="4562439"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5" name="Google Shape;3375;p11"/>
            <p:cNvSpPr/>
            <p:nvPr/>
          </p:nvSpPr>
          <p:spPr>
            <a:xfrm>
              <a:off x="48885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6" name="Google Shape;3376;p11"/>
            <p:cNvSpPr/>
            <p:nvPr/>
          </p:nvSpPr>
          <p:spPr>
            <a:xfrm>
              <a:off x="4340905"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7" name="Google Shape;3377;p11"/>
            <p:cNvSpPr/>
            <p:nvPr/>
          </p:nvSpPr>
          <p:spPr>
            <a:xfrm>
              <a:off x="466953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8" name="Google Shape;3378;p11"/>
            <p:cNvSpPr/>
            <p:nvPr/>
          </p:nvSpPr>
          <p:spPr>
            <a:xfrm>
              <a:off x="521720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79" name="Google Shape;3379;p11"/>
            <p:cNvSpPr/>
            <p:nvPr/>
          </p:nvSpPr>
          <p:spPr>
            <a:xfrm>
              <a:off x="554334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0" name="Google Shape;3380;p11"/>
            <p:cNvSpPr/>
            <p:nvPr/>
          </p:nvSpPr>
          <p:spPr>
            <a:xfrm>
              <a:off x="4995674"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1" name="Google Shape;3381;p11"/>
            <p:cNvSpPr/>
            <p:nvPr/>
          </p:nvSpPr>
          <p:spPr>
            <a:xfrm>
              <a:off x="5324302"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2" name="Google Shape;3382;p11"/>
            <p:cNvSpPr/>
            <p:nvPr/>
          </p:nvSpPr>
          <p:spPr>
            <a:xfrm>
              <a:off x="587197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3" name="Google Shape;3383;p11"/>
            <p:cNvSpPr/>
            <p:nvPr/>
          </p:nvSpPr>
          <p:spPr>
            <a:xfrm>
              <a:off x="61981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4" name="Google Shape;3384;p11"/>
            <p:cNvSpPr/>
            <p:nvPr/>
          </p:nvSpPr>
          <p:spPr>
            <a:xfrm>
              <a:off x="565044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5" name="Google Shape;3385;p11"/>
            <p:cNvSpPr/>
            <p:nvPr/>
          </p:nvSpPr>
          <p:spPr>
            <a:xfrm>
              <a:off x="5979071"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6" name="Google Shape;3386;p11"/>
            <p:cNvSpPr/>
            <p:nvPr/>
          </p:nvSpPr>
          <p:spPr>
            <a:xfrm>
              <a:off x="652674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7" name="Google Shape;3387;p11"/>
            <p:cNvSpPr/>
            <p:nvPr/>
          </p:nvSpPr>
          <p:spPr>
            <a:xfrm>
              <a:off x="68528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8" name="Google Shape;3388;p11"/>
            <p:cNvSpPr/>
            <p:nvPr/>
          </p:nvSpPr>
          <p:spPr>
            <a:xfrm>
              <a:off x="630521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89" name="Google Shape;3389;p11"/>
            <p:cNvSpPr/>
            <p:nvPr/>
          </p:nvSpPr>
          <p:spPr>
            <a:xfrm>
              <a:off x="663384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0" name="Google Shape;3390;p11"/>
            <p:cNvSpPr/>
            <p:nvPr/>
          </p:nvSpPr>
          <p:spPr>
            <a:xfrm>
              <a:off x="71815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1" name="Google Shape;3391;p11"/>
            <p:cNvSpPr/>
            <p:nvPr/>
          </p:nvSpPr>
          <p:spPr>
            <a:xfrm>
              <a:off x="695998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2" name="Google Shape;3392;p11"/>
            <p:cNvSpPr/>
            <p:nvPr/>
          </p:nvSpPr>
          <p:spPr>
            <a:xfrm>
              <a:off x="75101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3" name="Google Shape;3393;p11"/>
            <p:cNvSpPr/>
            <p:nvPr/>
          </p:nvSpPr>
          <p:spPr>
            <a:xfrm>
              <a:off x="783628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4" name="Google Shape;3394;p11"/>
            <p:cNvSpPr/>
            <p:nvPr/>
          </p:nvSpPr>
          <p:spPr>
            <a:xfrm>
              <a:off x="7288609"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5" name="Google Shape;3395;p11"/>
            <p:cNvSpPr/>
            <p:nvPr/>
          </p:nvSpPr>
          <p:spPr>
            <a:xfrm>
              <a:off x="761723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6" name="Google Shape;3396;p11"/>
            <p:cNvSpPr/>
            <p:nvPr/>
          </p:nvSpPr>
          <p:spPr>
            <a:xfrm>
              <a:off x="816491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7" name="Google Shape;3397;p11"/>
            <p:cNvSpPr/>
            <p:nvPr/>
          </p:nvSpPr>
          <p:spPr>
            <a:xfrm>
              <a:off x="849105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8" name="Google Shape;3398;p11"/>
            <p:cNvSpPr/>
            <p:nvPr/>
          </p:nvSpPr>
          <p:spPr>
            <a:xfrm>
              <a:off x="7943378"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399" name="Google Shape;3399;p11"/>
            <p:cNvSpPr/>
            <p:nvPr/>
          </p:nvSpPr>
          <p:spPr>
            <a:xfrm>
              <a:off x="827200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0" name="Google Shape;3400;p11"/>
            <p:cNvSpPr/>
            <p:nvPr/>
          </p:nvSpPr>
          <p:spPr>
            <a:xfrm>
              <a:off x="88196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1" name="Google Shape;3401;p11"/>
            <p:cNvSpPr/>
            <p:nvPr/>
          </p:nvSpPr>
          <p:spPr>
            <a:xfrm>
              <a:off x="914582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2" name="Google Shape;3402;p11"/>
            <p:cNvSpPr/>
            <p:nvPr/>
          </p:nvSpPr>
          <p:spPr>
            <a:xfrm>
              <a:off x="8598147"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3" name="Google Shape;3403;p11"/>
            <p:cNvSpPr/>
            <p:nvPr/>
          </p:nvSpPr>
          <p:spPr>
            <a:xfrm>
              <a:off x="892677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4" name="Google Shape;3404;p11"/>
            <p:cNvSpPr/>
            <p:nvPr/>
          </p:nvSpPr>
          <p:spPr>
            <a:xfrm>
              <a:off x="947445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5" name="Google Shape;3405;p11"/>
            <p:cNvSpPr/>
            <p:nvPr/>
          </p:nvSpPr>
          <p:spPr>
            <a:xfrm>
              <a:off x="980059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6" name="Google Shape;3406;p11"/>
            <p:cNvSpPr/>
            <p:nvPr/>
          </p:nvSpPr>
          <p:spPr>
            <a:xfrm>
              <a:off x="925291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7" name="Google Shape;3407;p11"/>
            <p:cNvSpPr/>
            <p:nvPr/>
          </p:nvSpPr>
          <p:spPr>
            <a:xfrm>
              <a:off x="958154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8" name="Google Shape;3408;p11"/>
            <p:cNvSpPr/>
            <p:nvPr/>
          </p:nvSpPr>
          <p:spPr>
            <a:xfrm>
              <a:off x="101292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09" name="Google Shape;3409;p11"/>
            <p:cNvSpPr/>
            <p:nvPr/>
          </p:nvSpPr>
          <p:spPr>
            <a:xfrm>
              <a:off x="1045536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0" name="Google Shape;3410;p11"/>
            <p:cNvSpPr/>
            <p:nvPr/>
          </p:nvSpPr>
          <p:spPr>
            <a:xfrm>
              <a:off x="990768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1" name="Google Shape;3411;p11"/>
            <p:cNvSpPr/>
            <p:nvPr/>
          </p:nvSpPr>
          <p:spPr>
            <a:xfrm>
              <a:off x="10236312"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2" name="Google Shape;3412;p11"/>
            <p:cNvSpPr/>
            <p:nvPr/>
          </p:nvSpPr>
          <p:spPr>
            <a:xfrm>
              <a:off x="107839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3" name="Google Shape;3413;p11"/>
            <p:cNvSpPr/>
            <p:nvPr/>
          </p:nvSpPr>
          <p:spPr>
            <a:xfrm>
              <a:off x="10562454"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4" name="Google Shape;3414;p11"/>
            <p:cNvSpPr/>
            <p:nvPr/>
          </p:nvSpPr>
          <p:spPr>
            <a:xfrm>
              <a:off x="111126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5" name="Google Shape;3415;p11"/>
            <p:cNvSpPr/>
            <p:nvPr/>
          </p:nvSpPr>
          <p:spPr>
            <a:xfrm>
              <a:off x="1143875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6" name="Google Shape;3416;p11"/>
            <p:cNvSpPr/>
            <p:nvPr/>
          </p:nvSpPr>
          <p:spPr>
            <a:xfrm>
              <a:off x="10891083"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7" name="Google Shape;3417;p11"/>
            <p:cNvSpPr/>
            <p:nvPr/>
          </p:nvSpPr>
          <p:spPr>
            <a:xfrm>
              <a:off x="1121971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8" name="Google Shape;3418;p11"/>
            <p:cNvSpPr/>
            <p:nvPr/>
          </p:nvSpPr>
          <p:spPr>
            <a:xfrm>
              <a:off x="1176738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19" name="Google Shape;3419;p11"/>
            <p:cNvSpPr/>
            <p:nvPr/>
          </p:nvSpPr>
          <p:spPr>
            <a:xfrm>
              <a:off x="1209352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0" name="Google Shape;3420;p11"/>
            <p:cNvSpPr/>
            <p:nvPr/>
          </p:nvSpPr>
          <p:spPr>
            <a:xfrm>
              <a:off x="11545852"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1" name="Google Shape;3421;p11"/>
            <p:cNvSpPr/>
            <p:nvPr/>
          </p:nvSpPr>
          <p:spPr>
            <a:xfrm>
              <a:off x="1187448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422" name="Google Shape;3422;p11"/>
          <p:cNvGrpSpPr/>
          <p:nvPr/>
        </p:nvGrpSpPr>
        <p:grpSpPr>
          <a:xfrm>
            <a:off x="83664" y="3484245"/>
            <a:ext cx="12009863" cy="176637"/>
            <a:chOff x="83664" y="3400078"/>
            <a:chExt cx="12009863" cy="176637"/>
          </a:xfrm>
        </p:grpSpPr>
        <p:sp>
          <p:nvSpPr>
            <p:cNvPr id="3423" name="Google Shape;3423;p11"/>
            <p:cNvSpPr/>
            <p:nvPr/>
          </p:nvSpPr>
          <p:spPr>
            <a:xfrm>
              <a:off x="1187199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4" name="Google Shape;3424;p11"/>
            <p:cNvSpPr/>
            <p:nvPr/>
          </p:nvSpPr>
          <p:spPr>
            <a:xfrm>
              <a:off x="1154585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5" name="Google Shape;3425;p11"/>
            <p:cNvSpPr/>
            <p:nvPr/>
          </p:nvSpPr>
          <p:spPr>
            <a:xfrm flipH="1">
              <a:off x="1197908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6" name="Google Shape;3426;p11"/>
            <p:cNvSpPr/>
            <p:nvPr/>
          </p:nvSpPr>
          <p:spPr>
            <a:xfrm flipH="1">
              <a:off x="1165294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7" name="Google Shape;3427;p11"/>
            <p:cNvSpPr/>
            <p:nvPr/>
          </p:nvSpPr>
          <p:spPr>
            <a:xfrm>
              <a:off x="1121722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8" name="Google Shape;3428;p11"/>
            <p:cNvSpPr/>
            <p:nvPr/>
          </p:nvSpPr>
          <p:spPr>
            <a:xfrm>
              <a:off x="1089108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29" name="Google Shape;3429;p11"/>
            <p:cNvSpPr/>
            <p:nvPr/>
          </p:nvSpPr>
          <p:spPr>
            <a:xfrm flipH="1">
              <a:off x="1132431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0" name="Google Shape;3430;p11"/>
            <p:cNvSpPr/>
            <p:nvPr/>
          </p:nvSpPr>
          <p:spPr>
            <a:xfrm flipH="1">
              <a:off x="1099817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1" name="Google Shape;3431;p11"/>
            <p:cNvSpPr/>
            <p:nvPr/>
          </p:nvSpPr>
          <p:spPr>
            <a:xfrm>
              <a:off x="1056245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2" name="Google Shape;3432;p11"/>
            <p:cNvSpPr/>
            <p:nvPr/>
          </p:nvSpPr>
          <p:spPr>
            <a:xfrm>
              <a:off x="1023631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3" name="Google Shape;3433;p11"/>
            <p:cNvSpPr/>
            <p:nvPr/>
          </p:nvSpPr>
          <p:spPr>
            <a:xfrm flipH="1">
              <a:off x="10669550"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4" name="Google Shape;3434;p11"/>
            <p:cNvSpPr/>
            <p:nvPr/>
          </p:nvSpPr>
          <p:spPr>
            <a:xfrm flipH="1">
              <a:off x="10343410"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5" name="Google Shape;3435;p11"/>
            <p:cNvSpPr/>
            <p:nvPr/>
          </p:nvSpPr>
          <p:spPr>
            <a:xfrm>
              <a:off x="990768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6" name="Google Shape;3436;p11"/>
            <p:cNvSpPr/>
            <p:nvPr/>
          </p:nvSpPr>
          <p:spPr>
            <a:xfrm>
              <a:off x="958154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7" name="Google Shape;3437;p11"/>
            <p:cNvSpPr/>
            <p:nvPr/>
          </p:nvSpPr>
          <p:spPr>
            <a:xfrm flipH="1">
              <a:off x="1001478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8" name="Google Shape;3438;p11"/>
            <p:cNvSpPr/>
            <p:nvPr/>
          </p:nvSpPr>
          <p:spPr>
            <a:xfrm flipH="1">
              <a:off x="9688641"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39" name="Google Shape;3439;p11"/>
            <p:cNvSpPr/>
            <p:nvPr/>
          </p:nvSpPr>
          <p:spPr>
            <a:xfrm>
              <a:off x="925291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0" name="Google Shape;3440;p11"/>
            <p:cNvSpPr/>
            <p:nvPr/>
          </p:nvSpPr>
          <p:spPr>
            <a:xfrm>
              <a:off x="892677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1" name="Google Shape;3441;p11"/>
            <p:cNvSpPr/>
            <p:nvPr/>
          </p:nvSpPr>
          <p:spPr>
            <a:xfrm flipH="1">
              <a:off x="936001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2" name="Google Shape;3442;p11"/>
            <p:cNvSpPr/>
            <p:nvPr/>
          </p:nvSpPr>
          <p:spPr>
            <a:xfrm flipH="1">
              <a:off x="9033872"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3" name="Google Shape;3443;p11"/>
            <p:cNvSpPr/>
            <p:nvPr/>
          </p:nvSpPr>
          <p:spPr>
            <a:xfrm>
              <a:off x="85981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4" name="Google Shape;3444;p11"/>
            <p:cNvSpPr/>
            <p:nvPr/>
          </p:nvSpPr>
          <p:spPr>
            <a:xfrm flipH="1">
              <a:off x="8705243"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5" name="Google Shape;3445;p11"/>
            <p:cNvSpPr/>
            <p:nvPr/>
          </p:nvSpPr>
          <p:spPr>
            <a:xfrm>
              <a:off x="826952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6" name="Google Shape;3446;p11"/>
            <p:cNvSpPr/>
            <p:nvPr/>
          </p:nvSpPr>
          <p:spPr>
            <a:xfrm>
              <a:off x="794337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7" name="Google Shape;3447;p11"/>
            <p:cNvSpPr/>
            <p:nvPr/>
          </p:nvSpPr>
          <p:spPr>
            <a:xfrm flipH="1">
              <a:off x="8376614"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8" name="Google Shape;3448;p11"/>
            <p:cNvSpPr/>
            <p:nvPr/>
          </p:nvSpPr>
          <p:spPr>
            <a:xfrm flipH="1">
              <a:off x="8050474"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49" name="Google Shape;3449;p11"/>
            <p:cNvSpPr/>
            <p:nvPr/>
          </p:nvSpPr>
          <p:spPr>
            <a:xfrm>
              <a:off x="7614751"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0" name="Google Shape;3450;p11"/>
            <p:cNvSpPr/>
            <p:nvPr/>
          </p:nvSpPr>
          <p:spPr>
            <a:xfrm>
              <a:off x="72886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1" name="Google Shape;3451;p11"/>
            <p:cNvSpPr/>
            <p:nvPr/>
          </p:nvSpPr>
          <p:spPr>
            <a:xfrm flipH="1">
              <a:off x="7721846"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2" name="Google Shape;3452;p11"/>
            <p:cNvSpPr/>
            <p:nvPr/>
          </p:nvSpPr>
          <p:spPr>
            <a:xfrm flipH="1">
              <a:off x="7395705"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3" name="Google Shape;3453;p11"/>
            <p:cNvSpPr/>
            <p:nvPr/>
          </p:nvSpPr>
          <p:spPr>
            <a:xfrm>
              <a:off x="695998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4" name="Google Shape;3454;p11"/>
            <p:cNvSpPr/>
            <p:nvPr/>
          </p:nvSpPr>
          <p:spPr>
            <a:xfrm>
              <a:off x="663384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5" name="Google Shape;3455;p11"/>
            <p:cNvSpPr/>
            <p:nvPr/>
          </p:nvSpPr>
          <p:spPr>
            <a:xfrm flipH="1">
              <a:off x="7067077"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6" name="Google Shape;3456;p11"/>
            <p:cNvSpPr/>
            <p:nvPr/>
          </p:nvSpPr>
          <p:spPr>
            <a:xfrm flipH="1">
              <a:off x="6740936"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7" name="Google Shape;3457;p11"/>
            <p:cNvSpPr/>
            <p:nvPr/>
          </p:nvSpPr>
          <p:spPr>
            <a:xfrm>
              <a:off x="630521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8" name="Google Shape;3458;p11"/>
            <p:cNvSpPr/>
            <p:nvPr/>
          </p:nvSpPr>
          <p:spPr>
            <a:xfrm>
              <a:off x="59790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59" name="Google Shape;3459;p11"/>
            <p:cNvSpPr/>
            <p:nvPr/>
          </p:nvSpPr>
          <p:spPr>
            <a:xfrm flipH="1">
              <a:off x="641230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0" name="Google Shape;3460;p11"/>
            <p:cNvSpPr/>
            <p:nvPr/>
          </p:nvSpPr>
          <p:spPr>
            <a:xfrm flipH="1">
              <a:off x="6086167"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1" name="Google Shape;3461;p11"/>
            <p:cNvSpPr/>
            <p:nvPr/>
          </p:nvSpPr>
          <p:spPr>
            <a:xfrm>
              <a:off x="565044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2" name="Google Shape;3462;p11"/>
            <p:cNvSpPr/>
            <p:nvPr/>
          </p:nvSpPr>
          <p:spPr>
            <a:xfrm>
              <a:off x="53243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3" name="Google Shape;3463;p11"/>
            <p:cNvSpPr/>
            <p:nvPr/>
          </p:nvSpPr>
          <p:spPr>
            <a:xfrm flipH="1">
              <a:off x="575753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4" name="Google Shape;3464;p11"/>
            <p:cNvSpPr/>
            <p:nvPr/>
          </p:nvSpPr>
          <p:spPr>
            <a:xfrm flipH="1">
              <a:off x="5431399"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5" name="Google Shape;3465;p11"/>
            <p:cNvSpPr/>
            <p:nvPr/>
          </p:nvSpPr>
          <p:spPr>
            <a:xfrm>
              <a:off x="49956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6" name="Google Shape;3466;p11"/>
            <p:cNvSpPr/>
            <p:nvPr/>
          </p:nvSpPr>
          <p:spPr>
            <a:xfrm flipH="1">
              <a:off x="510276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7" name="Google Shape;3467;p11"/>
            <p:cNvSpPr/>
            <p:nvPr/>
          </p:nvSpPr>
          <p:spPr>
            <a:xfrm>
              <a:off x="46670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8" name="Google Shape;3468;p11"/>
            <p:cNvSpPr/>
            <p:nvPr/>
          </p:nvSpPr>
          <p:spPr>
            <a:xfrm>
              <a:off x="434090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69" name="Google Shape;3469;p11"/>
            <p:cNvSpPr/>
            <p:nvPr/>
          </p:nvSpPr>
          <p:spPr>
            <a:xfrm flipH="1">
              <a:off x="4774142"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0" name="Google Shape;3470;p11"/>
            <p:cNvSpPr/>
            <p:nvPr/>
          </p:nvSpPr>
          <p:spPr>
            <a:xfrm flipH="1">
              <a:off x="444800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1" name="Google Shape;3471;p11"/>
            <p:cNvSpPr/>
            <p:nvPr/>
          </p:nvSpPr>
          <p:spPr>
            <a:xfrm>
              <a:off x="401227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2" name="Google Shape;3472;p11"/>
            <p:cNvSpPr/>
            <p:nvPr/>
          </p:nvSpPr>
          <p:spPr>
            <a:xfrm>
              <a:off x="368613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3" name="Google Shape;3473;p11"/>
            <p:cNvSpPr/>
            <p:nvPr/>
          </p:nvSpPr>
          <p:spPr>
            <a:xfrm flipH="1">
              <a:off x="4119373"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4" name="Google Shape;3474;p11"/>
            <p:cNvSpPr/>
            <p:nvPr/>
          </p:nvSpPr>
          <p:spPr>
            <a:xfrm flipH="1">
              <a:off x="379323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5" name="Google Shape;3475;p11"/>
            <p:cNvSpPr/>
            <p:nvPr/>
          </p:nvSpPr>
          <p:spPr>
            <a:xfrm>
              <a:off x="33575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6" name="Google Shape;3476;p11"/>
            <p:cNvSpPr/>
            <p:nvPr/>
          </p:nvSpPr>
          <p:spPr>
            <a:xfrm>
              <a:off x="303136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7" name="Google Shape;3477;p11"/>
            <p:cNvSpPr/>
            <p:nvPr/>
          </p:nvSpPr>
          <p:spPr>
            <a:xfrm flipH="1">
              <a:off x="3464604"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8" name="Google Shape;3478;p11"/>
            <p:cNvSpPr/>
            <p:nvPr/>
          </p:nvSpPr>
          <p:spPr>
            <a:xfrm flipH="1">
              <a:off x="313846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79" name="Google Shape;3479;p11"/>
            <p:cNvSpPr/>
            <p:nvPr/>
          </p:nvSpPr>
          <p:spPr>
            <a:xfrm>
              <a:off x="270274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0" name="Google Shape;3480;p11"/>
            <p:cNvSpPr/>
            <p:nvPr/>
          </p:nvSpPr>
          <p:spPr>
            <a:xfrm>
              <a:off x="237659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1" name="Google Shape;3481;p11"/>
            <p:cNvSpPr/>
            <p:nvPr/>
          </p:nvSpPr>
          <p:spPr>
            <a:xfrm flipH="1">
              <a:off x="280983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2" name="Google Shape;3482;p11"/>
            <p:cNvSpPr/>
            <p:nvPr/>
          </p:nvSpPr>
          <p:spPr>
            <a:xfrm flipH="1">
              <a:off x="248369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3" name="Google Shape;3483;p11"/>
            <p:cNvSpPr/>
            <p:nvPr/>
          </p:nvSpPr>
          <p:spPr>
            <a:xfrm>
              <a:off x="20479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4" name="Google Shape;3484;p11"/>
            <p:cNvSpPr/>
            <p:nvPr/>
          </p:nvSpPr>
          <p:spPr>
            <a:xfrm>
              <a:off x="172183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5" name="Google Shape;3485;p11"/>
            <p:cNvSpPr/>
            <p:nvPr/>
          </p:nvSpPr>
          <p:spPr>
            <a:xfrm flipH="1">
              <a:off x="215506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6" name="Google Shape;3486;p11"/>
            <p:cNvSpPr/>
            <p:nvPr/>
          </p:nvSpPr>
          <p:spPr>
            <a:xfrm flipH="1">
              <a:off x="1828926"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7" name="Google Shape;3487;p11"/>
            <p:cNvSpPr/>
            <p:nvPr/>
          </p:nvSpPr>
          <p:spPr>
            <a:xfrm>
              <a:off x="13932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8" name="Google Shape;3488;p11"/>
            <p:cNvSpPr/>
            <p:nvPr/>
          </p:nvSpPr>
          <p:spPr>
            <a:xfrm flipH="1">
              <a:off x="1500297"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89" name="Google Shape;3489;p11"/>
            <p:cNvSpPr/>
            <p:nvPr/>
          </p:nvSpPr>
          <p:spPr>
            <a:xfrm>
              <a:off x="10645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0" name="Google Shape;3490;p11"/>
            <p:cNvSpPr/>
            <p:nvPr/>
          </p:nvSpPr>
          <p:spPr>
            <a:xfrm>
              <a:off x="73843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1" name="Google Shape;3491;p11"/>
            <p:cNvSpPr/>
            <p:nvPr/>
          </p:nvSpPr>
          <p:spPr>
            <a:xfrm flipH="1">
              <a:off x="1171668"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2" name="Google Shape;3492;p11"/>
            <p:cNvSpPr/>
            <p:nvPr/>
          </p:nvSpPr>
          <p:spPr>
            <a:xfrm flipH="1">
              <a:off x="84552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3" name="Google Shape;3493;p11"/>
            <p:cNvSpPr/>
            <p:nvPr/>
          </p:nvSpPr>
          <p:spPr>
            <a:xfrm>
              <a:off x="40980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4" name="Google Shape;3494;p11"/>
            <p:cNvSpPr/>
            <p:nvPr/>
          </p:nvSpPr>
          <p:spPr>
            <a:xfrm>
              <a:off x="8366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5" name="Google Shape;3495;p11"/>
            <p:cNvSpPr/>
            <p:nvPr/>
          </p:nvSpPr>
          <p:spPr>
            <a:xfrm flipH="1">
              <a:off x="516899"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6" name="Google Shape;3496;p11"/>
            <p:cNvSpPr/>
            <p:nvPr/>
          </p:nvSpPr>
          <p:spPr>
            <a:xfrm flipH="1">
              <a:off x="19075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497" name="Google Shape;3497;p11"/>
          <p:cNvGrpSpPr/>
          <p:nvPr/>
        </p:nvGrpSpPr>
        <p:grpSpPr>
          <a:xfrm>
            <a:off x="83663" y="3769279"/>
            <a:ext cx="12009864" cy="176637"/>
            <a:chOff x="83663" y="3697854"/>
            <a:chExt cx="12009864" cy="176637"/>
          </a:xfrm>
        </p:grpSpPr>
        <p:sp>
          <p:nvSpPr>
            <p:cNvPr id="3498" name="Google Shape;3498;p11"/>
            <p:cNvSpPr/>
            <p:nvPr/>
          </p:nvSpPr>
          <p:spPr>
            <a:xfrm>
              <a:off x="521720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499" name="Google Shape;3499;p11"/>
            <p:cNvSpPr/>
            <p:nvPr/>
          </p:nvSpPr>
          <p:spPr>
            <a:xfrm>
              <a:off x="554334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0" name="Google Shape;3500;p11"/>
            <p:cNvSpPr/>
            <p:nvPr/>
          </p:nvSpPr>
          <p:spPr>
            <a:xfrm>
              <a:off x="499567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1" name="Google Shape;3501;p11"/>
            <p:cNvSpPr/>
            <p:nvPr/>
          </p:nvSpPr>
          <p:spPr>
            <a:xfrm>
              <a:off x="532430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2" name="Google Shape;3502;p11"/>
            <p:cNvSpPr/>
            <p:nvPr/>
          </p:nvSpPr>
          <p:spPr>
            <a:xfrm>
              <a:off x="587197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3" name="Google Shape;3503;p11"/>
            <p:cNvSpPr/>
            <p:nvPr/>
          </p:nvSpPr>
          <p:spPr>
            <a:xfrm>
              <a:off x="619811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4" name="Google Shape;3504;p11"/>
            <p:cNvSpPr/>
            <p:nvPr/>
          </p:nvSpPr>
          <p:spPr>
            <a:xfrm>
              <a:off x="5650444"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5" name="Google Shape;3505;p11"/>
            <p:cNvSpPr/>
            <p:nvPr/>
          </p:nvSpPr>
          <p:spPr>
            <a:xfrm>
              <a:off x="597907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6" name="Google Shape;3506;p11"/>
            <p:cNvSpPr/>
            <p:nvPr/>
          </p:nvSpPr>
          <p:spPr>
            <a:xfrm>
              <a:off x="652674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7" name="Google Shape;3507;p11"/>
            <p:cNvSpPr/>
            <p:nvPr/>
          </p:nvSpPr>
          <p:spPr>
            <a:xfrm>
              <a:off x="685288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8" name="Google Shape;3508;p11"/>
            <p:cNvSpPr/>
            <p:nvPr/>
          </p:nvSpPr>
          <p:spPr>
            <a:xfrm>
              <a:off x="630521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09" name="Google Shape;3509;p11"/>
            <p:cNvSpPr/>
            <p:nvPr/>
          </p:nvSpPr>
          <p:spPr>
            <a:xfrm>
              <a:off x="6633841"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0" name="Google Shape;3510;p11"/>
            <p:cNvSpPr/>
            <p:nvPr/>
          </p:nvSpPr>
          <p:spPr>
            <a:xfrm>
              <a:off x="718151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1" name="Google Shape;3511;p11"/>
            <p:cNvSpPr/>
            <p:nvPr/>
          </p:nvSpPr>
          <p:spPr>
            <a:xfrm>
              <a:off x="750765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2" name="Google Shape;3512;p11"/>
            <p:cNvSpPr/>
            <p:nvPr/>
          </p:nvSpPr>
          <p:spPr>
            <a:xfrm>
              <a:off x="6959982"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3" name="Google Shape;3513;p11"/>
            <p:cNvSpPr/>
            <p:nvPr/>
          </p:nvSpPr>
          <p:spPr>
            <a:xfrm>
              <a:off x="7288610"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4" name="Google Shape;3514;p11"/>
            <p:cNvSpPr/>
            <p:nvPr/>
          </p:nvSpPr>
          <p:spPr>
            <a:xfrm>
              <a:off x="783628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5" name="Google Shape;3515;p11"/>
            <p:cNvSpPr/>
            <p:nvPr/>
          </p:nvSpPr>
          <p:spPr>
            <a:xfrm>
              <a:off x="816242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6" name="Google Shape;3516;p11"/>
            <p:cNvSpPr/>
            <p:nvPr/>
          </p:nvSpPr>
          <p:spPr>
            <a:xfrm>
              <a:off x="7614751"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7" name="Google Shape;3517;p11"/>
            <p:cNvSpPr/>
            <p:nvPr/>
          </p:nvSpPr>
          <p:spPr>
            <a:xfrm>
              <a:off x="7943378"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8" name="Google Shape;3518;p11"/>
            <p:cNvSpPr/>
            <p:nvPr/>
          </p:nvSpPr>
          <p:spPr>
            <a:xfrm>
              <a:off x="849105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19" name="Google Shape;3519;p11"/>
            <p:cNvSpPr/>
            <p:nvPr/>
          </p:nvSpPr>
          <p:spPr>
            <a:xfrm>
              <a:off x="8269520"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0" name="Google Shape;3520;p11"/>
            <p:cNvSpPr/>
            <p:nvPr/>
          </p:nvSpPr>
          <p:spPr>
            <a:xfrm>
              <a:off x="881968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1" name="Google Shape;3521;p11"/>
            <p:cNvSpPr/>
            <p:nvPr/>
          </p:nvSpPr>
          <p:spPr>
            <a:xfrm>
              <a:off x="9145823"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2" name="Google Shape;3522;p11"/>
            <p:cNvSpPr/>
            <p:nvPr/>
          </p:nvSpPr>
          <p:spPr>
            <a:xfrm>
              <a:off x="859814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3" name="Google Shape;3523;p11"/>
            <p:cNvSpPr/>
            <p:nvPr/>
          </p:nvSpPr>
          <p:spPr>
            <a:xfrm>
              <a:off x="892677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4" name="Google Shape;3524;p11"/>
            <p:cNvSpPr/>
            <p:nvPr/>
          </p:nvSpPr>
          <p:spPr>
            <a:xfrm>
              <a:off x="9474451"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5" name="Google Shape;3525;p11"/>
            <p:cNvSpPr/>
            <p:nvPr/>
          </p:nvSpPr>
          <p:spPr>
            <a:xfrm>
              <a:off x="980059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6" name="Google Shape;3526;p11"/>
            <p:cNvSpPr/>
            <p:nvPr/>
          </p:nvSpPr>
          <p:spPr>
            <a:xfrm>
              <a:off x="925291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7" name="Google Shape;3527;p11"/>
            <p:cNvSpPr/>
            <p:nvPr/>
          </p:nvSpPr>
          <p:spPr>
            <a:xfrm>
              <a:off x="958154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8" name="Google Shape;3528;p11"/>
            <p:cNvSpPr/>
            <p:nvPr/>
          </p:nvSpPr>
          <p:spPr>
            <a:xfrm>
              <a:off x="1012922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29" name="Google Shape;3529;p11"/>
            <p:cNvSpPr/>
            <p:nvPr/>
          </p:nvSpPr>
          <p:spPr>
            <a:xfrm>
              <a:off x="1045536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0" name="Google Shape;3530;p11"/>
            <p:cNvSpPr/>
            <p:nvPr/>
          </p:nvSpPr>
          <p:spPr>
            <a:xfrm>
              <a:off x="9907686"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1" name="Google Shape;3531;p11"/>
            <p:cNvSpPr/>
            <p:nvPr/>
          </p:nvSpPr>
          <p:spPr>
            <a:xfrm>
              <a:off x="10236314"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2" name="Google Shape;3532;p11"/>
            <p:cNvSpPr/>
            <p:nvPr/>
          </p:nvSpPr>
          <p:spPr>
            <a:xfrm>
              <a:off x="1078398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3" name="Google Shape;3533;p11"/>
            <p:cNvSpPr/>
            <p:nvPr/>
          </p:nvSpPr>
          <p:spPr>
            <a:xfrm>
              <a:off x="1111013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4" name="Google Shape;3534;p11"/>
            <p:cNvSpPr/>
            <p:nvPr/>
          </p:nvSpPr>
          <p:spPr>
            <a:xfrm>
              <a:off x="1056245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5" name="Google Shape;3535;p11"/>
            <p:cNvSpPr/>
            <p:nvPr/>
          </p:nvSpPr>
          <p:spPr>
            <a:xfrm>
              <a:off x="10891083"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6" name="Google Shape;3536;p11"/>
            <p:cNvSpPr/>
            <p:nvPr/>
          </p:nvSpPr>
          <p:spPr>
            <a:xfrm>
              <a:off x="1143875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7" name="Google Shape;3537;p11"/>
            <p:cNvSpPr/>
            <p:nvPr/>
          </p:nvSpPr>
          <p:spPr>
            <a:xfrm>
              <a:off x="1176489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8" name="Google Shape;3538;p11"/>
            <p:cNvSpPr/>
            <p:nvPr/>
          </p:nvSpPr>
          <p:spPr>
            <a:xfrm>
              <a:off x="1121722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39" name="Google Shape;3539;p11"/>
            <p:cNvSpPr/>
            <p:nvPr/>
          </p:nvSpPr>
          <p:spPr>
            <a:xfrm>
              <a:off x="1154585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0" name="Google Shape;3540;p11"/>
            <p:cNvSpPr/>
            <p:nvPr/>
          </p:nvSpPr>
          <p:spPr>
            <a:xfrm>
              <a:off x="1209352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1" name="Google Shape;3541;p11"/>
            <p:cNvSpPr/>
            <p:nvPr/>
          </p:nvSpPr>
          <p:spPr>
            <a:xfrm>
              <a:off x="1187199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2" name="Google Shape;3542;p11"/>
            <p:cNvSpPr/>
            <p:nvPr/>
          </p:nvSpPr>
          <p:spPr>
            <a:xfrm>
              <a:off x="302710"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3" name="Google Shape;3543;p11"/>
            <p:cNvSpPr/>
            <p:nvPr/>
          </p:nvSpPr>
          <p:spPr>
            <a:xfrm>
              <a:off x="83663"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4" name="Google Shape;3544;p11"/>
            <p:cNvSpPr/>
            <p:nvPr/>
          </p:nvSpPr>
          <p:spPr>
            <a:xfrm>
              <a:off x="63133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5" name="Google Shape;3545;p11"/>
            <p:cNvSpPr/>
            <p:nvPr/>
          </p:nvSpPr>
          <p:spPr>
            <a:xfrm>
              <a:off x="957479"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6" name="Google Shape;3546;p11"/>
            <p:cNvSpPr/>
            <p:nvPr/>
          </p:nvSpPr>
          <p:spPr>
            <a:xfrm>
              <a:off x="409806"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7" name="Google Shape;3547;p11"/>
            <p:cNvSpPr/>
            <p:nvPr/>
          </p:nvSpPr>
          <p:spPr>
            <a:xfrm>
              <a:off x="738432"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8" name="Google Shape;3548;p11"/>
            <p:cNvSpPr/>
            <p:nvPr/>
          </p:nvSpPr>
          <p:spPr>
            <a:xfrm>
              <a:off x="128610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49" name="Google Shape;3549;p11"/>
            <p:cNvSpPr/>
            <p:nvPr/>
          </p:nvSpPr>
          <p:spPr>
            <a:xfrm>
              <a:off x="1064574"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0" name="Google Shape;3550;p11"/>
            <p:cNvSpPr/>
            <p:nvPr/>
          </p:nvSpPr>
          <p:spPr>
            <a:xfrm>
              <a:off x="161473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1" name="Google Shape;3551;p11"/>
            <p:cNvSpPr/>
            <p:nvPr/>
          </p:nvSpPr>
          <p:spPr>
            <a:xfrm>
              <a:off x="194087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2" name="Google Shape;3552;p11"/>
            <p:cNvSpPr/>
            <p:nvPr/>
          </p:nvSpPr>
          <p:spPr>
            <a:xfrm>
              <a:off x="1393203"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3" name="Google Shape;3553;p11"/>
            <p:cNvSpPr/>
            <p:nvPr/>
          </p:nvSpPr>
          <p:spPr>
            <a:xfrm>
              <a:off x="172182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4" name="Google Shape;3554;p11"/>
            <p:cNvSpPr/>
            <p:nvPr/>
          </p:nvSpPr>
          <p:spPr>
            <a:xfrm>
              <a:off x="226950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5" name="Google Shape;3555;p11"/>
            <p:cNvSpPr/>
            <p:nvPr/>
          </p:nvSpPr>
          <p:spPr>
            <a:xfrm>
              <a:off x="2595646"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6" name="Google Shape;3556;p11"/>
            <p:cNvSpPr/>
            <p:nvPr/>
          </p:nvSpPr>
          <p:spPr>
            <a:xfrm>
              <a:off x="2047971"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7" name="Google Shape;3557;p11"/>
            <p:cNvSpPr/>
            <p:nvPr/>
          </p:nvSpPr>
          <p:spPr>
            <a:xfrm>
              <a:off x="237659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8" name="Google Shape;3558;p11"/>
            <p:cNvSpPr/>
            <p:nvPr/>
          </p:nvSpPr>
          <p:spPr>
            <a:xfrm>
              <a:off x="2924274"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59" name="Google Shape;3559;p11"/>
            <p:cNvSpPr/>
            <p:nvPr/>
          </p:nvSpPr>
          <p:spPr>
            <a:xfrm>
              <a:off x="325041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0" name="Google Shape;3560;p11"/>
            <p:cNvSpPr/>
            <p:nvPr/>
          </p:nvSpPr>
          <p:spPr>
            <a:xfrm>
              <a:off x="2702740"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1" name="Google Shape;3561;p11"/>
            <p:cNvSpPr/>
            <p:nvPr/>
          </p:nvSpPr>
          <p:spPr>
            <a:xfrm>
              <a:off x="3031368"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2" name="Google Shape;3562;p11"/>
            <p:cNvSpPr/>
            <p:nvPr/>
          </p:nvSpPr>
          <p:spPr>
            <a:xfrm>
              <a:off x="3579042"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3" name="Google Shape;3563;p11"/>
            <p:cNvSpPr/>
            <p:nvPr/>
          </p:nvSpPr>
          <p:spPr>
            <a:xfrm>
              <a:off x="390518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4" name="Google Shape;3564;p11"/>
            <p:cNvSpPr/>
            <p:nvPr/>
          </p:nvSpPr>
          <p:spPr>
            <a:xfrm>
              <a:off x="335750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5" name="Google Shape;3565;p11"/>
            <p:cNvSpPr/>
            <p:nvPr/>
          </p:nvSpPr>
          <p:spPr>
            <a:xfrm>
              <a:off x="3686137"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6" name="Google Shape;3566;p11"/>
            <p:cNvSpPr/>
            <p:nvPr/>
          </p:nvSpPr>
          <p:spPr>
            <a:xfrm>
              <a:off x="423381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7" name="Google Shape;3567;p11"/>
            <p:cNvSpPr/>
            <p:nvPr/>
          </p:nvSpPr>
          <p:spPr>
            <a:xfrm>
              <a:off x="455995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8" name="Google Shape;3568;p11"/>
            <p:cNvSpPr/>
            <p:nvPr/>
          </p:nvSpPr>
          <p:spPr>
            <a:xfrm>
              <a:off x="401227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69" name="Google Shape;3569;p11"/>
            <p:cNvSpPr/>
            <p:nvPr/>
          </p:nvSpPr>
          <p:spPr>
            <a:xfrm>
              <a:off x="4340906"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0" name="Google Shape;3570;p11"/>
            <p:cNvSpPr/>
            <p:nvPr/>
          </p:nvSpPr>
          <p:spPr>
            <a:xfrm>
              <a:off x="488858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1" name="Google Shape;3571;p11"/>
            <p:cNvSpPr/>
            <p:nvPr/>
          </p:nvSpPr>
          <p:spPr>
            <a:xfrm>
              <a:off x="4667048"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572" name="Google Shape;3572;p11"/>
          <p:cNvGrpSpPr/>
          <p:nvPr/>
        </p:nvGrpSpPr>
        <p:grpSpPr>
          <a:xfrm>
            <a:off x="83664" y="4054313"/>
            <a:ext cx="12009863" cy="176637"/>
            <a:chOff x="83664" y="3988163"/>
            <a:chExt cx="12009863" cy="176637"/>
          </a:xfrm>
        </p:grpSpPr>
        <p:sp>
          <p:nvSpPr>
            <p:cNvPr id="3573" name="Google Shape;3573;p11"/>
            <p:cNvSpPr/>
            <p:nvPr/>
          </p:nvSpPr>
          <p:spPr>
            <a:xfrm>
              <a:off x="1187199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4" name="Google Shape;3574;p11"/>
            <p:cNvSpPr/>
            <p:nvPr/>
          </p:nvSpPr>
          <p:spPr>
            <a:xfrm>
              <a:off x="1154585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5" name="Google Shape;3575;p11"/>
            <p:cNvSpPr/>
            <p:nvPr/>
          </p:nvSpPr>
          <p:spPr>
            <a:xfrm flipH="1">
              <a:off x="1197908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6" name="Google Shape;3576;p11"/>
            <p:cNvSpPr/>
            <p:nvPr/>
          </p:nvSpPr>
          <p:spPr>
            <a:xfrm flipH="1">
              <a:off x="1165294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7" name="Google Shape;3577;p11"/>
            <p:cNvSpPr/>
            <p:nvPr/>
          </p:nvSpPr>
          <p:spPr>
            <a:xfrm>
              <a:off x="1121722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8" name="Google Shape;3578;p11"/>
            <p:cNvSpPr/>
            <p:nvPr/>
          </p:nvSpPr>
          <p:spPr>
            <a:xfrm>
              <a:off x="1089108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79" name="Google Shape;3579;p11"/>
            <p:cNvSpPr/>
            <p:nvPr/>
          </p:nvSpPr>
          <p:spPr>
            <a:xfrm flipH="1">
              <a:off x="1132431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0" name="Google Shape;3580;p11"/>
            <p:cNvSpPr/>
            <p:nvPr/>
          </p:nvSpPr>
          <p:spPr>
            <a:xfrm flipH="1">
              <a:off x="1099817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1" name="Google Shape;3581;p11"/>
            <p:cNvSpPr/>
            <p:nvPr/>
          </p:nvSpPr>
          <p:spPr>
            <a:xfrm>
              <a:off x="1056245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2" name="Google Shape;3582;p11"/>
            <p:cNvSpPr/>
            <p:nvPr/>
          </p:nvSpPr>
          <p:spPr>
            <a:xfrm>
              <a:off x="1023631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3" name="Google Shape;3583;p11"/>
            <p:cNvSpPr/>
            <p:nvPr/>
          </p:nvSpPr>
          <p:spPr>
            <a:xfrm flipH="1">
              <a:off x="10669550"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4" name="Google Shape;3584;p11"/>
            <p:cNvSpPr/>
            <p:nvPr/>
          </p:nvSpPr>
          <p:spPr>
            <a:xfrm flipH="1">
              <a:off x="10343410"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5" name="Google Shape;3585;p11"/>
            <p:cNvSpPr/>
            <p:nvPr/>
          </p:nvSpPr>
          <p:spPr>
            <a:xfrm>
              <a:off x="990768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6" name="Google Shape;3586;p11"/>
            <p:cNvSpPr/>
            <p:nvPr/>
          </p:nvSpPr>
          <p:spPr>
            <a:xfrm>
              <a:off x="958154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7" name="Google Shape;3587;p11"/>
            <p:cNvSpPr/>
            <p:nvPr/>
          </p:nvSpPr>
          <p:spPr>
            <a:xfrm flipH="1">
              <a:off x="1001478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8" name="Google Shape;3588;p11"/>
            <p:cNvSpPr/>
            <p:nvPr/>
          </p:nvSpPr>
          <p:spPr>
            <a:xfrm flipH="1">
              <a:off x="9688641"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89" name="Google Shape;3589;p11"/>
            <p:cNvSpPr/>
            <p:nvPr/>
          </p:nvSpPr>
          <p:spPr>
            <a:xfrm>
              <a:off x="925291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0" name="Google Shape;3590;p11"/>
            <p:cNvSpPr/>
            <p:nvPr/>
          </p:nvSpPr>
          <p:spPr>
            <a:xfrm>
              <a:off x="892677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1" name="Google Shape;3591;p11"/>
            <p:cNvSpPr/>
            <p:nvPr/>
          </p:nvSpPr>
          <p:spPr>
            <a:xfrm flipH="1">
              <a:off x="936001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2" name="Google Shape;3592;p11"/>
            <p:cNvSpPr/>
            <p:nvPr/>
          </p:nvSpPr>
          <p:spPr>
            <a:xfrm flipH="1">
              <a:off x="9033872"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3" name="Google Shape;3593;p11"/>
            <p:cNvSpPr/>
            <p:nvPr/>
          </p:nvSpPr>
          <p:spPr>
            <a:xfrm>
              <a:off x="85981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4" name="Google Shape;3594;p11"/>
            <p:cNvSpPr/>
            <p:nvPr/>
          </p:nvSpPr>
          <p:spPr>
            <a:xfrm flipH="1">
              <a:off x="8705243"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5" name="Google Shape;3595;p11"/>
            <p:cNvSpPr/>
            <p:nvPr/>
          </p:nvSpPr>
          <p:spPr>
            <a:xfrm>
              <a:off x="826952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6" name="Google Shape;3596;p11"/>
            <p:cNvSpPr/>
            <p:nvPr/>
          </p:nvSpPr>
          <p:spPr>
            <a:xfrm>
              <a:off x="794337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7" name="Google Shape;3597;p11"/>
            <p:cNvSpPr/>
            <p:nvPr/>
          </p:nvSpPr>
          <p:spPr>
            <a:xfrm flipH="1">
              <a:off x="8376614"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8" name="Google Shape;3598;p11"/>
            <p:cNvSpPr/>
            <p:nvPr/>
          </p:nvSpPr>
          <p:spPr>
            <a:xfrm flipH="1">
              <a:off x="8050474"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599" name="Google Shape;3599;p11"/>
            <p:cNvSpPr/>
            <p:nvPr/>
          </p:nvSpPr>
          <p:spPr>
            <a:xfrm>
              <a:off x="7614751"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0" name="Google Shape;3600;p11"/>
            <p:cNvSpPr/>
            <p:nvPr/>
          </p:nvSpPr>
          <p:spPr>
            <a:xfrm>
              <a:off x="72886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1" name="Google Shape;3601;p11"/>
            <p:cNvSpPr/>
            <p:nvPr/>
          </p:nvSpPr>
          <p:spPr>
            <a:xfrm flipH="1">
              <a:off x="7721846"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2" name="Google Shape;3602;p11"/>
            <p:cNvSpPr/>
            <p:nvPr/>
          </p:nvSpPr>
          <p:spPr>
            <a:xfrm flipH="1">
              <a:off x="7395705"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3" name="Google Shape;3603;p11"/>
            <p:cNvSpPr/>
            <p:nvPr/>
          </p:nvSpPr>
          <p:spPr>
            <a:xfrm>
              <a:off x="695998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4" name="Google Shape;3604;p11"/>
            <p:cNvSpPr/>
            <p:nvPr/>
          </p:nvSpPr>
          <p:spPr>
            <a:xfrm>
              <a:off x="663384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5" name="Google Shape;3605;p11"/>
            <p:cNvSpPr/>
            <p:nvPr/>
          </p:nvSpPr>
          <p:spPr>
            <a:xfrm flipH="1">
              <a:off x="7067077"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6" name="Google Shape;3606;p11"/>
            <p:cNvSpPr/>
            <p:nvPr/>
          </p:nvSpPr>
          <p:spPr>
            <a:xfrm flipH="1">
              <a:off x="6740936"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7" name="Google Shape;3607;p11"/>
            <p:cNvSpPr/>
            <p:nvPr/>
          </p:nvSpPr>
          <p:spPr>
            <a:xfrm>
              <a:off x="630521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8" name="Google Shape;3608;p11"/>
            <p:cNvSpPr/>
            <p:nvPr/>
          </p:nvSpPr>
          <p:spPr>
            <a:xfrm>
              <a:off x="59790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09" name="Google Shape;3609;p11"/>
            <p:cNvSpPr/>
            <p:nvPr/>
          </p:nvSpPr>
          <p:spPr>
            <a:xfrm flipH="1">
              <a:off x="641230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0" name="Google Shape;3610;p11"/>
            <p:cNvSpPr/>
            <p:nvPr/>
          </p:nvSpPr>
          <p:spPr>
            <a:xfrm flipH="1">
              <a:off x="6086167"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1" name="Google Shape;3611;p11"/>
            <p:cNvSpPr/>
            <p:nvPr/>
          </p:nvSpPr>
          <p:spPr>
            <a:xfrm>
              <a:off x="565044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2" name="Google Shape;3612;p11"/>
            <p:cNvSpPr/>
            <p:nvPr/>
          </p:nvSpPr>
          <p:spPr>
            <a:xfrm>
              <a:off x="53243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3" name="Google Shape;3613;p11"/>
            <p:cNvSpPr/>
            <p:nvPr/>
          </p:nvSpPr>
          <p:spPr>
            <a:xfrm flipH="1">
              <a:off x="575753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4" name="Google Shape;3614;p11"/>
            <p:cNvSpPr/>
            <p:nvPr/>
          </p:nvSpPr>
          <p:spPr>
            <a:xfrm flipH="1">
              <a:off x="5431399"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5" name="Google Shape;3615;p11"/>
            <p:cNvSpPr/>
            <p:nvPr/>
          </p:nvSpPr>
          <p:spPr>
            <a:xfrm>
              <a:off x="49956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6" name="Google Shape;3616;p11"/>
            <p:cNvSpPr/>
            <p:nvPr/>
          </p:nvSpPr>
          <p:spPr>
            <a:xfrm flipH="1">
              <a:off x="510276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7" name="Google Shape;3617;p11"/>
            <p:cNvSpPr/>
            <p:nvPr/>
          </p:nvSpPr>
          <p:spPr>
            <a:xfrm>
              <a:off x="46670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8" name="Google Shape;3618;p11"/>
            <p:cNvSpPr/>
            <p:nvPr/>
          </p:nvSpPr>
          <p:spPr>
            <a:xfrm>
              <a:off x="434090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19" name="Google Shape;3619;p11"/>
            <p:cNvSpPr/>
            <p:nvPr/>
          </p:nvSpPr>
          <p:spPr>
            <a:xfrm flipH="1">
              <a:off x="4774142"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0" name="Google Shape;3620;p11"/>
            <p:cNvSpPr/>
            <p:nvPr/>
          </p:nvSpPr>
          <p:spPr>
            <a:xfrm flipH="1">
              <a:off x="444800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1" name="Google Shape;3621;p11"/>
            <p:cNvSpPr/>
            <p:nvPr/>
          </p:nvSpPr>
          <p:spPr>
            <a:xfrm>
              <a:off x="401227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2" name="Google Shape;3622;p11"/>
            <p:cNvSpPr/>
            <p:nvPr/>
          </p:nvSpPr>
          <p:spPr>
            <a:xfrm>
              <a:off x="368613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3" name="Google Shape;3623;p11"/>
            <p:cNvSpPr/>
            <p:nvPr/>
          </p:nvSpPr>
          <p:spPr>
            <a:xfrm flipH="1">
              <a:off x="4119373"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4" name="Google Shape;3624;p11"/>
            <p:cNvSpPr/>
            <p:nvPr/>
          </p:nvSpPr>
          <p:spPr>
            <a:xfrm flipH="1">
              <a:off x="379323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5" name="Google Shape;3625;p11"/>
            <p:cNvSpPr/>
            <p:nvPr/>
          </p:nvSpPr>
          <p:spPr>
            <a:xfrm>
              <a:off x="33575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6" name="Google Shape;3626;p11"/>
            <p:cNvSpPr/>
            <p:nvPr/>
          </p:nvSpPr>
          <p:spPr>
            <a:xfrm>
              <a:off x="303136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7" name="Google Shape;3627;p11"/>
            <p:cNvSpPr/>
            <p:nvPr/>
          </p:nvSpPr>
          <p:spPr>
            <a:xfrm flipH="1">
              <a:off x="3464604"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8" name="Google Shape;3628;p11"/>
            <p:cNvSpPr/>
            <p:nvPr/>
          </p:nvSpPr>
          <p:spPr>
            <a:xfrm flipH="1">
              <a:off x="313846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29" name="Google Shape;3629;p11"/>
            <p:cNvSpPr/>
            <p:nvPr/>
          </p:nvSpPr>
          <p:spPr>
            <a:xfrm>
              <a:off x="270274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0" name="Google Shape;3630;p11"/>
            <p:cNvSpPr/>
            <p:nvPr/>
          </p:nvSpPr>
          <p:spPr>
            <a:xfrm>
              <a:off x="237659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1" name="Google Shape;3631;p11"/>
            <p:cNvSpPr/>
            <p:nvPr/>
          </p:nvSpPr>
          <p:spPr>
            <a:xfrm flipH="1">
              <a:off x="280983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2" name="Google Shape;3632;p11"/>
            <p:cNvSpPr/>
            <p:nvPr/>
          </p:nvSpPr>
          <p:spPr>
            <a:xfrm flipH="1">
              <a:off x="248369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3" name="Google Shape;3633;p11"/>
            <p:cNvSpPr/>
            <p:nvPr/>
          </p:nvSpPr>
          <p:spPr>
            <a:xfrm>
              <a:off x="20479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4" name="Google Shape;3634;p11"/>
            <p:cNvSpPr/>
            <p:nvPr/>
          </p:nvSpPr>
          <p:spPr>
            <a:xfrm>
              <a:off x="172183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5" name="Google Shape;3635;p11"/>
            <p:cNvSpPr/>
            <p:nvPr/>
          </p:nvSpPr>
          <p:spPr>
            <a:xfrm flipH="1">
              <a:off x="215506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6" name="Google Shape;3636;p11"/>
            <p:cNvSpPr/>
            <p:nvPr/>
          </p:nvSpPr>
          <p:spPr>
            <a:xfrm flipH="1">
              <a:off x="1828926"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7" name="Google Shape;3637;p11"/>
            <p:cNvSpPr/>
            <p:nvPr/>
          </p:nvSpPr>
          <p:spPr>
            <a:xfrm>
              <a:off x="13932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8" name="Google Shape;3638;p11"/>
            <p:cNvSpPr/>
            <p:nvPr/>
          </p:nvSpPr>
          <p:spPr>
            <a:xfrm flipH="1">
              <a:off x="1500297"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39" name="Google Shape;3639;p11"/>
            <p:cNvSpPr/>
            <p:nvPr/>
          </p:nvSpPr>
          <p:spPr>
            <a:xfrm>
              <a:off x="10645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0" name="Google Shape;3640;p11"/>
            <p:cNvSpPr/>
            <p:nvPr/>
          </p:nvSpPr>
          <p:spPr>
            <a:xfrm>
              <a:off x="73843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1" name="Google Shape;3641;p11"/>
            <p:cNvSpPr/>
            <p:nvPr/>
          </p:nvSpPr>
          <p:spPr>
            <a:xfrm flipH="1">
              <a:off x="1171668"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2" name="Google Shape;3642;p11"/>
            <p:cNvSpPr/>
            <p:nvPr/>
          </p:nvSpPr>
          <p:spPr>
            <a:xfrm flipH="1">
              <a:off x="84552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3" name="Google Shape;3643;p11"/>
            <p:cNvSpPr/>
            <p:nvPr/>
          </p:nvSpPr>
          <p:spPr>
            <a:xfrm>
              <a:off x="40980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4" name="Google Shape;3644;p11"/>
            <p:cNvSpPr/>
            <p:nvPr/>
          </p:nvSpPr>
          <p:spPr>
            <a:xfrm>
              <a:off x="8366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5" name="Google Shape;3645;p11"/>
            <p:cNvSpPr/>
            <p:nvPr/>
          </p:nvSpPr>
          <p:spPr>
            <a:xfrm flipH="1">
              <a:off x="516899"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646" name="Google Shape;3646;p11"/>
            <p:cNvSpPr/>
            <p:nvPr/>
          </p:nvSpPr>
          <p:spPr>
            <a:xfrm flipH="1">
              <a:off x="19075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2-color Non-bulleted text">
  <p:cSld name="Title &amp; 2-color Non-bulleted text">
    <p:spTree>
      <p:nvGrpSpPr>
        <p:cNvPr id="3647" name="Shape 3647"/>
        <p:cNvGrpSpPr/>
        <p:nvPr/>
      </p:nvGrpSpPr>
      <p:grpSpPr>
        <a:xfrm>
          <a:off x="0" y="0"/>
          <a:ext cx="0" cy="0"/>
          <a:chOff x="0" y="0"/>
          <a:chExt cx="0" cy="0"/>
        </a:xfrm>
      </p:grpSpPr>
      <p:sp>
        <p:nvSpPr>
          <p:cNvPr id="3648" name="Google Shape;3648;p12"/>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9" name="Google Shape;3649;p12"/>
          <p:cNvSpPr txBox="1"/>
          <p:nvPr>
            <p:ph idx="1" type="body"/>
          </p:nvPr>
        </p:nvSpPr>
        <p:spPr>
          <a:xfrm>
            <a:off x="269240" y="1189178"/>
            <a:ext cx="11653523" cy="1985641"/>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745"/>
              </a:spcBef>
              <a:spcAft>
                <a:spcPts val="0"/>
              </a:spcAft>
              <a:buClr>
                <a:schemeClr val="dk2"/>
              </a:buClr>
              <a:buSzPts val="3352"/>
              <a:buNone/>
              <a:defRPr>
                <a:solidFill>
                  <a:schemeClr val="dk2"/>
                </a:solidFill>
              </a:defRPr>
            </a:lvl1pPr>
            <a:lvl2pPr indent="-228600" lvl="1" marL="914400" algn="l">
              <a:lnSpc>
                <a:spcPct val="90000"/>
              </a:lnSpc>
              <a:spcBef>
                <a:spcPts val="392"/>
              </a:spcBef>
              <a:spcAft>
                <a:spcPts val="0"/>
              </a:spcAft>
              <a:buClr>
                <a:schemeClr val="dk1"/>
              </a:buClr>
              <a:buSzPts val="1765"/>
              <a:buFont typeface="Quattrocento Sans"/>
              <a:buNone/>
              <a:defRPr sz="1961"/>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accent1"/>
        </a:solidFill>
      </p:bgPr>
    </p:bg>
    <p:spTree>
      <p:nvGrpSpPr>
        <p:cNvPr id="3650" name="Shape 3650"/>
        <p:cNvGrpSpPr/>
        <p:nvPr/>
      </p:nvGrpSpPr>
      <p:grpSpPr>
        <a:xfrm>
          <a:off x="0" y="0"/>
          <a:ext cx="0" cy="0"/>
          <a:chOff x="0" y="0"/>
          <a:chExt cx="0" cy="0"/>
        </a:xfrm>
      </p:grpSpPr>
      <p:sp>
        <p:nvSpPr>
          <p:cNvPr id="3651" name="Google Shape;3651;p13"/>
          <p:cNvSpPr txBox="1"/>
          <p:nvPr>
            <p:ph type="title"/>
          </p:nvPr>
        </p:nvSpPr>
        <p:spPr>
          <a:xfrm>
            <a:off x="269302" y="1187621"/>
            <a:ext cx="8964185" cy="1793090"/>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2" name="Google Shape;3652;p13"/>
          <p:cNvSpPr txBox="1"/>
          <p:nvPr>
            <p:ph idx="1" type="body"/>
          </p:nvPr>
        </p:nvSpPr>
        <p:spPr>
          <a:xfrm>
            <a:off x="269301" y="2982008"/>
            <a:ext cx="7171337" cy="1792326"/>
          </a:xfrm>
          <a:prstGeom prst="rect">
            <a:avLst/>
          </a:prstGeom>
          <a:noFill/>
          <a:ln>
            <a:noFill/>
          </a:ln>
        </p:spPr>
        <p:txBody>
          <a:bodyPr anchorCtr="0" anchor="t" bIns="109725" lIns="164575" spcFirstLastPara="1" rIns="164575" wrap="square" tIns="109725"/>
          <a:lstStyle>
            <a:lvl1pPr indent="-228600" lvl="0" marL="457200" algn="l">
              <a:lnSpc>
                <a:spcPct val="90000"/>
              </a:lnSpc>
              <a:spcBef>
                <a:spcPts val="0"/>
              </a:spcBef>
              <a:spcAft>
                <a:spcPts val="0"/>
              </a:spcAft>
              <a:buClr>
                <a:schemeClr val="lt1"/>
              </a:buClr>
              <a:buSzPts val="2823"/>
              <a:buNone/>
              <a:defRPr sz="3137">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653" name="Google Shape;3653;p13"/>
          <p:cNvSpPr/>
          <p:nvPr/>
        </p:nvSpPr>
        <p:spPr>
          <a:xfrm>
            <a:off x="0" y="5646494"/>
            <a:ext cx="12191377" cy="1211506"/>
          </a:xfrm>
          <a:prstGeom prst="rect">
            <a:avLst/>
          </a:prstGeom>
          <a:solidFill>
            <a:schemeClr val="lt1"/>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pic>
        <p:nvPicPr>
          <p:cNvPr id="3654" name="Google Shape;3654;p13"/>
          <p:cNvPicPr preferRelativeResize="0"/>
          <p:nvPr/>
        </p:nvPicPr>
        <p:blipFill rotWithShape="1">
          <a:blip r:embed="rId2">
            <a:alphaModFix/>
          </a:blip>
          <a:srcRect b="0" l="0" r="0" t="0"/>
          <a:stretch/>
        </p:blipFill>
        <p:spPr>
          <a:xfrm>
            <a:off x="453192" y="6087890"/>
            <a:ext cx="1427788" cy="3048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Only white background">
  <p:cSld name="3_Title Only white background">
    <p:bg>
      <p:bgPr>
        <a:solidFill>
          <a:schemeClr val="dk1"/>
        </a:solidFill>
      </p:bgPr>
    </p:bg>
    <p:spTree>
      <p:nvGrpSpPr>
        <p:cNvPr id="3655" name="Shape 3655"/>
        <p:cNvGrpSpPr/>
        <p:nvPr/>
      </p:nvGrpSpPr>
      <p:grpSpPr>
        <a:xfrm>
          <a:off x="0" y="0"/>
          <a:ext cx="0" cy="0"/>
          <a:chOff x="0" y="0"/>
          <a:chExt cx="0" cy="0"/>
        </a:xfrm>
      </p:grpSpPr>
      <p:sp>
        <p:nvSpPr>
          <p:cNvPr id="3656" name="Google Shape;3656;p14"/>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4704"/>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ccent Color 1">
  <p:cSld name="Blank Accent Color 1">
    <p:bg>
      <p:bgPr>
        <a:solidFill>
          <a:schemeClr val="accent1"/>
        </a:solidFill>
      </p:bgPr>
    </p:bg>
    <p:spTree>
      <p:nvGrpSpPr>
        <p:cNvPr id="3657" name="Shape 3657"/>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1">
  <p:cSld name="Section Title Accent Color 1">
    <p:bg>
      <p:bgPr>
        <a:solidFill>
          <a:schemeClr val="accent1"/>
        </a:solidFill>
      </p:bgPr>
    </p:bg>
    <p:spTree>
      <p:nvGrpSpPr>
        <p:cNvPr id="3658" name="Shape 3658"/>
        <p:cNvGrpSpPr/>
        <p:nvPr/>
      </p:nvGrpSpPr>
      <p:grpSpPr>
        <a:xfrm>
          <a:off x="0" y="0"/>
          <a:ext cx="0" cy="0"/>
          <a:chOff x="0" y="0"/>
          <a:chExt cx="0" cy="0"/>
        </a:xfrm>
      </p:grpSpPr>
      <p:sp>
        <p:nvSpPr>
          <p:cNvPr id="3659" name="Google Shape;3659;p16"/>
          <p:cNvSpPr txBox="1"/>
          <p:nvPr>
            <p:ph type="title"/>
          </p:nvPr>
        </p:nvSpPr>
        <p:spPr>
          <a:xfrm>
            <a:off x="269240" y="2084173"/>
            <a:ext cx="11653523" cy="1158793"/>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6"/>
              <a:buFont typeface="Quattrocento Sans"/>
              <a:buNone/>
              <a:defRPr sz="7056">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Only">
  <p:cSld name="3_Title Only">
    <p:bg>
      <p:bgPr>
        <a:solidFill>
          <a:schemeClr val="dk2"/>
        </a:solidFill>
      </p:bgPr>
    </p:bg>
    <p:spTree>
      <p:nvGrpSpPr>
        <p:cNvPr id="3663" name="Shape 3663"/>
        <p:cNvGrpSpPr/>
        <p:nvPr/>
      </p:nvGrpSpPr>
      <p:grpSpPr>
        <a:xfrm>
          <a:off x="0" y="0"/>
          <a:ext cx="0" cy="0"/>
          <a:chOff x="0" y="0"/>
          <a:chExt cx="0" cy="0"/>
        </a:xfrm>
      </p:grpSpPr>
      <p:sp>
        <p:nvSpPr>
          <p:cNvPr id="3664" name="Google Shape;3664;p18"/>
          <p:cNvSpPr txBox="1"/>
          <p:nvPr>
            <p:ph type="title"/>
          </p:nvPr>
        </p:nvSpPr>
        <p:spPr>
          <a:xfrm>
            <a:off x="269240" y="354826"/>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4000"/>
              <a:buFont typeface="Quattrocento Sans"/>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white">
  <p:cSld name="Title Only white">
    <p:bg>
      <p:bgPr>
        <a:solidFill>
          <a:schemeClr val="lt1"/>
        </a:solidFill>
      </p:bgPr>
    </p:bg>
    <p:spTree>
      <p:nvGrpSpPr>
        <p:cNvPr id="3665" name="Shape 3665"/>
        <p:cNvGrpSpPr/>
        <p:nvPr/>
      </p:nvGrpSpPr>
      <p:grpSpPr>
        <a:xfrm>
          <a:off x="0" y="0"/>
          <a:ext cx="0" cy="0"/>
          <a:chOff x="0" y="0"/>
          <a:chExt cx="0" cy="0"/>
        </a:xfrm>
      </p:grpSpPr>
      <p:sp>
        <p:nvSpPr>
          <p:cNvPr id="3666" name="Google Shape;3666;p19"/>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2"/>
              </a:buClr>
              <a:buSzPts val="3600"/>
              <a:buFont typeface="Quattrocento Sans"/>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Only">
  <p:cSld name="4_Title Only">
    <p:bg>
      <p:bgPr>
        <a:solidFill>
          <a:srgbClr val="F2F2F2"/>
        </a:solidFill>
      </p:bgPr>
    </p:bg>
    <p:spTree>
      <p:nvGrpSpPr>
        <p:cNvPr id="3667" name="Shape 3667"/>
        <p:cNvGrpSpPr/>
        <p:nvPr/>
      </p:nvGrpSpPr>
      <p:grpSpPr>
        <a:xfrm>
          <a:off x="0" y="0"/>
          <a:ext cx="0" cy="0"/>
          <a:chOff x="0" y="0"/>
          <a:chExt cx="0" cy="0"/>
        </a:xfrm>
      </p:grpSpPr>
      <p:sp>
        <p:nvSpPr>
          <p:cNvPr id="3668" name="Google Shape;3668;p20"/>
          <p:cNvSpPr/>
          <p:nvPr/>
        </p:nvSpPr>
        <p:spPr>
          <a:xfrm>
            <a:off x="0" y="0"/>
            <a:ext cx="12192000" cy="1463040"/>
          </a:xfrm>
          <a:prstGeom prst="rect">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3669" name="Google Shape;3669;p20"/>
          <p:cNvSpPr txBox="1"/>
          <p:nvPr>
            <p:ph type="title"/>
          </p:nvPr>
        </p:nvSpPr>
        <p:spPr>
          <a:xfrm>
            <a:off x="269240" y="354826"/>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4000"/>
              <a:buFont typeface="Quattrocento Sans"/>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Only">
  <p:cSld name="5_Title Only">
    <p:bg>
      <p:bgPr>
        <a:solidFill>
          <a:srgbClr val="F2F2F2"/>
        </a:solidFill>
      </p:bgPr>
    </p:bg>
    <p:spTree>
      <p:nvGrpSpPr>
        <p:cNvPr id="3670" name="Shape 3670"/>
        <p:cNvGrpSpPr/>
        <p:nvPr/>
      </p:nvGrpSpPr>
      <p:grpSpPr>
        <a:xfrm>
          <a:off x="0" y="0"/>
          <a:ext cx="0" cy="0"/>
          <a:chOff x="0" y="0"/>
          <a:chExt cx="0" cy="0"/>
        </a:xfrm>
      </p:grpSpPr>
      <p:sp>
        <p:nvSpPr>
          <p:cNvPr id="3671" name="Google Shape;3671;p21"/>
          <p:cNvSpPr/>
          <p:nvPr/>
        </p:nvSpPr>
        <p:spPr>
          <a:xfrm>
            <a:off x="0" y="0"/>
            <a:ext cx="12192000" cy="1463040"/>
          </a:xfrm>
          <a:prstGeom prst="rect">
            <a:avLst/>
          </a:prstGeom>
          <a:solidFill>
            <a:srgbClr val="00188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3672" name="Google Shape;3672;p21"/>
          <p:cNvSpPr txBox="1"/>
          <p:nvPr>
            <p:ph type="title"/>
          </p:nvPr>
        </p:nvSpPr>
        <p:spPr>
          <a:xfrm>
            <a:off x="269240" y="354826"/>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4000"/>
              <a:buFont typeface="Quattrocento Sans"/>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 ">
  <p:cSld name="Title | Sub ">
    <p:spTree>
      <p:nvGrpSpPr>
        <p:cNvPr id="20" name="Shape 20"/>
        <p:cNvGrpSpPr/>
        <p:nvPr/>
      </p:nvGrpSpPr>
      <p:grpSpPr>
        <a:xfrm>
          <a:off x="0" y="0"/>
          <a:ext cx="0" cy="0"/>
          <a:chOff x="0" y="0"/>
          <a:chExt cx="0" cy="0"/>
        </a:xfrm>
      </p:grpSpPr>
      <p:sp>
        <p:nvSpPr>
          <p:cNvPr id="21" name="Google Shape;21;p3"/>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267684" y="963482"/>
            <a:ext cx="11655078" cy="561290"/>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549"/>
              </a:spcBef>
              <a:spcAft>
                <a:spcPts val="0"/>
              </a:spcAft>
              <a:buClr>
                <a:schemeClr val="dk2"/>
              </a:buClr>
              <a:buSzPts val="2471"/>
              <a:buFont typeface="Arial"/>
              <a:buNone/>
              <a:defRPr sz="2745">
                <a:solidFill>
                  <a:schemeClr val="dk2"/>
                </a:solidFill>
              </a:defRPr>
            </a:lvl1pPr>
            <a:lvl2pPr indent="-228600" lvl="1" marL="914400" algn="l">
              <a:lnSpc>
                <a:spcPct val="90000"/>
              </a:lnSpc>
              <a:spcBef>
                <a:spcPts val="471"/>
              </a:spcBef>
              <a:spcAft>
                <a:spcPts val="0"/>
              </a:spcAft>
              <a:buClr>
                <a:schemeClr val="dk1"/>
              </a:buClr>
              <a:buSzPts val="2118"/>
              <a:buNone/>
              <a:defRPr/>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Only">
  <p:cSld name="6_Title Only">
    <p:bg>
      <p:bgPr>
        <a:solidFill>
          <a:srgbClr val="F2F2F2"/>
        </a:solidFill>
      </p:bgPr>
    </p:bg>
    <p:spTree>
      <p:nvGrpSpPr>
        <p:cNvPr id="3673" name="Shape 3673"/>
        <p:cNvGrpSpPr/>
        <p:nvPr/>
      </p:nvGrpSpPr>
      <p:grpSpPr>
        <a:xfrm>
          <a:off x="0" y="0"/>
          <a:ext cx="0" cy="0"/>
          <a:chOff x="0" y="0"/>
          <a:chExt cx="0" cy="0"/>
        </a:xfrm>
      </p:grpSpPr>
      <p:sp>
        <p:nvSpPr>
          <p:cNvPr id="3674" name="Google Shape;3674;p22"/>
          <p:cNvSpPr/>
          <p:nvPr/>
        </p:nvSpPr>
        <p:spPr>
          <a:xfrm>
            <a:off x="0" y="0"/>
            <a:ext cx="12192000" cy="1463040"/>
          </a:xfrm>
          <a:prstGeom prst="rect">
            <a:avLst/>
          </a:prstGeom>
          <a:solidFill>
            <a:srgbClr val="001F5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3675" name="Google Shape;3675;p22"/>
          <p:cNvSpPr txBox="1"/>
          <p:nvPr>
            <p:ph type="title"/>
          </p:nvPr>
        </p:nvSpPr>
        <p:spPr>
          <a:xfrm>
            <a:off x="269240" y="354826"/>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4000"/>
              <a:buFont typeface="Quattrocento Sans"/>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1">
  <p:cSld name="Section Title Accent Color 1">
    <p:bg>
      <p:bgPr>
        <a:solidFill>
          <a:schemeClr val="accent1"/>
        </a:solidFill>
      </p:bgPr>
    </p:bg>
    <p:spTree>
      <p:nvGrpSpPr>
        <p:cNvPr id="3676" name="Shape 3676"/>
        <p:cNvGrpSpPr/>
        <p:nvPr/>
      </p:nvGrpSpPr>
      <p:grpSpPr>
        <a:xfrm>
          <a:off x="0" y="0"/>
          <a:ext cx="0" cy="0"/>
          <a:chOff x="0" y="0"/>
          <a:chExt cx="0" cy="0"/>
        </a:xfrm>
      </p:grpSpPr>
      <p:sp>
        <p:nvSpPr>
          <p:cNvPr id="3677" name="Google Shape;3677;p23"/>
          <p:cNvSpPr txBox="1"/>
          <p:nvPr>
            <p:ph type="title"/>
          </p:nvPr>
        </p:nvSpPr>
        <p:spPr>
          <a:xfrm>
            <a:off x="269240" y="2084173"/>
            <a:ext cx="11653523" cy="1158793"/>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6"/>
              <a:buFont typeface="Quattrocento Sans"/>
              <a:buNone/>
              <a:defRPr sz="7056">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ection Title Accent Color 1">
  <p:cSld name="2_Section Title Accent Color 1">
    <p:bg>
      <p:bgPr>
        <a:solidFill>
          <a:srgbClr val="00188F"/>
        </a:solidFill>
      </p:bgPr>
    </p:bg>
    <p:spTree>
      <p:nvGrpSpPr>
        <p:cNvPr id="3678" name="Shape 3678"/>
        <p:cNvGrpSpPr/>
        <p:nvPr/>
      </p:nvGrpSpPr>
      <p:grpSpPr>
        <a:xfrm>
          <a:off x="0" y="0"/>
          <a:ext cx="0" cy="0"/>
          <a:chOff x="0" y="0"/>
          <a:chExt cx="0" cy="0"/>
        </a:xfrm>
      </p:grpSpPr>
      <p:sp>
        <p:nvSpPr>
          <p:cNvPr id="3679" name="Google Shape;3679;p24"/>
          <p:cNvSpPr txBox="1"/>
          <p:nvPr>
            <p:ph type="title"/>
          </p:nvPr>
        </p:nvSpPr>
        <p:spPr>
          <a:xfrm>
            <a:off x="269240" y="2084173"/>
            <a:ext cx="11653523" cy="1158793"/>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6"/>
              <a:buFont typeface="Quattrocento Sans"/>
              <a:buNone/>
              <a:defRPr sz="7056">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Title Accent Color 1">
  <p:cSld name="1_Section Title Accent Color 1">
    <p:bg>
      <p:bgPr>
        <a:solidFill>
          <a:srgbClr val="002050"/>
        </a:solidFill>
      </p:bgPr>
    </p:bg>
    <p:spTree>
      <p:nvGrpSpPr>
        <p:cNvPr id="3680" name="Shape 3680"/>
        <p:cNvGrpSpPr/>
        <p:nvPr/>
      </p:nvGrpSpPr>
      <p:grpSpPr>
        <a:xfrm>
          <a:off x="0" y="0"/>
          <a:ext cx="0" cy="0"/>
          <a:chOff x="0" y="0"/>
          <a:chExt cx="0" cy="0"/>
        </a:xfrm>
      </p:grpSpPr>
      <p:sp>
        <p:nvSpPr>
          <p:cNvPr id="3681" name="Google Shape;3681;p25"/>
          <p:cNvSpPr txBox="1"/>
          <p:nvPr>
            <p:ph type="title"/>
          </p:nvPr>
        </p:nvSpPr>
        <p:spPr>
          <a:xfrm>
            <a:off x="269240" y="2084173"/>
            <a:ext cx="11653523" cy="1158793"/>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6"/>
              <a:buFont typeface="Quattrocento Sans"/>
              <a:buNone/>
              <a:defRPr sz="7056">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bg>
      <p:bgPr>
        <a:solidFill>
          <a:srgbClr val="F2F2F2"/>
        </a:solidFill>
      </p:bgPr>
    </p:bg>
    <p:spTree>
      <p:nvGrpSpPr>
        <p:cNvPr id="3682" name="Shape 3682"/>
        <p:cNvGrpSpPr/>
        <p:nvPr/>
      </p:nvGrpSpPr>
      <p:grpSpPr>
        <a:xfrm>
          <a:off x="0" y="0"/>
          <a:ext cx="0" cy="0"/>
          <a:chOff x="0" y="0"/>
          <a:chExt cx="0" cy="0"/>
        </a:xfrm>
      </p:grpSpPr>
      <p:sp>
        <p:nvSpPr>
          <p:cNvPr id="3683" name="Google Shape;3683;p26"/>
          <p:cNvSpPr txBox="1"/>
          <p:nvPr>
            <p:ph type="title"/>
          </p:nvPr>
        </p:nvSpPr>
        <p:spPr>
          <a:xfrm>
            <a:off x="269240" y="354826"/>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4704"/>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Only">
  <p:cSld name="7_Title Only">
    <p:bg>
      <p:bgPr>
        <a:solidFill>
          <a:srgbClr val="D8D8D8"/>
        </a:solidFill>
      </p:bgPr>
    </p:bg>
    <p:spTree>
      <p:nvGrpSpPr>
        <p:cNvPr id="3684" name="Shape 3684"/>
        <p:cNvGrpSpPr/>
        <p:nvPr/>
      </p:nvGrpSpPr>
      <p:grpSpPr>
        <a:xfrm>
          <a:off x="0" y="0"/>
          <a:ext cx="0" cy="0"/>
          <a:chOff x="0" y="0"/>
          <a:chExt cx="0" cy="0"/>
        </a:xfrm>
      </p:grpSpPr>
      <p:sp>
        <p:nvSpPr>
          <p:cNvPr id="3685" name="Google Shape;3685;p27"/>
          <p:cNvSpPr txBox="1"/>
          <p:nvPr>
            <p:ph type="title"/>
          </p:nvPr>
        </p:nvSpPr>
        <p:spPr>
          <a:xfrm>
            <a:off x="269240" y="354826"/>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4704"/>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ccent Color 1">
  <p:cSld name="Blank Accent Color 1">
    <p:bg>
      <p:bgPr>
        <a:solidFill>
          <a:schemeClr val="accent1"/>
        </a:solidFill>
      </p:bgPr>
    </p:bg>
    <p:spTree>
      <p:nvGrpSpPr>
        <p:cNvPr id="3686" name="Shape 3686"/>
        <p:cNvGrpSpPr/>
        <p:nvPr/>
      </p:nvGrpSpPr>
      <p:grpSpPr>
        <a:xfrm>
          <a:off x="0" y="0"/>
          <a:ext cx="0" cy="0"/>
          <a:chOff x="0" y="0"/>
          <a:chExt cx="0" cy="0"/>
        </a:xfrm>
      </p:grpSpPr>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687" name="Shape 3687"/>
        <p:cNvGrpSpPr/>
        <p:nvPr/>
      </p:nvGrpSpPr>
      <p:grpSpPr>
        <a:xfrm>
          <a:off x="0" y="0"/>
          <a:ext cx="0" cy="0"/>
          <a:chOff x="0" y="0"/>
          <a:chExt cx="0" cy="0"/>
        </a:xfrm>
      </p:grpSpPr>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bg>
      <p:bgPr>
        <a:solidFill>
          <a:srgbClr val="F8F8F8"/>
        </a:solidFill>
      </p:bgPr>
    </p:bg>
    <p:spTree>
      <p:nvGrpSpPr>
        <p:cNvPr id="3688" name="Shape 3688"/>
        <p:cNvGrpSpPr/>
        <p:nvPr/>
      </p:nvGrpSpPr>
      <p:grpSpPr>
        <a:xfrm>
          <a:off x="0" y="0"/>
          <a:ext cx="0" cy="0"/>
          <a:chOff x="0" y="0"/>
          <a:chExt cx="0" cy="0"/>
        </a:xfrm>
      </p:grpSpPr>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lank">
  <p:cSld name="2_Blank">
    <p:bg>
      <p:bgPr>
        <a:solidFill>
          <a:srgbClr val="F2F2F2"/>
        </a:solidFill>
      </p:bgPr>
    </p:bg>
    <p:spTree>
      <p:nvGrpSpPr>
        <p:cNvPr id="3689" name="Shape 3689"/>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3" name="Shape 23"/>
        <p:cNvGrpSpPr/>
        <p:nvPr/>
      </p:nvGrpSpPr>
      <p:grpSpPr>
        <a:xfrm>
          <a:off x="0" y="0"/>
          <a:ext cx="0" cy="0"/>
          <a:chOff x="0" y="0"/>
          <a:chExt cx="0" cy="0"/>
        </a:xfrm>
      </p:grpSpPr>
      <p:sp>
        <p:nvSpPr>
          <p:cNvPr id="24" name="Google Shape;24;p4"/>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Notes slide Layout">
  <p:cSld name="Black Notes slide Layout">
    <p:bg>
      <p:bgPr>
        <a:solidFill>
          <a:srgbClr val="000000"/>
        </a:solidFill>
      </p:bgPr>
    </p:bg>
    <p:spTree>
      <p:nvGrpSpPr>
        <p:cNvPr id="3690" name="Shape 3690"/>
        <p:cNvGrpSpPr/>
        <p:nvPr/>
      </p:nvGrpSpPr>
      <p:grpSpPr>
        <a:xfrm>
          <a:off x="0" y="0"/>
          <a:ext cx="0" cy="0"/>
          <a:chOff x="0" y="0"/>
          <a:chExt cx="0" cy="0"/>
        </a:xfrm>
      </p:grpSpPr>
      <p:sp>
        <p:nvSpPr>
          <p:cNvPr id="3691" name="Google Shape;3691;p32"/>
          <p:cNvSpPr txBox="1"/>
          <p:nvPr>
            <p:ph idx="1" type="body"/>
          </p:nvPr>
        </p:nvSpPr>
        <p:spPr>
          <a:xfrm>
            <a:off x="269239" y="1189177"/>
            <a:ext cx="11653523" cy="2396047"/>
          </a:xfrm>
          <a:prstGeom prst="rect">
            <a:avLst/>
          </a:prstGeom>
          <a:noFill/>
          <a:ln>
            <a:noFill/>
          </a:ln>
        </p:spPr>
        <p:txBody>
          <a:bodyPr anchorCtr="0" anchor="t" bIns="91425" lIns="146300" spcFirstLastPara="1" rIns="146300" wrap="square" tIns="91425"/>
          <a:lstStyle>
            <a:lvl1pPr indent="-430282" lvl="0" marL="457200" algn="l">
              <a:lnSpc>
                <a:spcPct val="90000"/>
              </a:lnSpc>
              <a:spcBef>
                <a:spcPts val="706"/>
              </a:spcBef>
              <a:spcAft>
                <a:spcPts val="0"/>
              </a:spcAft>
              <a:buClr>
                <a:schemeClr val="lt1"/>
              </a:buClr>
              <a:buSzPts val="3176"/>
              <a:buFont typeface="Arial"/>
              <a:buChar char="•"/>
              <a:defRPr sz="3529">
                <a:solidFill>
                  <a:schemeClr val="lt1"/>
                </a:solidFill>
                <a:latin typeface="Quattrocento Sans"/>
                <a:ea typeface="Quattrocento Sans"/>
                <a:cs typeface="Quattrocento Sans"/>
                <a:sym typeface="Quattrocento Sans"/>
              </a:defRPr>
            </a:lvl1pPr>
            <a:lvl2pPr indent="-407879" lvl="1" marL="914400" algn="l">
              <a:lnSpc>
                <a:spcPct val="90000"/>
              </a:lnSpc>
              <a:spcBef>
                <a:spcPts val="627"/>
              </a:spcBef>
              <a:spcAft>
                <a:spcPts val="0"/>
              </a:spcAft>
              <a:buClr>
                <a:schemeClr val="lt1"/>
              </a:buClr>
              <a:buSzPts val="2823"/>
              <a:buFont typeface="Arial"/>
              <a:buChar char="•"/>
              <a:defRPr sz="3137">
                <a:solidFill>
                  <a:schemeClr val="lt1"/>
                </a:solidFill>
                <a:latin typeface="Quattrocento Sans"/>
                <a:ea typeface="Quattrocento Sans"/>
                <a:cs typeface="Quattrocento Sans"/>
                <a:sym typeface="Quattrocento Sans"/>
              </a:defRPr>
            </a:lvl2pPr>
            <a:lvl3pPr indent="-385476" lvl="2" marL="1371600" algn="l">
              <a:lnSpc>
                <a:spcPct val="90000"/>
              </a:lnSpc>
              <a:spcBef>
                <a:spcPts val="549"/>
              </a:spcBef>
              <a:spcAft>
                <a:spcPts val="0"/>
              </a:spcAft>
              <a:buClr>
                <a:schemeClr val="lt1"/>
              </a:buClr>
              <a:buSzPts val="2471"/>
              <a:buFont typeface="Arial"/>
              <a:buChar char="•"/>
              <a:defRPr sz="2745">
                <a:solidFill>
                  <a:schemeClr val="lt1"/>
                </a:solidFill>
                <a:latin typeface="Quattrocento Sans"/>
                <a:ea typeface="Quattrocento Sans"/>
                <a:cs typeface="Quattrocento Sans"/>
                <a:sym typeface="Quattrocento Sans"/>
              </a:defRPr>
            </a:lvl3pPr>
            <a:lvl4pPr indent="-363073" lvl="3" marL="1828800" algn="l">
              <a:lnSpc>
                <a:spcPct val="90000"/>
              </a:lnSpc>
              <a:spcBef>
                <a:spcPts val="471"/>
              </a:spcBef>
              <a:spcAft>
                <a:spcPts val="0"/>
              </a:spcAft>
              <a:buClr>
                <a:schemeClr val="lt1"/>
              </a:buClr>
              <a:buSzPts val="2118"/>
              <a:buFont typeface="Arial"/>
              <a:buChar char="•"/>
              <a:defRPr sz="2353">
                <a:solidFill>
                  <a:schemeClr val="lt1"/>
                </a:solidFill>
                <a:latin typeface="Quattrocento Sans"/>
                <a:ea typeface="Quattrocento Sans"/>
                <a:cs typeface="Quattrocento Sans"/>
                <a:sym typeface="Quattrocento Sans"/>
              </a:defRPr>
            </a:lvl4pPr>
            <a:lvl5pPr indent="-340671" lvl="4" marL="2286000" algn="l">
              <a:lnSpc>
                <a:spcPct val="90000"/>
              </a:lnSpc>
              <a:spcBef>
                <a:spcPts val="392"/>
              </a:spcBef>
              <a:spcAft>
                <a:spcPts val="0"/>
              </a:spcAft>
              <a:buClr>
                <a:schemeClr val="lt1"/>
              </a:buClr>
              <a:buSzPts val="1765"/>
              <a:buFont typeface="Arial"/>
              <a:buChar char="•"/>
              <a:defRPr sz="1961">
                <a:solidFill>
                  <a:schemeClr val="lt1"/>
                </a:solidFill>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692" name="Google Shape;3692;p32"/>
          <p:cNvSpPr txBox="1"/>
          <p:nvPr>
            <p:ph idx="2" type="body"/>
          </p:nvPr>
        </p:nvSpPr>
        <p:spPr>
          <a:xfrm>
            <a:off x="1" y="6238876"/>
            <a:ext cx="12192000" cy="619125"/>
          </a:xfrm>
          <a:prstGeom prst="rect">
            <a:avLst/>
          </a:prstGeom>
          <a:solidFill>
            <a:srgbClr val="FFFF99"/>
          </a:solidFill>
          <a:ln>
            <a:noFill/>
          </a:ln>
        </p:spPr>
        <p:txBody>
          <a:bodyPr anchorCtr="0" anchor="b" bIns="77725" lIns="155450" spcFirstLastPara="1" rIns="155450" wrap="square" tIns="77725"/>
          <a:lstStyle>
            <a:lvl1pPr indent="-228600" lvl="0" marL="457200" algn="r">
              <a:lnSpc>
                <a:spcPct val="90000"/>
              </a:lnSpc>
              <a:spcBef>
                <a:spcPts val="725"/>
              </a:spcBef>
              <a:spcAft>
                <a:spcPts val="0"/>
              </a:spcAft>
              <a:buClr>
                <a:srgbClr val="000000"/>
              </a:buClr>
              <a:buSzPts val="3264"/>
              <a:buFont typeface="Arial"/>
              <a:buNone/>
              <a:defRPr sz="3627">
                <a:solidFill>
                  <a:srgbClr val="000000"/>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693" name="Google Shape;3693;p32"/>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4704"/>
              <a:buFont typeface="Quattrocento Sans"/>
              <a:buNone/>
              <a:defRPr>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bg>
      <p:bgPr>
        <a:solidFill>
          <a:srgbClr val="F8F8F8"/>
        </a:solidFill>
      </p:bgPr>
    </p:bg>
    <p:spTree>
      <p:nvGrpSpPr>
        <p:cNvPr id="3694" name="Shape 3694"/>
        <p:cNvGrpSpPr/>
        <p:nvPr/>
      </p:nvGrpSpPr>
      <p:grpSpPr>
        <a:xfrm>
          <a:off x="0" y="0"/>
          <a:ext cx="0" cy="0"/>
          <a:chOff x="0" y="0"/>
          <a:chExt cx="0" cy="0"/>
        </a:xfrm>
      </p:grpSpPr>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2-color Non-bulleted text">
  <p:cSld name="Title &amp; 2-color Non-bulleted text">
    <p:spTree>
      <p:nvGrpSpPr>
        <p:cNvPr id="3695" name="Shape 3695"/>
        <p:cNvGrpSpPr/>
        <p:nvPr/>
      </p:nvGrpSpPr>
      <p:grpSpPr>
        <a:xfrm>
          <a:off x="0" y="0"/>
          <a:ext cx="0" cy="0"/>
          <a:chOff x="0" y="0"/>
          <a:chExt cx="0" cy="0"/>
        </a:xfrm>
      </p:grpSpPr>
      <p:sp>
        <p:nvSpPr>
          <p:cNvPr id="3696" name="Google Shape;3696;p34"/>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7" name="Google Shape;3697;p34"/>
          <p:cNvSpPr txBox="1"/>
          <p:nvPr>
            <p:ph idx="1" type="body"/>
          </p:nvPr>
        </p:nvSpPr>
        <p:spPr>
          <a:xfrm>
            <a:off x="269240" y="1189178"/>
            <a:ext cx="11653523" cy="1985641"/>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784"/>
              </a:spcBef>
              <a:spcAft>
                <a:spcPts val="0"/>
              </a:spcAft>
              <a:buClr>
                <a:schemeClr val="dk2"/>
              </a:buClr>
              <a:buSzPts val="3528"/>
              <a:buNone/>
              <a:defRPr>
                <a:solidFill>
                  <a:schemeClr val="dk2"/>
                </a:solidFill>
              </a:defRPr>
            </a:lvl1pPr>
            <a:lvl2pPr indent="-228600" lvl="1" marL="914400" algn="l">
              <a:lnSpc>
                <a:spcPct val="90000"/>
              </a:lnSpc>
              <a:spcBef>
                <a:spcPts val="392"/>
              </a:spcBef>
              <a:spcAft>
                <a:spcPts val="0"/>
              </a:spcAft>
              <a:buClr>
                <a:schemeClr val="dk1"/>
              </a:buClr>
              <a:buSzPts val="1765"/>
              <a:buFont typeface="Quattrocento Sans"/>
              <a:buNone/>
              <a:defRPr sz="1961"/>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1">
  <p:cSld name="Section Title Accent Color 1">
    <p:bg>
      <p:bgPr>
        <a:solidFill>
          <a:schemeClr val="accent1"/>
        </a:solidFill>
      </p:bgPr>
    </p:bg>
    <p:spTree>
      <p:nvGrpSpPr>
        <p:cNvPr id="3701" name="Shape 3701"/>
        <p:cNvGrpSpPr/>
        <p:nvPr/>
      </p:nvGrpSpPr>
      <p:grpSpPr>
        <a:xfrm>
          <a:off x="0" y="0"/>
          <a:ext cx="0" cy="0"/>
          <a:chOff x="0" y="0"/>
          <a:chExt cx="0" cy="0"/>
        </a:xfrm>
      </p:grpSpPr>
      <p:sp>
        <p:nvSpPr>
          <p:cNvPr id="3702" name="Google Shape;3702;p36"/>
          <p:cNvSpPr txBox="1"/>
          <p:nvPr>
            <p:ph type="title"/>
          </p:nvPr>
        </p:nvSpPr>
        <p:spPr>
          <a:xfrm>
            <a:off x="269240" y="2084173"/>
            <a:ext cx="11653523" cy="1158793"/>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6"/>
              <a:buFont typeface="Quattrocento Sans"/>
              <a:buNone/>
              <a:defRPr sz="7056">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1">
  <p:cSld name="Section Title Accent Color 1">
    <p:bg>
      <p:bgPr>
        <a:solidFill>
          <a:schemeClr val="accent1"/>
        </a:solidFill>
      </p:bgPr>
    </p:bg>
    <p:spTree>
      <p:nvGrpSpPr>
        <p:cNvPr id="3707" name="Shape 3707"/>
        <p:cNvGrpSpPr/>
        <p:nvPr/>
      </p:nvGrpSpPr>
      <p:grpSpPr>
        <a:xfrm>
          <a:off x="0" y="0"/>
          <a:ext cx="0" cy="0"/>
          <a:chOff x="0" y="0"/>
          <a:chExt cx="0" cy="0"/>
        </a:xfrm>
      </p:grpSpPr>
      <p:sp>
        <p:nvSpPr>
          <p:cNvPr id="3708" name="Google Shape;3708;p38"/>
          <p:cNvSpPr txBox="1"/>
          <p:nvPr>
            <p:ph type="title"/>
          </p:nvPr>
        </p:nvSpPr>
        <p:spPr>
          <a:xfrm>
            <a:off x="269240" y="2084173"/>
            <a:ext cx="11653523" cy="1158793"/>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6"/>
              <a:buFont typeface="Quattrocento Sans"/>
              <a:buNone/>
              <a:defRPr sz="7056">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 ">
  <p:cSld name="Title | Sub ">
    <p:spTree>
      <p:nvGrpSpPr>
        <p:cNvPr id="3713" name="Shape 3713"/>
        <p:cNvGrpSpPr/>
        <p:nvPr/>
      </p:nvGrpSpPr>
      <p:grpSpPr>
        <a:xfrm>
          <a:off x="0" y="0"/>
          <a:ext cx="0" cy="0"/>
          <a:chOff x="0" y="0"/>
          <a:chExt cx="0" cy="0"/>
        </a:xfrm>
      </p:grpSpPr>
      <p:sp>
        <p:nvSpPr>
          <p:cNvPr id="3714" name="Google Shape;3714;p40"/>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5" name="Google Shape;3715;p40"/>
          <p:cNvSpPr txBox="1"/>
          <p:nvPr>
            <p:ph idx="1" type="body"/>
          </p:nvPr>
        </p:nvSpPr>
        <p:spPr>
          <a:xfrm>
            <a:off x="267684" y="963482"/>
            <a:ext cx="11655078" cy="561290"/>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549"/>
              </a:spcBef>
              <a:spcAft>
                <a:spcPts val="0"/>
              </a:spcAft>
              <a:buClr>
                <a:schemeClr val="dk2"/>
              </a:buClr>
              <a:buSzPts val="2471"/>
              <a:buFont typeface="Arial"/>
              <a:buNone/>
              <a:defRPr sz="2745">
                <a:solidFill>
                  <a:schemeClr val="dk2"/>
                </a:solidFill>
              </a:defRPr>
            </a:lvl1pPr>
            <a:lvl2pPr indent="-228600" lvl="1" marL="914400" algn="l">
              <a:lnSpc>
                <a:spcPct val="90000"/>
              </a:lnSpc>
              <a:spcBef>
                <a:spcPts val="471"/>
              </a:spcBef>
              <a:spcAft>
                <a:spcPts val="0"/>
              </a:spcAft>
              <a:buClr>
                <a:schemeClr val="dk1"/>
              </a:buClr>
              <a:buSzPts val="2118"/>
              <a:buNone/>
              <a:defRPr/>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716" name="Shape 3716"/>
        <p:cNvGrpSpPr/>
        <p:nvPr/>
      </p:nvGrpSpPr>
      <p:grpSpPr>
        <a:xfrm>
          <a:off x="0" y="0"/>
          <a:ext cx="0" cy="0"/>
          <a:chOff x="0" y="0"/>
          <a:chExt cx="0" cy="0"/>
        </a:xfrm>
      </p:grpSpPr>
      <p:sp>
        <p:nvSpPr>
          <p:cNvPr id="3717" name="Google Shape;3717;p41"/>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_blue">
  <p:cSld name="Title Only_blue">
    <p:bg>
      <p:bgPr>
        <a:solidFill>
          <a:schemeClr val="lt1"/>
        </a:solidFill>
      </p:bgPr>
    </p:bg>
    <p:spTree>
      <p:nvGrpSpPr>
        <p:cNvPr id="3718" name="Shape 3718"/>
        <p:cNvGrpSpPr/>
        <p:nvPr/>
      </p:nvGrpSpPr>
      <p:grpSpPr>
        <a:xfrm>
          <a:off x="0" y="0"/>
          <a:ext cx="0" cy="0"/>
          <a:chOff x="0" y="0"/>
          <a:chExt cx="0" cy="0"/>
        </a:xfrm>
      </p:grpSpPr>
      <p:sp>
        <p:nvSpPr>
          <p:cNvPr id="3719" name="Google Shape;3719;p42"/>
          <p:cNvSpPr/>
          <p:nvPr/>
        </p:nvSpPr>
        <p:spPr>
          <a:xfrm>
            <a:off x="107571" y="80690"/>
            <a:ext cx="1317744" cy="1237242"/>
          </a:xfrm>
          <a:prstGeom prst="rect">
            <a:avLst/>
          </a:prstGeom>
          <a:solidFill>
            <a:schemeClr val="lt1"/>
          </a:solidFill>
          <a:ln>
            <a:noFill/>
          </a:ln>
        </p:spPr>
        <p:txBody>
          <a:bodyPr anchorCtr="0" anchor="b" bIns="89625" lIns="89625" spcFirstLastPara="1" rIns="89625" wrap="square" tIns="89625">
            <a:noAutofit/>
          </a:bodyPr>
          <a:lstStyle/>
          <a:p>
            <a:pPr indent="0" lvl="0" marL="0" marR="0" rtl="0" algn="r">
              <a:spcBef>
                <a:spcPts val="0"/>
              </a:spcBef>
              <a:spcAft>
                <a:spcPts val="0"/>
              </a:spcAft>
              <a:buNone/>
            </a:pPr>
            <a:r>
              <a:t/>
            </a:r>
            <a:endParaRPr sz="1175">
              <a:solidFill>
                <a:schemeClr val="lt1"/>
              </a:solidFill>
              <a:latin typeface="Quattrocento Sans"/>
              <a:ea typeface="Quattrocento Sans"/>
              <a:cs typeface="Quattrocento Sans"/>
              <a:sym typeface="Quattrocento Sans"/>
            </a:endParaRPr>
          </a:p>
        </p:txBody>
      </p:sp>
      <p:sp>
        <p:nvSpPr>
          <p:cNvPr id="3720" name="Google Shape;3720;p42"/>
          <p:cNvSpPr txBox="1"/>
          <p:nvPr>
            <p:ph type="title"/>
          </p:nvPr>
        </p:nvSpPr>
        <p:spPr>
          <a:xfrm>
            <a:off x="268927" y="286381"/>
            <a:ext cx="11653523" cy="927940"/>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2"/>
              </a:buClr>
              <a:buSzPts val="5094"/>
              <a:buFont typeface="Quattrocento Sans"/>
              <a:buNone/>
              <a:defRPr sz="5094">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3721" name="Shape 3721"/>
        <p:cNvGrpSpPr/>
        <p:nvPr/>
      </p:nvGrpSpPr>
      <p:grpSpPr>
        <a:xfrm>
          <a:off x="0" y="0"/>
          <a:ext cx="0" cy="0"/>
          <a:chOff x="0" y="0"/>
          <a:chExt cx="0" cy="0"/>
        </a:xfrm>
      </p:grpSpPr>
      <p:sp>
        <p:nvSpPr>
          <p:cNvPr id="3722" name="Google Shape;3722;p43"/>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23" name="Google Shape;3723;p43"/>
          <p:cNvSpPr/>
          <p:nvPr/>
        </p:nvSpPr>
        <p:spPr>
          <a:xfrm>
            <a:off x="0" y="1458686"/>
            <a:ext cx="12192000" cy="5399314"/>
          </a:xfrm>
          <a:prstGeom prst="rect">
            <a:avLst/>
          </a:prstGeom>
          <a:solidFill>
            <a:srgbClr val="F7F7F7"/>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p:cSld name="Code">
    <p:spTree>
      <p:nvGrpSpPr>
        <p:cNvPr id="3724" name="Shape 3724"/>
        <p:cNvGrpSpPr/>
        <p:nvPr/>
      </p:nvGrpSpPr>
      <p:grpSpPr>
        <a:xfrm>
          <a:off x="0" y="0"/>
          <a:ext cx="0" cy="0"/>
          <a:chOff x="0" y="0"/>
          <a:chExt cx="0" cy="0"/>
        </a:xfrm>
      </p:grpSpPr>
      <p:grpSp>
        <p:nvGrpSpPr>
          <p:cNvPr id="3725" name="Google Shape;3725;p44"/>
          <p:cNvGrpSpPr/>
          <p:nvPr/>
        </p:nvGrpSpPr>
        <p:grpSpPr>
          <a:xfrm>
            <a:off x="83663" y="2629144"/>
            <a:ext cx="12009863" cy="176637"/>
            <a:chOff x="83663" y="2532000"/>
            <a:chExt cx="12009863" cy="176637"/>
          </a:xfrm>
        </p:grpSpPr>
        <p:sp>
          <p:nvSpPr>
            <p:cNvPr id="3726" name="Google Shape;3726;p44"/>
            <p:cNvSpPr/>
            <p:nvPr/>
          </p:nvSpPr>
          <p:spPr>
            <a:xfrm>
              <a:off x="30519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7" name="Google Shape;3727;p44"/>
            <p:cNvSpPr/>
            <p:nvPr/>
          </p:nvSpPr>
          <p:spPr>
            <a:xfrm>
              <a:off x="63133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8" name="Google Shape;3728;p44"/>
            <p:cNvSpPr/>
            <p:nvPr/>
          </p:nvSpPr>
          <p:spPr>
            <a:xfrm>
              <a:off x="8366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29" name="Google Shape;3729;p44"/>
            <p:cNvSpPr/>
            <p:nvPr/>
          </p:nvSpPr>
          <p:spPr>
            <a:xfrm>
              <a:off x="41229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0" name="Google Shape;3730;p44"/>
            <p:cNvSpPr/>
            <p:nvPr/>
          </p:nvSpPr>
          <p:spPr>
            <a:xfrm>
              <a:off x="95996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1" name="Google Shape;3731;p44"/>
            <p:cNvSpPr/>
            <p:nvPr/>
          </p:nvSpPr>
          <p:spPr>
            <a:xfrm>
              <a:off x="128610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2" name="Google Shape;3732;p44"/>
            <p:cNvSpPr/>
            <p:nvPr/>
          </p:nvSpPr>
          <p:spPr>
            <a:xfrm>
              <a:off x="73843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3" name="Google Shape;3733;p44"/>
            <p:cNvSpPr/>
            <p:nvPr/>
          </p:nvSpPr>
          <p:spPr>
            <a:xfrm>
              <a:off x="106706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4" name="Google Shape;3734;p44"/>
            <p:cNvSpPr/>
            <p:nvPr/>
          </p:nvSpPr>
          <p:spPr>
            <a:xfrm>
              <a:off x="161473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5" name="Google Shape;3735;p44"/>
            <p:cNvSpPr/>
            <p:nvPr/>
          </p:nvSpPr>
          <p:spPr>
            <a:xfrm>
              <a:off x="194087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6" name="Google Shape;3736;p44"/>
            <p:cNvSpPr/>
            <p:nvPr/>
          </p:nvSpPr>
          <p:spPr>
            <a:xfrm>
              <a:off x="139320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7" name="Google Shape;3737;p44"/>
            <p:cNvSpPr/>
            <p:nvPr/>
          </p:nvSpPr>
          <p:spPr>
            <a:xfrm>
              <a:off x="1721829"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8" name="Google Shape;3738;p44"/>
            <p:cNvSpPr/>
            <p:nvPr/>
          </p:nvSpPr>
          <p:spPr>
            <a:xfrm>
              <a:off x="226950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39" name="Google Shape;3739;p44"/>
            <p:cNvSpPr/>
            <p:nvPr/>
          </p:nvSpPr>
          <p:spPr>
            <a:xfrm>
              <a:off x="259564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0" name="Google Shape;3740;p44"/>
            <p:cNvSpPr/>
            <p:nvPr/>
          </p:nvSpPr>
          <p:spPr>
            <a:xfrm>
              <a:off x="204796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1" name="Google Shape;3741;p44"/>
            <p:cNvSpPr/>
            <p:nvPr/>
          </p:nvSpPr>
          <p:spPr>
            <a:xfrm>
              <a:off x="2376598"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2" name="Google Shape;3742;p44"/>
            <p:cNvSpPr/>
            <p:nvPr/>
          </p:nvSpPr>
          <p:spPr>
            <a:xfrm>
              <a:off x="292427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3" name="Google Shape;3743;p44"/>
            <p:cNvSpPr/>
            <p:nvPr/>
          </p:nvSpPr>
          <p:spPr>
            <a:xfrm>
              <a:off x="325041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4" name="Google Shape;3744;p44"/>
            <p:cNvSpPr/>
            <p:nvPr/>
          </p:nvSpPr>
          <p:spPr>
            <a:xfrm>
              <a:off x="270273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5" name="Google Shape;3745;p44"/>
            <p:cNvSpPr/>
            <p:nvPr/>
          </p:nvSpPr>
          <p:spPr>
            <a:xfrm>
              <a:off x="3031366"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6" name="Google Shape;3746;p44"/>
            <p:cNvSpPr/>
            <p:nvPr/>
          </p:nvSpPr>
          <p:spPr>
            <a:xfrm>
              <a:off x="35790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7" name="Google Shape;3747;p44"/>
            <p:cNvSpPr/>
            <p:nvPr/>
          </p:nvSpPr>
          <p:spPr>
            <a:xfrm>
              <a:off x="3357508"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8" name="Google Shape;3748;p44"/>
            <p:cNvSpPr/>
            <p:nvPr/>
          </p:nvSpPr>
          <p:spPr>
            <a:xfrm>
              <a:off x="390767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49" name="Google Shape;3749;p44"/>
            <p:cNvSpPr/>
            <p:nvPr/>
          </p:nvSpPr>
          <p:spPr>
            <a:xfrm>
              <a:off x="423381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0" name="Google Shape;3750;p44"/>
            <p:cNvSpPr/>
            <p:nvPr/>
          </p:nvSpPr>
          <p:spPr>
            <a:xfrm>
              <a:off x="3686136"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1" name="Google Shape;3751;p44"/>
            <p:cNvSpPr/>
            <p:nvPr/>
          </p:nvSpPr>
          <p:spPr>
            <a:xfrm>
              <a:off x="401476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2" name="Google Shape;3752;p44"/>
            <p:cNvSpPr/>
            <p:nvPr/>
          </p:nvSpPr>
          <p:spPr>
            <a:xfrm>
              <a:off x="4562439"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3" name="Google Shape;3753;p44"/>
            <p:cNvSpPr/>
            <p:nvPr/>
          </p:nvSpPr>
          <p:spPr>
            <a:xfrm>
              <a:off x="48885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4" name="Google Shape;3754;p44"/>
            <p:cNvSpPr/>
            <p:nvPr/>
          </p:nvSpPr>
          <p:spPr>
            <a:xfrm>
              <a:off x="4340905"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5" name="Google Shape;3755;p44"/>
            <p:cNvSpPr/>
            <p:nvPr/>
          </p:nvSpPr>
          <p:spPr>
            <a:xfrm>
              <a:off x="466953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6" name="Google Shape;3756;p44"/>
            <p:cNvSpPr/>
            <p:nvPr/>
          </p:nvSpPr>
          <p:spPr>
            <a:xfrm>
              <a:off x="521720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7" name="Google Shape;3757;p44"/>
            <p:cNvSpPr/>
            <p:nvPr/>
          </p:nvSpPr>
          <p:spPr>
            <a:xfrm>
              <a:off x="554334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8" name="Google Shape;3758;p44"/>
            <p:cNvSpPr/>
            <p:nvPr/>
          </p:nvSpPr>
          <p:spPr>
            <a:xfrm>
              <a:off x="4995674"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59" name="Google Shape;3759;p44"/>
            <p:cNvSpPr/>
            <p:nvPr/>
          </p:nvSpPr>
          <p:spPr>
            <a:xfrm>
              <a:off x="5324302"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0" name="Google Shape;3760;p44"/>
            <p:cNvSpPr/>
            <p:nvPr/>
          </p:nvSpPr>
          <p:spPr>
            <a:xfrm>
              <a:off x="587197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1" name="Google Shape;3761;p44"/>
            <p:cNvSpPr/>
            <p:nvPr/>
          </p:nvSpPr>
          <p:spPr>
            <a:xfrm>
              <a:off x="61981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2" name="Google Shape;3762;p44"/>
            <p:cNvSpPr/>
            <p:nvPr/>
          </p:nvSpPr>
          <p:spPr>
            <a:xfrm>
              <a:off x="565044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3" name="Google Shape;3763;p44"/>
            <p:cNvSpPr/>
            <p:nvPr/>
          </p:nvSpPr>
          <p:spPr>
            <a:xfrm>
              <a:off x="5979071"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4" name="Google Shape;3764;p44"/>
            <p:cNvSpPr/>
            <p:nvPr/>
          </p:nvSpPr>
          <p:spPr>
            <a:xfrm>
              <a:off x="652674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5" name="Google Shape;3765;p44"/>
            <p:cNvSpPr/>
            <p:nvPr/>
          </p:nvSpPr>
          <p:spPr>
            <a:xfrm>
              <a:off x="68528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6" name="Google Shape;3766;p44"/>
            <p:cNvSpPr/>
            <p:nvPr/>
          </p:nvSpPr>
          <p:spPr>
            <a:xfrm>
              <a:off x="630521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7" name="Google Shape;3767;p44"/>
            <p:cNvSpPr/>
            <p:nvPr/>
          </p:nvSpPr>
          <p:spPr>
            <a:xfrm>
              <a:off x="663384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8" name="Google Shape;3768;p44"/>
            <p:cNvSpPr/>
            <p:nvPr/>
          </p:nvSpPr>
          <p:spPr>
            <a:xfrm>
              <a:off x="71815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69" name="Google Shape;3769;p44"/>
            <p:cNvSpPr/>
            <p:nvPr/>
          </p:nvSpPr>
          <p:spPr>
            <a:xfrm>
              <a:off x="695998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0" name="Google Shape;3770;p44"/>
            <p:cNvSpPr/>
            <p:nvPr/>
          </p:nvSpPr>
          <p:spPr>
            <a:xfrm>
              <a:off x="75101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1" name="Google Shape;3771;p44"/>
            <p:cNvSpPr/>
            <p:nvPr/>
          </p:nvSpPr>
          <p:spPr>
            <a:xfrm>
              <a:off x="783628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2" name="Google Shape;3772;p44"/>
            <p:cNvSpPr/>
            <p:nvPr/>
          </p:nvSpPr>
          <p:spPr>
            <a:xfrm>
              <a:off x="7288609"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3" name="Google Shape;3773;p44"/>
            <p:cNvSpPr/>
            <p:nvPr/>
          </p:nvSpPr>
          <p:spPr>
            <a:xfrm>
              <a:off x="761723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4" name="Google Shape;3774;p44"/>
            <p:cNvSpPr/>
            <p:nvPr/>
          </p:nvSpPr>
          <p:spPr>
            <a:xfrm>
              <a:off x="816491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5" name="Google Shape;3775;p44"/>
            <p:cNvSpPr/>
            <p:nvPr/>
          </p:nvSpPr>
          <p:spPr>
            <a:xfrm>
              <a:off x="849105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6" name="Google Shape;3776;p44"/>
            <p:cNvSpPr/>
            <p:nvPr/>
          </p:nvSpPr>
          <p:spPr>
            <a:xfrm>
              <a:off x="7943378"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7" name="Google Shape;3777;p44"/>
            <p:cNvSpPr/>
            <p:nvPr/>
          </p:nvSpPr>
          <p:spPr>
            <a:xfrm>
              <a:off x="827200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8" name="Google Shape;3778;p44"/>
            <p:cNvSpPr/>
            <p:nvPr/>
          </p:nvSpPr>
          <p:spPr>
            <a:xfrm>
              <a:off x="88196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79" name="Google Shape;3779;p44"/>
            <p:cNvSpPr/>
            <p:nvPr/>
          </p:nvSpPr>
          <p:spPr>
            <a:xfrm>
              <a:off x="914582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0" name="Google Shape;3780;p44"/>
            <p:cNvSpPr/>
            <p:nvPr/>
          </p:nvSpPr>
          <p:spPr>
            <a:xfrm>
              <a:off x="8598147"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1" name="Google Shape;3781;p44"/>
            <p:cNvSpPr/>
            <p:nvPr/>
          </p:nvSpPr>
          <p:spPr>
            <a:xfrm>
              <a:off x="892677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2" name="Google Shape;3782;p44"/>
            <p:cNvSpPr/>
            <p:nvPr/>
          </p:nvSpPr>
          <p:spPr>
            <a:xfrm>
              <a:off x="947445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3" name="Google Shape;3783;p44"/>
            <p:cNvSpPr/>
            <p:nvPr/>
          </p:nvSpPr>
          <p:spPr>
            <a:xfrm>
              <a:off x="980059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4" name="Google Shape;3784;p44"/>
            <p:cNvSpPr/>
            <p:nvPr/>
          </p:nvSpPr>
          <p:spPr>
            <a:xfrm>
              <a:off x="925291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5" name="Google Shape;3785;p44"/>
            <p:cNvSpPr/>
            <p:nvPr/>
          </p:nvSpPr>
          <p:spPr>
            <a:xfrm>
              <a:off x="958154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6" name="Google Shape;3786;p44"/>
            <p:cNvSpPr/>
            <p:nvPr/>
          </p:nvSpPr>
          <p:spPr>
            <a:xfrm>
              <a:off x="101292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7" name="Google Shape;3787;p44"/>
            <p:cNvSpPr/>
            <p:nvPr/>
          </p:nvSpPr>
          <p:spPr>
            <a:xfrm>
              <a:off x="1045536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8" name="Google Shape;3788;p44"/>
            <p:cNvSpPr/>
            <p:nvPr/>
          </p:nvSpPr>
          <p:spPr>
            <a:xfrm>
              <a:off x="990768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89" name="Google Shape;3789;p44"/>
            <p:cNvSpPr/>
            <p:nvPr/>
          </p:nvSpPr>
          <p:spPr>
            <a:xfrm>
              <a:off x="10236312"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0" name="Google Shape;3790;p44"/>
            <p:cNvSpPr/>
            <p:nvPr/>
          </p:nvSpPr>
          <p:spPr>
            <a:xfrm>
              <a:off x="107839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1" name="Google Shape;3791;p44"/>
            <p:cNvSpPr/>
            <p:nvPr/>
          </p:nvSpPr>
          <p:spPr>
            <a:xfrm>
              <a:off x="10562454"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2" name="Google Shape;3792;p44"/>
            <p:cNvSpPr/>
            <p:nvPr/>
          </p:nvSpPr>
          <p:spPr>
            <a:xfrm>
              <a:off x="111126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3" name="Google Shape;3793;p44"/>
            <p:cNvSpPr/>
            <p:nvPr/>
          </p:nvSpPr>
          <p:spPr>
            <a:xfrm>
              <a:off x="1143875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4" name="Google Shape;3794;p44"/>
            <p:cNvSpPr/>
            <p:nvPr/>
          </p:nvSpPr>
          <p:spPr>
            <a:xfrm>
              <a:off x="10891083"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5" name="Google Shape;3795;p44"/>
            <p:cNvSpPr/>
            <p:nvPr/>
          </p:nvSpPr>
          <p:spPr>
            <a:xfrm>
              <a:off x="1121971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6" name="Google Shape;3796;p44"/>
            <p:cNvSpPr/>
            <p:nvPr/>
          </p:nvSpPr>
          <p:spPr>
            <a:xfrm>
              <a:off x="1176738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7" name="Google Shape;3797;p44"/>
            <p:cNvSpPr/>
            <p:nvPr/>
          </p:nvSpPr>
          <p:spPr>
            <a:xfrm>
              <a:off x="1209352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8" name="Google Shape;3798;p44"/>
            <p:cNvSpPr/>
            <p:nvPr/>
          </p:nvSpPr>
          <p:spPr>
            <a:xfrm>
              <a:off x="11545852"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799" name="Google Shape;3799;p44"/>
            <p:cNvSpPr/>
            <p:nvPr/>
          </p:nvSpPr>
          <p:spPr>
            <a:xfrm>
              <a:off x="1187448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800" name="Google Shape;3800;p44"/>
          <p:cNvGrpSpPr/>
          <p:nvPr/>
        </p:nvGrpSpPr>
        <p:grpSpPr>
          <a:xfrm>
            <a:off x="83664" y="2914178"/>
            <a:ext cx="12009864" cy="176637"/>
            <a:chOff x="83663" y="2829776"/>
            <a:chExt cx="12009864" cy="176637"/>
          </a:xfrm>
        </p:grpSpPr>
        <p:sp>
          <p:nvSpPr>
            <p:cNvPr id="3801" name="Google Shape;3801;p44"/>
            <p:cNvSpPr/>
            <p:nvPr/>
          </p:nvSpPr>
          <p:spPr>
            <a:xfrm>
              <a:off x="695998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2" name="Google Shape;3802;p44"/>
            <p:cNvSpPr/>
            <p:nvPr/>
          </p:nvSpPr>
          <p:spPr>
            <a:xfrm>
              <a:off x="663384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3" name="Google Shape;3803;p44"/>
            <p:cNvSpPr/>
            <p:nvPr/>
          </p:nvSpPr>
          <p:spPr>
            <a:xfrm flipH="1">
              <a:off x="706707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4" name="Google Shape;3804;p44"/>
            <p:cNvSpPr/>
            <p:nvPr/>
          </p:nvSpPr>
          <p:spPr>
            <a:xfrm flipH="1">
              <a:off x="674093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5" name="Google Shape;3805;p44"/>
            <p:cNvSpPr/>
            <p:nvPr/>
          </p:nvSpPr>
          <p:spPr>
            <a:xfrm>
              <a:off x="630521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6" name="Google Shape;3806;p44"/>
            <p:cNvSpPr/>
            <p:nvPr/>
          </p:nvSpPr>
          <p:spPr>
            <a:xfrm>
              <a:off x="597907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7" name="Google Shape;3807;p44"/>
            <p:cNvSpPr/>
            <p:nvPr/>
          </p:nvSpPr>
          <p:spPr>
            <a:xfrm flipH="1">
              <a:off x="641230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8" name="Google Shape;3808;p44"/>
            <p:cNvSpPr/>
            <p:nvPr/>
          </p:nvSpPr>
          <p:spPr>
            <a:xfrm flipH="1">
              <a:off x="608616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09" name="Google Shape;3809;p44"/>
            <p:cNvSpPr/>
            <p:nvPr/>
          </p:nvSpPr>
          <p:spPr>
            <a:xfrm>
              <a:off x="565044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0" name="Google Shape;3810;p44"/>
            <p:cNvSpPr/>
            <p:nvPr/>
          </p:nvSpPr>
          <p:spPr>
            <a:xfrm>
              <a:off x="532430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1" name="Google Shape;3811;p44"/>
            <p:cNvSpPr/>
            <p:nvPr/>
          </p:nvSpPr>
          <p:spPr>
            <a:xfrm flipH="1">
              <a:off x="5757538"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2" name="Google Shape;3812;p44"/>
            <p:cNvSpPr/>
            <p:nvPr/>
          </p:nvSpPr>
          <p:spPr>
            <a:xfrm flipH="1">
              <a:off x="5431398"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3" name="Google Shape;3813;p44"/>
            <p:cNvSpPr/>
            <p:nvPr/>
          </p:nvSpPr>
          <p:spPr>
            <a:xfrm>
              <a:off x="499567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4" name="Google Shape;3814;p44"/>
            <p:cNvSpPr/>
            <p:nvPr/>
          </p:nvSpPr>
          <p:spPr>
            <a:xfrm>
              <a:off x="466953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5" name="Google Shape;3815;p44"/>
            <p:cNvSpPr/>
            <p:nvPr/>
          </p:nvSpPr>
          <p:spPr>
            <a:xfrm flipH="1">
              <a:off x="510276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6" name="Google Shape;3816;p44"/>
            <p:cNvSpPr/>
            <p:nvPr/>
          </p:nvSpPr>
          <p:spPr>
            <a:xfrm flipH="1">
              <a:off x="4776629"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7" name="Google Shape;3817;p44"/>
            <p:cNvSpPr/>
            <p:nvPr/>
          </p:nvSpPr>
          <p:spPr>
            <a:xfrm>
              <a:off x="434090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8" name="Google Shape;3818;p44"/>
            <p:cNvSpPr/>
            <p:nvPr/>
          </p:nvSpPr>
          <p:spPr>
            <a:xfrm>
              <a:off x="401476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19" name="Google Shape;3819;p44"/>
            <p:cNvSpPr/>
            <p:nvPr/>
          </p:nvSpPr>
          <p:spPr>
            <a:xfrm flipH="1">
              <a:off x="444799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0" name="Google Shape;3820;p44"/>
            <p:cNvSpPr/>
            <p:nvPr/>
          </p:nvSpPr>
          <p:spPr>
            <a:xfrm flipH="1">
              <a:off x="4121860"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1" name="Google Shape;3821;p44"/>
            <p:cNvSpPr/>
            <p:nvPr/>
          </p:nvSpPr>
          <p:spPr>
            <a:xfrm>
              <a:off x="368613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2" name="Google Shape;3822;p44"/>
            <p:cNvSpPr/>
            <p:nvPr/>
          </p:nvSpPr>
          <p:spPr>
            <a:xfrm flipH="1">
              <a:off x="3793231"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3" name="Google Shape;3823;p44"/>
            <p:cNvSpPr/>
            <p:nvPr/>
          </p:nvSpPr>
          <p:spPr>
            <a:xfrm>
              <a:off x="335750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4" name="Google Shape;3824;p44"/>
            <p:cNvSpPr/>
            <p:nvPr/>
          </p:nvSpPr>
          <p:spPr>
            <a:xfrm>
              <a:off x="3031367"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5" name="Google Shape;3825;p44"/>
            <p:cNvSpPr/>
            <p:nvPr/>
          </p:nvSpPr>
          <p:spPr>
            <a:xfrm flipH="1">
              <a:off x="3464602"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6" name="Google Shape;3826;p44"/>
            <p:cNvSpPr/>
            <p:nvPr/>
          </p:nvSpPr>
          <p:spPr>
            <a:xfrm flipH="1">
              <a:off x="3138462"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7" name="Google Shape;3827;p44"/>
            <p:cNvSpPr/>
            <p:nvPr/>
          </p:nvSpPr>
          <p:spPr>
            <a:xfrm>
              <a:off x="2702739"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8" name="Google Shape;3828;p44"/>
            <p:cNvSpPr/>
            <p:nvPr/>
          </p:nvSpPr>
          <p:spPr>
            <a:xfrm>
              <a:off x="237659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29" name="Google Shape;3829;p44"/>
            <p:cNvSpPr/>
            <p:nvPr/>
          </p:nvSpPr>
          <p:spPr>
            <a:xfrm flipH="1">
              <a:off x="2809833"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0" name="Google Shape;3830;p44"/>
            <p:cNvSpPr/>
            <p:nvPr/>
          </p:nvSpPr>
          <p:spPr>
            <a:xfrm flipH="1">
              <a:off x="2483693"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1" name="Google Shape;3831;p44"/>
            <p:cNvSpPr/>
            <p:nvPr/>
          </p:nvSpPr>
          <p:spPr>
            <a:xfrm>
              <a:off x="204797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2" name="Google Shape;3832;p44"/>
            <p:cNvSpPr/>
            <p:nvPr/>
          </p:nvSpPr>
          <p:spPr>
            <a:xfrm>
              <a:off x="172183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3" name="Google Shape;3833;p44"/>
            <p:cNvSpPr/>
            <p:nvPr/>
          </p:nvSpPr>
          <p:spPr>
            <a:xfrm flipH="1">
              <a:off x="2155065"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4" name="Google Shape;3834;p44"/>
            <p:cNvSpPr/>
            <p:nvPr/>
          </p:nvSpPr>
          <p:spPr>
            <a:xfrm flipH="1">
              <a:off x="1828924"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5" name="Google Shape;3835;p44"/>
            <p:cNvSpPr/>
            <p:nvPr/>
          </p:nvSpPr>
          <p:spPr>
            <a:xfrm>
              <a:off x="139320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6" name="Google Shape;3836;p44"/>
            <p:cNvSpPr/>
            <p:nvPr/>
          </p:nvSpPr>
          <p:spPr>
            <a:xfrm>
              <a:off x="106706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7" name="Google Shape;3837;p44"/>
            <p:cNvSpPr/>
            <p:nvPr/>
          </p:nvSpPr>
          <p:spPr>
            <a:xfrm flipH="1">
              <a:off x="150029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8" name="Google Shape;3838;p44"/>
            <p:cNvSpPr/>
            <p:nvPr/>
          </p:nvSpPr>
          <p:spPr>
            <a:xfrm flipH="1">
              <a:off x="1174155"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39" name="Google Shape;3839;p44"/>
            <p:cNvSpPr/>
            <p:nvPr/>
          </p:nvSpPr>
          <p:spPr>
            <a:xfrm>
              <a:off x="73843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0" name="Google Shape;3840;p44"/>
            <p:cNvSpPr/>
            <p:nvPr/>
          </p:nvSpPr>
          <p:spPr>
            <a:xfrm>
              <a:off x="41229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1" name="Google Shape;3841;p44"/>
            <p:cNvSpPr/>
            <p:nvPr/>
          </p:nvSpPr>
          <p:spPr>
            <a:xfrm flipH="1">
              <a:off x="84552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2" name="Google Shape;3842;p44"/>
            <p:cNvSpPr/>
            <p:nvPr/>
          </p:nvSpPr>
          <p:spPr>
            <a:xfrm flipH="1">
              <a:off x="519387"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3" name="Google Shape;3843;p44"/>
            <p:cNvSpPr/>
            <p:nvPr/>
          </p:nvSpPr>
          <p:spPr>
            <a:xfrm>
              <a:off x="8366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4" name="Google Shape;3844;p44"/>
            <p:cNvSpPr/>
            <p:nvPr/>
          </p:nvSpPr>
          <p:spPr>
            <a:xfrm flipH="1">
              <a:off x="19075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5" name="Google Shape;3845;p44"/>
            <p:cNvSpPr/>
            <p:nvPr/>
          </p:nvSpPr>
          <p:spPr>
            <a:xfrm>
              <a:off x="11874480"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6" name="Google Shape;3846;p44"/>
            <p:cNvSpPr/>
            <p:nvPr/>
          </p:nvSpPr>
          <p:spPr>
            <a:xfrm flipH="1">
              <a:off x="11981575"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7" name="Google Shape;3847;p44"/>
            <p:cNvSpPr/>
            <p:nvPr/>
          </p:nvSpPr>
          <p:spPr>
            <a:xfrm>
              <a:off x="1154585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8" name="Google Shape;3848;p44"/>
            <p:cNvSpPr/>
            <p:nvPr/>
          </p:nvSpPr>
          <p:spPr>
            <a:xfrm>
              <a:off x="11219711"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49" name="Google Shape;3849;p44"/>
            <p:cNvSpPr/>
            <p:nvPr/>
          </p:nvSpPr>
          <p:spPr>
            <a:xfrm flipH="1">
              <a:off x="11652945"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0" name="Google Shape;3850;p44"/>
            <p:cNvSpPr/>
            <p:nvPr/>
          </p:nvSpPr>
          <p:spPr>
            <a:xfrm flipH="1">
              <a:off x="11326806"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1" name="Google Shape;3851;p44"/>
            <p:cNvSpPr/>
            <p:nvPr/>
          </p:nvSpPr>
          <p:spPr>
            <a:xfrm>
              <a:off x="1089108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2" name="Google Shape;3852;p44"/>
            <p:cNvSpPr/>
            <p:nvPr/>
          </p:nvSpPr>
          <p:spPr>
            <a:xfrm flipH="1">
              <a:off x="10998177"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3" name="Google Shape;3853;p44"/>
            <p:cNvSpPr/>
            <p:nvPr/>
          </p:nvSpPr>
          <p:spPr>
            <a:xfrm>
              <a:off x="1056245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4" name="Google Shape;3854;p44"/>
            <p:cNvSpPr/>
            <p:nvPr/>
          </p:nvSpPr>
          <p:spPr>
            <a:xfrm>
              <a:off x="1023631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5" name="Google Shape;3855;p44"/>
            <p:cNvSpPr/>
            <p:nvPr/>
          </p:nvSpPr>
          <p:spPr>
            <a:xfrm flipH="1">
              <a:off x="10669548"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6" name="Google Shape;3856;p44"/>
            <p:cNvSpPr/>
            <p:nvPr/>
          </p:nvSpPr>
          <p:spPr>
            <a:xfrm flipH="1">
              <a:off x="10343408"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7" name="Google Shape;3857;p44"/>
            <p:cNvSpPr/>
            <p:nvPr/>
          </p:nvSpPr>
          <p:spPr>
            <a:xfrm>
              <a:off x="990768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8" name="Google Shape;3858;p44"/>
            <p:cNvSpPr/>
            <p:nvPr/>
          </p:nvSpPr>
          <p:spPr>
            <a:xfrm>
              <a:off x="9581544"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59" name="Google Shape;3859;p44"/>
            <p:cNvSpPr/>
            <p:nvPr/>
          </p:nvSpPr>
          <p:spPr>
            <a:xfrm flipH="1">
              <a:off x="10014780"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0" name="Google Shape;3860;p44"/>
            <p:cNvSpPr/>
            <p:nvPr/>
          </p:nvSpPr>
          <p:spPr>
            <a:xfrm flipH="1">
              <a:off x="9688639"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1" name="Google Shape;3861;p44"/>
            <p:cNvSpPr/>
            <p:nvPr/>
          </p:nvSpPr>
          <p:spPr>
            <a:xfrm>
              <a:off x="9252916"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2" name="Google Shape;3862;p44"/>
            <p:cNvSpPr/>
            <p:nvPr/>
          </p:nvSpPr>
          <p:spPr>
            <a:xfrm>
              <a:off x="892677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3" name="Google Shape;3863;p44"/>
            <p:cNvSpPr/>
            <p:nvPr/>
          </p:nvSpPr>
          <p:spPr>
            <a:xfrm flipH="1">
              <a:off x="9360011"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4" name="Google Shape;3864;p44"/>
            <p:cNvSpPr/>
            <p:nvPr/>
          </p:nvSpPr>
          <p:spPr>
            <a:xfrm flipH="1">
              <a:off x="9033870"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5" name="Google Shape;3865;p44"/>
            <p:cNvSpPr/>
            <p:nvPr/>
          </p:nvSpPr>
          <p:spPr>
            <a:xfrm>
              <a:off x="8598148"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6" name="Google Shape;3866;p44"/>
            <p:cNvSpPr/>
            <p:nvPr/>
          </p:nvSpPr>
          <p:spPr>
            <a:xfrm>
              <a:off x="827200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7" name="Google Shape;3867;p44"/>
            <p:cNvSpPr/>
            <p:nvPr/>
          </p:nvSpPr>
          <p:spPr>
            <a:xfrm flipH="1">
              <a:off x="870524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8" name="Google Shape;3868;p44"/>
            <p:cNvSpPr/>
            <p:nvPr/>
          </p:nvSpPr>
          <p:spPr>
            <a:xfrm flipH="1">
              <a:off x="8379101"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69" name="Google Shape;3869;p44"/>
            <p:cNvSpPr/>
            <p:nvPr/>
          </p:nvSpPr>
          <p:spPr>
            <a:xfrm>
              <a:off x="794337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0" name="Google Shape;3870;p44"/>
            <p:cNvSpPr/>
            <p:nvPr/>
          </p:nvSpPr>
          <p:spPr>
            <a:xfrm>
              <a:off x="761723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1" name="Google Shape;3871;p44"/>
            <p:cNvSpPr/>
            <p:nvPr/>
          </p:nvSpPr>
          <p:spPr>
            <a:xfrm flipH="1">
              <a:off x="805047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2" name="Google Shape;3872;p44"/>
            <p:cNvSpPr/>
            <p:nvPr/>
          </p:nvSpPr>
          <p:spPr>
            <a:xfrm flipH="1">
              <a:off x="7724332"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3" name="Google Shape;3873;p44"/>
            <p:cNvSpPr/>
            <p:nvPr/>
          </p:nvSpPr>
          <p:spPr>
            <a:xfrm>
              <a:off x="728860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4" name="Google Shape;3874;p44"/>
            <p:cNvSpPr/>
            <p:nvPr/>
          </p:nvSpPr>
          <p:spPr>
            <a:xfrm flipH="1">
              <a:off x="7395703"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875" name="Google Shape;3875;p44"/>
          <p:cNvGrpSpPr/>
          <p:nvPr/>
        </p:nvGrpSpPr>
        <p:grpSpPr>
          <a:xfrm>
            <a:off x="83663" y="3199212"/>
            <a:ext cx="12009863" cy="176637"/>
            <a:chOff x="83663" y="3120085"/>
            <a:chExt cx="12009863" cy="176637"/>
          </a:xfrm>
        </p:grpSpPr>
        <p:sp>
          <p:nvSpPr>
            <p:cNvPr id="3876" name="Google Shape;3876;p44"/>
            <p:cNvSpPr/>
            <p:nvPr/>
          </p:nvSpPr>
          <p:spPr>
            <a:xfrm>
              <a:off x="30519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7" name="Google Shape;3877;p44"/>
            <p:cNvSpPr/>
            <p:nvPr/>
          </p:nvSpPr>
          <p:spPr>
            <a:xfrm>
              <a:off x="63133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8" name="Google Shape;3878;p44"/>
            <p:cNvSpPr/>
            <p:nvPr/>
          </p:nvSpPr>
          <p:spPr>
            <a:xfrm>
              <a:off x="8366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79" name="Google Shape;3879;p44"/>
            <p:cNvSpPr/>
            <p:nvPr/>
          </p:nvSpPr>
          <p:spPr>
            <a:xfrm>
              <a:off x="41229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0" name="Google Shape;3880;p44"/>
            <p:cNvSpPr/>
            <p:nvPr/>
          </p:nvSpPr>
          <p:spPr>
            <a:xfrm>
              <a:off x="95996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1" name="Google Shape;3881;p44"/>
            <p:cNvSpPr/>
            <p:nvPr/>
          </p:nvSpPr>
          <p:spPr>
            <a:xfrm>
              <a:off x="128610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2" name="Google Shape;3882;p44"/>
            <p:cNvSpPr/>
            <p:nvPr/>
          </p:nvSpPr>
          <p:spPr>
            <a:xfrm>
              <a:off x="73843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3" name="Google Shape;3883;p44"/>
            <p:cNvSpPr/>
            <p:nvPr/>
          </p:nvSpPr>
          <p:spPr>
            <a:xfrm>
              <a:off x="106706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4" name="Google Shape;3884;p44"/>
            <p:cNvSpPr/>
            <p:nvPr/>
          </p:nvSpPr>
          <p:spPr>
            <a:xfrm>
              <a:off x="161473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5" name="Google Shape;3885;p44"/>
            <p:cNvSpPr/>
            <p:nvPr/>
          </p:nvSpPr>
          <p:spPr>
            <a:xfrm>
              <a:off x="194087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6" name="Google Shape;3886;p44"/>
            <p:cNvSpPr/>
            <p:nvPr/>
          </p:nvSpPr>
          <p:spPr>
            <a:xfrm>
              <a:off x="139320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7" name="Google Shape;3887;p44"/>
            <p:cNvSpPr/>
            <p:nvPr/>
          </p:nvSpPr>
          <p:spPr>
            <a:xfrm>
              <a:off x="1721829"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8" name="Google Shape;3888;p44"/>
            <p:cNvSpPr/>
            <p:nvPr/>
          </p:nvSpPr>
          <p:spPr>
            <a:xfrm>
              <a:off x="226950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89" name="Google Shape;3889;p44"/>
            <p:cNvSpPr/>
            <p:nvPr/>
          </p:nvSpPr>
          <p:spPr>
            <a:xfrm>
              <a:off x="259564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0" name="Google Shape;3890;p44"/>
            <p:cNvSpPr/>
            <p:nvPr/>
          </p:nvSpPr>
          <p:spPr>
            <a:xfrm>
              <a:off x="204796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1" name="Google Shape;3891;p44"/>
            <p:cNvSpPr/>
            <p:nvPr/>
          </p:nvSpPr>
          <p:spPr>
            <a:xfrm>
              <a:off x="2376598"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2" name="Google Shape;3892;p44"/>
            <p:cNvSpPr/>
            <p:nvPr/>
          </p:nvSpPr>
          <p:spPr>
            <a:xfrm>
              <a:off x="292427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3" name="Google Shape;3893;p44"/>
            <p:cNvSpPr/>
            <p:nvPr/>
          </p:nvSpPr>
          <p:spPr>
            <a:xfrm>
              <a:off x="325041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4" name="Google Shape;3894;p44"/>
            <p:cNvSpPr/>
            <p:nvPr/>
          </p:nvSpPr>
          <p:spPr>
            <a:xfrm>
              <a:off x="270273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5" name="Google Shape;3895;p44"/>
            <p:cNvSpPr/>
            <p:nvPr/>
          </p:nvSpPr>
          <p:spPr>
            <a:xfrm>
              <a:off x="3031366"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6" name="Google Shape;3896;p44"/>
            <p:cNvSpPr/>
            <p:nvPr/>
          </p:nvSpPr>
          <p:spPr>
            <a:xfrm>
              <a:off x="35790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7" name="Google Shape;3897;p44"/>
            <p:cNvSpPr/>
            <p:nvPr/>
          </p:nvSpPr>
          <p:spPr>
            <a:xfrm>
              <a:off x="3357508"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8" name="Google Shape;3898;p44"/>
            <p:cNvSpPr/>
            <p:nvPr/>
          </p:nvSpPr>
          <p:spPr>
            <a:xfrm>
              <a:off x="390767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899" name="Google Shape;3899;p44"/>
            <p:cNvSpPr/>
            <p:nvPr/>
          </p:nvSpPr>
          <p:spPr>
            <a:xfrm>
              <a:off x="423381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0" name="Google Shape;3900;p44"/>
            <p:cNvSpPr/>
            <p:nvPr/>
          </p:nvSpPr>
          <p:spPr>
            <a:xfrm>
              <a:off x="3686136"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1" name="Google Shape;3901;p44"/>
            <p:cNvSpPr/>
            <p:nvPr/>
          </p:nvSpPr>
          <p:spPr>
            <a:xfrm>
              <a:off x="401476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2" name="Google Shape;3902;p44"/>
            <p:cNvSpPr/>
            <p:nvPr/>
          </p:nvSpPr>
          <p:spPr>
            <a:xfrm>
              <a:off x="4562439"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3" name="Google Shape;3903;p44"/>
            <p:cNvSpPr/>
            <p:nvPr/>
          </p:nvSpPr>
          <p:spPr>
            <a:xfrm>
              <a:off x="48885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4" name="Google Shape;3904;p44"/>
            <p:cNvSpPr/>
            <p:nvPr/>
          </p:nvSpPr>
          <p:spPr>
            <a:xfrm>
              <a:off x="4340905"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5" name="Google Shape;3905;p44"/>
            <p:cNvSpPr/>
            <p:nvPr/>
          </p:nvSpPr>
          <p:spPr>
            <a:xfrm>
              <a:off x="466953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6" name="Google Shape;3906;p44"/>
            <p:cNvSpPr/>
            <p:nvPr/>
          </p:nvSpPr>
          <p:spPr>
            <a:xfrm>
              <a:off x="521720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7" name="Google Shape;3907;p44"/>
            <p:cNvSpPr/>
            <p:nvPr/>
          </p:nvSpPr>
          <p:spPr>
            <a:xfrm>
              <a:off x="554334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8" name="Google Shape;3908;p44"/>
            <p:cNvSpPr/>
            <p:nvPr/>
          </p:nvSpPr>
          <p:spPr>
            <a:xfrm>
              <a:off x="4995674"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09" name="Google Shape;3909;p44"/>
            <p:cNvSpPr/>
            <p:nvPr/>
          </p:nvSpPr>
          <p:spPr>
            <a:xfrm>
              <a:off x="5324302"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0" name="Google Shape;3910;p44"/>
            <p:cNvSpPr/>
            <p:nvPr/>
          </p:nvSpPr>
          <p:spPr>
            <a:xfrm>
              <a:off x="587197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1" name="Google Shape;3911;p44"/>
            <p:cNvSpPr/>
            <p:nvPr/>
          </p:nvSpPr>
          <p:spPr>
            <a:xfrm>
              <a:off x="61981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2" name="Google Shape;3912;p44"/>
            <p:cNvSpPr/>
            <p:nvPr/>
          </p:nvSpPr>
          <p:spPr>
            <a:xfrm>
              <a:off x="565044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3" name="Google Shape;3913;p44"/>
            <p:cNvSpPr/>
            <p:nvPr/>
          </p:nvSpPr>
          <p:spPr>
            <a:xfrm>
              <a:off x="5979071"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4" name="Google Shape;3914;p44"/>
            <p:cNvSpPr/>
            <p:nvPr/>
          </p:nvSpPr>
          <p:spPr>
            <a:xfrm>
              <a:off x="652674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5" name="Google Shape;3915;p44"/>
            <p:cNvSpPr/>
            <p:nvPr/>
          </p:nvSpPr>
          <p:spPr>
            <a:xfrm>
              <a:off x="68528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6" name="Google Shape;3916;p44"/>
            <p:cNvSpPr/>
            <p:nvPr/>
          </p:nvSpPr>
          <p:spPr>
            <a:xfrm>
              <a:off x="630521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7" name="Google Shape;3917;p44"/>
            <p:cNvSpPr/>
            <p:nvPr/>
          </p:nvSpPr>
          <p:spPr>
            <a:xfrm>
              <a:off x="663384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8" name="Google Shape;3918;p44"/>
            <p:cNvSpPr/>
            <p:nvPr/>
          </p:nvSpPr>
          <p:spPr>
            <a:xfrm>
              <a:off x="71815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19" name="Google Shape;3919;p44"/>
            <p:cNvSpPr/>
            <p:nvPr/>
          </p:nvSpPr>
          <p:spPr>
            <a:xfrm>
              <a:off x="695998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0" name="Google Shape;3920;p44"/>
            <p:cNvSpPr/>
            <p:nvPr/>
          </p:nvSpPr>
          <p:spPr>
            <a:xfrm>
              <a:off x="75101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1" name="Google Shape;3921;p44"/>
            <p:cNvSpPr/>
            <p:nvPr/>
          </p:nvSpPr>
          <p:spPr>
            <a:xfrm>
              <a:off x="783628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2" name="Google Shape;3922;p44"/>
            <p:cNvSpPr/>
            <p:nvPr/>
          </p:nvSpPr>
          <p:spPr>
            <a:xfrm>
              <a:off x="7288609"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3" name="Google Shape;3923;p44"/>
            <p:cNvSpPr/>
            <p:nvPr/>
          </p:nvSpPr>
          <p:spPr>
            <a:xfrm>
              <a:off x="761723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4" name="Google Shape;3924;p44"/>
            <p:cNvSpPr/>
            <p:nvPr/>
          </p:nvSpPr>
          <p:spPr>
            <a:xfrm>
              <a:off x="816491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5" name="Google Shape;3925;p44"/>
            <p:cNvSpPr/>
            <p:nvPr/>
          </p:nvSpPr>
          <p:spPr>
            <a:xfrm>
              <a:off x="849105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6" name="Google Shape;3926;p44"/>
            <p:cNvSpPr/>
            <p:nvPr/>
          </p:nvSpPr>
          <p:spPr>
            <a:xfrm>
              <a:off x="7943378"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7" name="Google Shape;3927;p44"/>
            <p:cNvSpPr/>
            <p:nvPr/>
          </p:nvSpPr>
          <p:spPr>
            <a:xfrm>
              <a:off x="827200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8" name="Google Shape;3928;p44"/>
            <p:cNvSpPr/>
            <p:nvPr/>
          </p:nvSpPr>
          <p:spPr>
            <a:xfrm>
              <a:off x="88196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29" name="Google Shape;3929;p44"/>
            <p:cNvSpPr/>
            <p:nvPr/>
          </p:nvSpPr>
          <p:spPr>
            <a:xfrm>
              <a:off x="914582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0" name="Google Shape;3930;p44"/>
            <p:cNvSpPr/>
            <p:nvPr/>
          </p:nvSpPr>
          <p:spPr>
            <a:xfrm>
              <a:off x="8598147"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1" name="Google Shape;3931;p44"/>
            <p:cNvSpPr/>
            <p:nvPr/>
          </p:nvSpPr>
          <p:spPr>
            <a:xfrm>
              <a:off x="892677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2" name="Google Shape;3932;p44"/>
            <p:cNvSpPr/>
            <p:nvPr/>
          </p:nvSpPr>
          <p:spPr>
            <a:xfrm>
              <a:off x="947445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3" name="Google Shape;3933;p44"/>
            <p:cNvSpPr/>
            <p:nvPr/>
          </p:nvSpPr>
          <p:spPr>
            <a:xfrm>
              <a:off x="980059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4" name="Google Shape;3934;p44"/>
            <p:cNvSpPr/>
            <p:nvPr/>
          </p:nvSpPr>
          <p:spPr>
            <a:xfrm>
              <a:off x="925291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5" name="Google Shape;3935;p44"/>
            <p:cNvSpPr/>
            <p:nvPr/>
          </p:nvSpPr>
          <p:spPr>
            <a:xfrm>
              <a:off x="958154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6" name="Google Shape;3936;p44"/>
            <p:cNvSpPr/>
            <p:nvPr/>
          </p:nvSpPr>
          <p:spPr>
            <a:xfrm>
              <a:off x="101292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7" name="Google Shape;3937;p44"/>
            <p:cNvSpPr/>
            <p:nvPr/>
          </p:nvSpPr>
          <p:spPr>
            <a:xfrm>
              <a:off x="1045536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8" name="Google Shape;3938;p44"/>
            <p:cNvSpPr/>
            <p:nvPr/>
          </p:nvSpPr>
          <p:spPr>
            <a:xfrm>
              <a:off x="990768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39" name="Google Shape;3939;p44"/>
            <p:cNvSpPr/>
            <p:nvPr/>
          </p:nvSpPr>
          <p:spPr>
            <a:xfrm>
              <a:off x="10236312"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0" name="Google Shape;3940;p44"/>
            <p:cNvSpPr/>
            <p:nvPr/>
          </p:nvSpPr>
          <p:spPr>
            <a:xfrm>
              <a:off x="107839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1" name="Google Shape;3941;p44"/>
            <p:cNvSpPr/>
            <p:nvPr/>
          </p:nvSpPr>
          <p:spPr>
            <a:xfrm>
              <a:off x="10562454"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2" name="Google Shape;3942;p44"/>
            <p:cNvSpPr/>
            <p:nvPr/>
          </p:nvSpPr>
          <p:spPr>
            <a:xfrm>
              <a:off x="111126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3" name="Google Shape;3943;p44"/>
            <p:cNvSpPr/>
            <p:nvPr/>
          </p:nvSpPr>
          <p:spPr>
            <a:xfrm>
              <a:off x="1143875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4" name="Google Shape;3944;p44"/>
            <p:cNvSpPr/>
            <p:nvPr/>
          </p:nvSpPr>
          <p:spPr>
            <a:xfrm>
              <a:off x="10891083"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5" name="Google Shape;3945;p44"/>
            <p:cNvSpPr/>
            <p:nvPr/>
          </p:nvSpPr>
          <p:spPr>
            <a:xfrm>
              <a:off x="1121971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6" name="Google Shape;3946;p44"/>
            <p:cNvSpPr/>
            <p:nvPr/>
          </p:nvSpPr>
          <p:spPr>
            <a:xfrm>
              <a:off x="1176738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7" name="Google Shape;3947;p44"/>
            <p:cNvSpPr/>
            <p:nvPr/>
          </p:nvSpPr>
          <p:spPr>
            <a:xfrm>
              <a:off x="1209352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8" name="Google Shape;3948;p44"/>
            <p:cNvSpPr/>
            <p:nvPr/>
          </p:nvSpPr>
          <p:spPr>
            <a:xfrm>
              <a:off x="11545852"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49" name="Google Shape;3949;p44"/>
            <p:cNvSpPr/>
            <p:nvPr/>
          </p:nvSpPr>
          <p:spPr>
            <a:xfrm>
              <a:off x="1187448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3950" name="Google Shape;3950;p44"/>
          <p:cNvGrpSpPr/>
          <p:nvPr/>
        </p:nvGrpSpPr>
        <p:grpSpPr>
          <a:xfrm>
            <a:off x="83664" y="1774042"/>
            <a:ext cx="12009863" cy="176637"/>
            <a:chOff x="83664" y="1663922"/>
            <a:chExt cx="12009863" cy="176637"/>
          </a:xfrm>
        </p:grpSpPr>
        <p:sp>
          <p:nvSpPr>
            <p:cNvPr id="3951" name="Google Shape;3951;p44"/>
            <p:cNvSpPr/>
            <p:nvPr/>
          </p:nvSpPr>
          <p:spPr>
            <a:xfrm>
              <a:off x="1187199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2" name="Google Shape;3952;p44"/>
            <p:cNvSpPr/>
            <p:nvPr/>
          </p:nvSpPr>
          <p:spPr>
            <a:xfrm>
              <a:off x="1154585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3" name="Google Shape;3953;p44"/>
            <p:cNvSpPr/>
            <p:nvPr/>
          </p:nvSpPr>
          <p:spPr>
            <a:xfrm flipH="1">
              <a:off x="1197908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4" name="Google Shape;3954;p44"/>
            <p:cNvSpPr/>
            <p:nvPr/>
          </p:nvSpPr>
          <p:spPr>
            <a:xfrm flipH="1">
              <a:off x="1165294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5" name="Google Shape;3955;p44"/>
            <p:cNvSpPr/>
            <p:nvPr/>
          </p:nvSpPr>
          <p:spPr>
            <a:xfrm>
              <a:off x="1121722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6" name="Google Shape;3956;p44"/>
            <p:cNvSpPr/>
            <p:nvPr/>
          </p:nvSpPr>
          <p:spPr>
            <a:xfrm>
              <a:off x="1089108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7" name="Google Shape;3957;p44"/>
            <p:cNvSpPr/>
            <p:nvPr/>
          </p:nvSpPr>
          <p:spPr>
            <a:xfrm flipH="1">
              <a:off x="1132431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8" name="Google Shape;3958;p44"/>
            <p:cNvSpPr/>
            <p:nvPr/>
          </p:nvSpPr>
          <p:spPr>
            <a:xfrm flipH="1">
              <a:off x="1099817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59" name="Google Shape;3959;p44"/>
            <p:cNvSpPr/>
            <p:nvPr/>
          </p:nvSpPr>
          <p:spPr>
            <a:xfrm>
              <a:off x="1056245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0" name="Google Shape;3960;p44"/>
            <p:cNvSpPr/>
            <p:nvPr/>
          </p:nvSpPr>
          <p:spPr>
            <a:xfrm>
              <a:off x="1023631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1" name="Google Shape;3961;p44"/>
            <p:cNvSpPr/>
            <p:nvPr/>
          </p:nvSpPr>
          <p:spPr>
            <a:xfrm flipH="1">
              <a:off x="10669550"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2" name="Google Shape;3962;p44"/>
            <p:cNvSpPr/>
            <p:nvPr/>
          </p:nvSpPr>
          <p:spPr>
            <a:xfrm flipH="1">
              <a:off x="10343410"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3" name="Google Shape;3963;p44"/>
            <p:cNvSpPr/>
            <p:nvPr/>
          </p:nvSpPr>
          <p:spPr>
            <a:xfrm>
              <a:off x="990768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4" name="Google Shape;3964;p44"/>
            <p:cNvSpPr/>
            <p:nvPr/>
          </p:nvSpPr>
          <p:spPr>
            <a:xfrm>
              <a:off x="958154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5" name="Google Shape;3965;p44"/>
            <p:cNvSpPr/>
            <p:nvPr/>
          </p:nvSpPr>
          <p:spPr>
            <a:xfrm flipH="1">
              <a:off x="1001478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6" name="Google Shape;3966;p44"/>
            <p:cNvSpPr/>
            <p:nvPr/>
          </p:nvSpPr>
          <p:spPr>
            <a:xfrm flipH="1">
              <a:off x="9688641"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7" name="Google Shape;3967;p44"/>
            <p:cNvSpPr/>
            <p:nvPr/>
          </p:nvSpPr>
          <p:spPr>
            <a:xfrm>
              <a:off x="925291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8" name="Google Shape;3968;p44"/>
            <p:cNvSpPr/>
            <p:nvPr/>
          </p:nvSpPr>
          <p:spPr>
            <a:xfrm>
              <a:off x="892677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69" name="Google Shape;3969;p44"/>
            <p:cNvSpPr/>
            <p:nvPr/>
          </p:nvSpPr>
          <p:spPr>
            <a:xfrm flipH="1">
              <a:off x="936001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0" name="Google Shape;3970;p44"/>
            <p:cNvSpPr/>
            <p:nvPr/>
          </p:nvSpPr>
          <p:spPr>
            <a:xfrm flipH="1">
              <a:off x="9033872"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1" name="Google Shape;3971;p44"/>
            <p:cNvSpPr/>
            <p:nvPr/>
          </p:nvSpPr>
          <p:spPr>
            <a:xfrm>
              <a:off x="85981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2" name="Google Shape;3972;p44"/>
            <p:cNvSpPr/>
            <p:nvPr/>
          </p:nvSpPr>
          <p:spPr>
            <a:xfrm flipH="1">
              <a:off x="8705243"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3" name="Google Shape;3973;p44"/>
            <p:cNvSpPr/>
            <p:nvPr/>
          </p:nvSpPr>
          <p:spPr>
            <a:xfrm>
              <a:off x="826952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4" name="Google Shape;3974;p44"/>
            <p:cNvSpPr/>
            <p:nvPr/>
          </p:nvSpPr>
          <p:spPr>
            <a:xfrm>
              <a:off x="794337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5" name="Google Shape;3975;p44"/>
            <p:cNvSpPr/>
            <p:nvPr/>
          </p:nvSpPr>
          <p:spPr>
            <a:xfrm flipH="1">
              <a:off x="8376614"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6" name="Google Shape;3976;p44"/>
            <p:cNvSpPr/>
            <p:nvPr/>
          </p:nvSpPr>
          <p:spPr>
            <a:xfrm flipH="1">
              <a:off x="8050474"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7" name="Google Shape;3977;p44"/>
            <p:cNvSpPr/>
            <p:nvPr/>
          </p:nvSpPr>
          <p:spPr>
            <a:xfrm>
              <a:off x="7614751"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8" name="Google Shape;3978;p44"/>
            <p:cNvSpPr/>
            <p:nvPr/>
          </p:nvSpPr>
          <p:spPr>
            <a:xfrm>
              <a:off x="72886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79" name="Google Shape;3979;p44"/>
            <p:cNvSpPr/>
            <p:nvPr/>
          </p:nvSpPr>
          <p:spPr>
            <a:xfrm flipH="1">
              <a:off x="7721846"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0" name="Google Shape;3980;p44"/>
            <p:cNvSpPr/>
            <p:nvPr/>
          </p:nvSpPr>
          <p:spPr>
            <a:xfrm flipH="1">
              <a:off x="7395705"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1" name="Google Shape;3981;p44"/>
            <p:cNvSpPr/>
            <p:nvPr/>
          </p:nvSpPr>
          <p:spPr>
            <a:xfrm>
              <a:off x="695998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2" name="Google Shape;3982;p44"/>
            <p:cNvSpPr/>
            <p:nvPr/>
          </p:nvSpPr>
          <p:spPr>
            <a:xfrm>
              <a:off x="663384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3" name="Google Shape;3983;p44"/>
            <p:cNvSpPr/>
            <p:nvPr/>
          </p:nvSpPr>
          <p:spPr>
            <a:xfrm flipH="1">
              <a:off x="7067077"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4" name="Google Shape;3984;p44"/>
            <p:cNvSpPr/>
            <p:nvPr/>
          </p:nvSpPr>
          <p:spPr>
            <a:xfrm flipH="1">
              <a:off x="6740936"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5" name="Google Shape;3985;p44"/>
            <p:cNvSpPr/>
            <p:nvPr/>
          </p:nvSpPr>
          <p:spPr>
            <a:xfrm>
              <a:off x="630521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6" name="Google Shape;3986;p44"/>
            <p:cNvSpPr/>
            <p:nvPr/>
          </p:nvSpPr>
          <p:spPr>
            <a:xfrm>
              <a:off x="59790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7" name="Google Shape;3987;p44"/>
            <p:cNvSpPr/>
            <p:nvPr/>
          </p:nvSpPr>
          <p:spPr>
            <a:xfrm flipH="1">
              <a:off x="641230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8" name="Google Shape;3988;p44"/>
            <p:cNvSpPr/>
            <p:nvPr/>
          </p:nvSpPr>
          <p:spPr>
            <a:xfrm flipH="1">
              <a:off x="6086167"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89" name="Google Shape;3989;p44"/>
            <p:cNvSpPr/>
            <p:nvPr/>
          </p:nvSpPr>
          <p:spPr>
            <a:xfrm>
              <a:off x="565044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0" name="Google Shape;3990;p44"/>
            <p:cNvSpPr/>
            <p:nvPr/>
          </p:nvSpPr>
          <p:spPr>
            <a:xfrm>
              <a:off x="53243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1" name="Google Shape;3991;p44"/>
            <p:cNvSpPr/>
            <p:nvPr/>
          </p:nvSpPr>
          <p:spPr>
            <a:xfrm flipH="1">
              <a:off x="575753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2" name="Google Shape;3992;p44"/>
            <p:cNvSpPr/>
            <p:nvPr/>
          </p:nvSpPr>
          <p:spPr>
            <a:xfrm flipH="1">
              <a:off x="5431399"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3" name="Google Shape;3993;p44"/>
            <p:cNvSpPr/>
            <p:nvPr/>
          </p:nvSpPr>
          <p:spPr>
            <a:xfrm>
              <a:off x="49956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4" name="Google Shape;3994;p44"/>
            <p:cNvSpPr/>
            <p:nvPr/>
          </p:nvSpPr>
          <p:spPr>
            <a:xfrm flipH="1">
              <a:off x="510276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5" name="Google Shape;3995;p44"/>
            <p:cNvSpPr/>
            <p:nvPr/>
          </p:nvSpPr>
          <p:spPr>
            <a:xfrm>
              <a:off x="46670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6" name="Google Shape;3996;p44"/>
            <p:cNvSpPr/>
            <p:nvPr/>
          </p:nvSpPr>
          <p:spPr>
            <a:xfrm>
              <a:off x="434090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7" name="Google Shape;3997;p44"/>
            <p:cNvSpPr/>
            <p:nvPr/>
          </p:nvSpPr>
          <p:spPr>
            <a:xfrm flipH="1">
              <a:off x="4774142"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8" name="Google Shape;3998;p44"/>
            <p:cNvSpPr/>
            <p:nvPr/>
          </p:nvSpPr>
          <p:spPr>
            <a:xfrm flipH="1">
              <a:off x="444800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3999" name="Google Shape;3999;p44"/>
            <p:cNvSpPr/>
            <p:nvPr/>
          </p:nvSpPr>
          <p:spPr>
            <a:xfrm>
              <a:off x="401227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0" name="Google Shape;4000;p44"/>
            <p:cNvSpPr/>
            <p:nvPr/>
          </p:nvSpPr>
          <p:spPr>
            <a:xfrm>
              <a:off x="368613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1" name="Google Shape;4001;p44"/>
            <p:cNvSpPr/>
            <p:nvPr/>
          </p:nvSpPr>
          <p:spPr>
            <a:xfrm flipH="1">
              <a:off x="4119373"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2" name="Google Shape;4002;p44"/>
            <p:cNvSpPr/>
            <p:nvPr/>
          </p:nvSpPr>
          <p:spPr>
            <a:xfrm flipH="1">
              <a:off x="379323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3" name="Google Shape;4003;p44"/>
            <p:cNvSpPr/>
            <p:nvPr/>
          </p:nvSpPr>
          <p:spPr>
            <a:xfrm>
              <a:off x="33575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4" name="Google Shape;4004;p44"/>
            <p:cNvSpPr/>
            <p:nvPr/>
          </p:nvSpPr>
          <p:spPr>
            <a:xfrm>
              <a:off x="303136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5" name="Google Shape;4005;p44"/>
            <p:cNvSpPr/>
            <p:nvPr/>
          </p:nvSpPr>
          <p:spPr>
            <a:xfrm flipH="1">
              <a:off x="3464604"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6" name="Google Shape;4006;p44"/>
            <p:cNvSpPr/>
            <p:nvPr/>
          </p:nvSpPr>
          <p:spPr>
            <a:xfrm flipH="1">
              <a:off x="313846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7" name="Google Shape;4007;p44"/>
            <p:cNvSpPr/>
            <p:nvPr/>
          </p:nvSpPr>
          <p:spPr>
            <a:xfrm>
              <a:off x="270274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8" name="Google Shape;4008;p44"/>
            <p:cNvSpPr/>
            <p:nvPr/>
          </p:nvSpPr>
          <p:spPr>
            <a:xfrm>
              <a:off x="237659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09" name="Google Shape;4009;p44"/>
            <p:cNvSpPr/>
            <p:nvPr/>
          </p:nvSpPr>
          <p:spPr>
            <a:xfrm flipH="1">
              <a:off x="280983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0" name="Google Shape;4010;p44"/>
            <p:cNvSpPr/>
            <p:nvPr/>
          </p:nvSpPr>
          <p:spPr>
            <a:xfrm flipH="1">
              <a:off x="248369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1" name="Google Shape;4011;p44"/>
            <p:cNvSpPr/>
            <p:nvPr/>
          </p:nvSpPr>
          <p:spPr>
            <a:xfrm>
              <a:off x="20479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2" name="Google Shape;4012;p44"/>
            <p:cNvSpPr/>
            <p:nvPr/>
          </p:nvSpPr>
          <p:spPr>
            <a:xfrm>
              <a:off x="172183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3" name="Google Shape;4013;p44"/>
            <p:cNvSpPr/>
            <p:nvPr/>
          </p:nvSpPr>
          <p:spPr>
            <a:xfrm flipH="1">
              <a:off x="215506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4" name="Google Shape;4014;p44"/>
            <p:cNvSpPr/>
            <p:nvPr/>
          </p:nvSpPr>
          <p:spPr>
            <a:xfrm flipH="1">
              <a:off x="1828926"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5" name="Google Shape;4015;p44"/>
            <p:cNvSpPr/>
            <p:nvPr/>
          </p:nvSpPr>
          <p:spPr>
            <a:xfrm>
              <a:off x="13932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6" name="Google Shape;4016;p44"/>
            <p:cNvSpPr/>
            <p:nvPr/>
          </p:nvSpPr>
          <p:spPr>
            <a:xfrm flipH="1">
              <a:off x="1500297"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7" name="Google Shape;4017;p44"/>
            <p:cNvSpPr/>
            <p:nvPr/>
          </p:nvSpPr>
          <p:spPr>
            <a:xfrm>
              <a:off x="10645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8" name="Google Shape;4018;p44"/>
            <p:cNvSpPr/>
            <p:nvPr/>
          </p:nvSpPr>
          <p:spPr>
            <a:xfrm>
              <a:off x="73843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19" name="Google Shape;4019;p44"/>
            <p:cNvSpPr/>
            <p:nvPr/>
          </p:nvSpPr>
          <p:spPr>
            <a:xfrm flipH="1">
              <a:off x="1171668"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0" name="Google Shape;4020;p44"/>
            <p:cNvSpPr/>
            <p:nvPr/>
          </p:nvSpPr>
          <p:spPr>
            <a:xfrm flipH="1">
              <a:off x="84552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1" name="Google Shape;4021;p44"/>
            <p:cNvSpPr/>
            <p:nvPr/>
          </p:nvSpPr>
          <p:spPr>
            <a:xfrm>
              <a:off x="40980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2" name="Google Shape;4022;p44"/>
            <p:cNvSpPr/>
            <p:nvPr/>
          </p:nvSpPr>
          <p:spPr>
            <a:xfrm>
              <a:off x="8366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3" name="Google Shape;4023;p44"/>
            <p:cNvSpPr/>
            <p:nvPr/>
          </p:nvSpPr>
          <p:spPr>
            <a:xfrm flipH="1">
              <a:off x="516899"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4" name="Google Shape;4024;p44"/>
            <p:cNvSpPr/>
            <p:nvPr/>
          </p:nvSpPr>
          <p:spPr>
            <a:xfrm flipH="1">
              <a:off x="19075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025" name="Google Shape;4025;p44"/>
          <p:cNvGrpSpPr/>
          <p:nvPr/>
        </p:nvGrpSpPr>
        <p:grpSpPr>
          <a:xfrm>
            <a:off x="83664" y="2059076"/>
            <a:ext cx="12009864" cy="176637"/>
            <a:chOff x="83663" y="1961698"/>
            <a:chExt cx="12009864" cy="176637"/>
          </a:xfrm>
        </p:grpSpPr>
        <p:sp>
          <p:nvSpPr>
            <p:cNvPr id="4026" name="Google Shape;4026;p44"/>
            <p:cNvSpPr/>
            <p:nvPr/>
          </p:nvSpPr>
          <p:spPr>
            <a:xfrm>
              <a:off x="521720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7" name="Google Shape;4027;p44"/>
            <p:cNvSpPr/>
            <p:nvPr/>
          </p:nvSpPr>
          <p:spPr>
            <a:xfrm>
              <a:off x="554334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8" name="Google Shape;4028;p44"/>
            <p:cNvSpPr/>
            <p:nvPr/>
          </p:nvSpPr>
          <p:spPr>
            <a:xfrm>
              <a:off x="499567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29" name="Google Shape;4029;p44"/>
            <p:cNvSpPr/>
            <p:nvPr/>
          </p:nvSpPr>
          <p:spPr>
            <a:xfrm>
              <a:off x="532430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0" name="Google Shape;4030;p44"/>
            <p:cNvSpPr/>
            <p:nvPr/>
          </p:nvSpPr>
          <p:spPr>
            <a:xfrm>
              <a:off x="587197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1" name="Google Shape;4031;p44"/>
            <p:cNvSpPr/>
            <p:nvPr/>
          </p:nvSpPr>
          <p:spPr>
            <a:xfrm>
              <a:off x="619811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2" name="Google Shape;4032;p44"/>
            <p:cNvSpPr/>
            <p:nvPr/>
          </p:nvSpPr>
          <p:spPr>
            <a:xfrm>
              <a:off x="5650444"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3" name="Google Shape;4033;p44"/>
            <p:cNvSpPr/>
            <p:nvPr/>
          </p:nvSpPr>
          <p:spPr>
            <a:xfrm>
              <a:off x="597907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4" name="Google Shape;4034;p44"/>
            <p:cNvSpPr/>
            <p:nvPr/>
          </p:nvSpPr>
          <p:spPr>
            <a:xfrm>
              <a:off x="652674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5" name="Google Shape;4035;p44"/>
            <p:cNvSpPr/>
            <p:nvPr/>
          </p:nvSpPr>
          <p:spPr>
            <a:xfrm>
              <a:off x="685288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6" name="Google Shape;4036;p44"/>
            <p:cNvSpPr/>
            <p:nvPr/>
          </p:nvSpPr>
          <p:spPr>
            <a:xfrm>
              <a:off x="630521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7" name="Google Shape;4037;p44"/>
            <p:cNvSpPr/>
            <p:nvPr/>
          </p:nvSpPr>
          <p:spPr>
            <a:xfrm>
              <a:off x="6633841"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8" name="Google Shape;4038;p44"/>
            <p:cNvSpPr/>
            <p:nvPr/>
          </p:nvSpPr>
          <p:spPr>
            <a:xfrm>
              <a:off x="718151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39" name="Google Shape;4039;p44"/>
            <p:cNvSpPr/>
            <p:nvPr/>
          </p:nvSpPr>
          <p:spPr>
            <a:xfrm>
              <a:off x="750765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0" name="Google Shape;4040;p44"/>
            <p:cNvSpPr/>
            <p:nvPr/>
          </p:nvSpPr>
          <p:spPr>
            <a:xfrm>
              <a:off x="6959982"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1" name="Google Shape;4041;p44"/>
            <p:cNvSpPr/>
            <p:nvPr/>
          </p:nvSpPr>
          <p:spPr>
            <a:xfrm>
              <a:off x="7288610"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2" name="Google Shape;4042;p44"/>
            <p:cNvSpPr/>
            <p:nvPr/>
          </p:nvSpPr>
          <p:spPr>
            <a:xfrm>
              <a:off x="783628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3" name="Google Shape;4043;p44"/>
            <p:cNvSpPr/>
            <p:nvPr/>
          </p:nvSpPr>
          <p:spPr>
            <a:xfrm>
              <a:off x="816242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4" name="Google Shape;4044;p44"/>
            <p:cNvSpPr/>
            <p:nvPr/>
          </p:nvSpPr>
          <p:spPr>
            <a:xfrm>
              <a:off x="7614751"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5" name="Google Shape;4045;p44"/>
            <p:cNvSpPr/>
            <p:nvPr/>
          </p:nvSpPr>
          <p:spPr>
            <a:xfrm>
              <a:off x="7943378"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6" name="Google Shape;4046;p44"/>
            <p:cNvSpPr/>
            <p:nvPr/>
          </p:nvSpPr>
          <p:spPr>
            <a:xfrm>
              <a:off x="849105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7" name="Google Shape;4047;p44"/>
            <p:cNvSpPr/>
            <p:nvPr/>
          </p:nvSpPr>
          <p:spPr>
            <a:xfrm>
              <a:off x="8269520"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8" name="Google Shape;4048;p44"/>
            <p:cNvSpPr/>
            <p:nvPr/>
          </p:nvSpPr>
          <p:spPr>
            <a:xfrm>
              <a:off x="881968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49" name="Google Shape;4049;p44"/>
            <p:cNvSpPr/>
            <p:nvPr/>
          </p:nvSpPr>
          <p:spPr>
            <a:xfrm>
              <a:off x="9145823"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0" name="Google Shape;4050;p44"/>
            <p:cNvSpPr/>
            <p:nvPr/>
          </p:nvSpPr>
          <p:spPr>
            <a:xfrm>
              <a:off x="859814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1" name="Google Shape;4051;p44"/>
            <p:cNvSpPr/>
            <p:nvPr/>
          </p:nvSpPr>
          <p:spPr>
            <a:xfrm>
              <a:off x="892677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2" name="Google Shape;4052;p44"/>
            <p:cNvSpPr/>
            <p:nvPr/>
          </p:nvSpPr>
          <p:spPr>
            <a:xfrm>
              <a:off x="9474451"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3" name="Google Shape;4053;p44"/>
            <p:cNvSpPr/>
            <p:nvPr/>
          </p:nvSpPr>
          <p:spPr>
            <a:xfrm>
              <a:off x="980059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4" name="Google Shape;4054;p44"/>
            <p:cNvSpPr/>
            <p:nvPr/>
          </p:nvSpPr>
          <p:spPr>
            <a:xfrm>
              <a:off x="925291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5" name="Google Shape;4055;p44"/>
            <p:cNvSpPr/>
            <p:nvPr/>
          </p:nvSpPr>
          <p:spPr>
            <a:xfrm>
              <a:off x="958154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6" name="Google Shape;4056;p44"/>
            <p:cNvSpPr/>
            <p:nvPr/>
          </p:nvSpPr>
          <p:spPr>
            <a:xfrm>
              <a:off x="1012922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7" name="Google Shape;4057;p44"/>
            <p:cNvSpPr/>
            <p:nvPr/>
          </p:nvSpPr>
          <p:spPr>
            <a:xfrm>
              <a:off x="1045536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8" name="Google Shape;4058;p44"/>
            <p:cNvSpPr/>
            <p:nvPr/>
          </p:nvSpPr>
          <p:spPr>
            <a:xfrm>
              <a:off x="9907686"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59" name="Google Shape;4059;p44"/>
            <p:cNvSpPr/>
            <p:nvPr/>
          </p:nvSpPr>
          <p:spPr>
            <a:xfrm>
              <a:off x="10236314"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0" name="Google Shape;4060;p44"/>
            <p:cNvSpPr/>
            <p:nvPr/>
          </p:nvSpPr>
          <p:spPr>
            <a:xfrm>
              <a:off x="1078398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1" name="Google Shape;4061;p44"/>
            <p:cNvSpPr/>
            <p:nvPr/>
          </p:nvSpPr>
          <p:spPr>
            <a:xfrm>
              <a:off x="1111013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2" name="Google Shape;4062;p44"/>
            <p:cNvSpPr/>
            <p:nvPr/>
          </p:nvSpPr>
          <p:spPr>
            <a:xfrm>
              <a:off x="1056245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3" name="Google Shape;4063;p44"/>
            <p:cNvSpPr/>
            <p:nvPr/>
          </p:nvSpPr>
          <p:spPr>
            <a:xfrm>
              <a:off x="10891083"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4" name="Google Shape;4064;p44"/>
            <p:cNvSpPr/>
            <p:nvPr/>
          </p:nvSpPr>
          <p:spPr>
            <a:xfrm>
              <a:off x="1143875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5" name="Google Shape;4065;p44"/>
            <p:cNvSpPr/>
            <p:nvPr/>
          </p:nvSpPr>
          <p:spPr>
            <a:xfrm>
              <a:off x="1176489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6" name="Google Shape;4066;p44"/>
            <p:cNvSpPr/>
            <p:nvPr/>
          </p:nvSpPr>
          <p:spPr>
            <a:xfrm>
              <a:off x="1121722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7" name="Google Shape;4067;p44"/>
            <p:cNvSpPr/>
            <p:nvPr/>
          </p:nvSpPr>
          <p:spPr>
            <a:xfrm>
              <a:off x="1154585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8" name="Google Shape;4068;p44"/>
            <p:cNvSpPr/>
            <p:nvPr/>
          </p:nvSpPr>
          <p:spPr>
            <a:xfrm>
              <a:off x="1209352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69" name="Google Shape;4069;p44"/>
            <p:cNvSpPr/>
            <p:nvPr/>
          </p:nvSpPr>
          <p:spPr>
            <a:xfrm>
              <a:off x="1187199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0" name="Google Shape;4070;p44"/>
            <p:cNvSpPr/>
            <p:nvPr/>
          </p:nvSpPr>
          <p:spPr>
            <a:xfrm>
              <a:off x="302710"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1" name="Google Shape;4071;p44"/>
            <p:cNvSpPr/>
            <p:nvPr/>
          </p:nvSpPr>
          <p:spPr>
            <a:xfrm>
              <a:off x="83663"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2" name="Google Shape;4072;p44"/>
            <p:cNvSpPr/>
            <p:nvPr/>
          </p:nvSpPr>
          <p:spPr>
            <a:xfrm>
              <a:off x="63133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3" name="Google Shape;4073;p44"/>
            <p:cNvSpPr/>
            <p:nvPr/>
          </p:nvSpPr>
          <p:spPr>
            <a:xfrm>
              <a:off x="957479"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4" name="Google Shape;4074;p44"/>
            <p:cNvSpPr/>
            <p:nvPr/>
          </p:nvSpPr>
          <p:spPr>
            <a:xfrm>
              <a:off x="409806"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5" name="Google Shape;4075;p44"/>
            <p:cNvSpPr/>
            <p:nvPr/>
          </p:nvSpPr>
          <p:spPr>
            <a:xfrm>
              <a:off x="738432"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6" name="Google Shape;4076;p44"/>
            <p:cNvSpPr/>
            <p:nvPr/>
          </p:nvSpPr>
          <p:spPr>
            <a:xfrm>
              <a:off x="128610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7" name="Google Shape;4077;p44"/>
            <p:cNvSpPr/>
            <p:nvPr/>
          </p:nvSpPr>
          <p:spPr>
            <a:xfrm>
              <a:off x="1064574"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8" name="Google Shape;4078;p44"/>
            <p:cNvSpPr/>
            <p:nvPr/>
          </p:nvSpPr>
          <p:spPr>
            <a:xfrm>
              <a:off x="161473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79" name="Google Shape;4079;p44"/>
            <p:cNvSpPr/>
            <p:nvPr/>
          </p:nvSpPr>
          <p:spPr>
            <a:xfrm>
              <a:off x="194087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0" name="Google Shape;4080;p44"/>
            <p:cNvSpPr/>
            <p:nvPr/>
          </p:nvSpPr>
          <p:spPr>
            <a:xfrm>
              <a:off x="1393203"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1" name="Google Shape;4081;p44"/>
            <p:cNvSpPr/>
            <p:nvPr/>
          </p:nvSpPr>
          <p:spPr>
            <a:xfrm>
              <a:off x="172182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2" name="Google Shape;4082;p44"/>
            <p:cNvSpPr/>
            <p:nvPr/>
          </p:nvSpPr>
          <p:spPr>
            <a:xfrm>
              <a:off x="226950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3" name="Google Shape;4083;p44"/>
            <p:cNvSpPr/>
            <p:nvPr/>
          </p:nvSpPr>
          <p:spPr>
            <a:xfrm>
              <a:off x="2595646"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4" name="Google Shape;4084;p44"/>
            <p:cNvSpPr/>
            <p:nvPr/>
          </p:nvSpPr>
          <p:spPr>
            <a:xfrm>
              <a:off x="2047971"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5" name="Google Shape;4085;p44"/>
            <p:cNvSpPr/>
            <p:nvPr/>
          </p:nvSpPr>
          <p:spPr>
            <a:xfrm>
              <a:off x="237659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6" name="Google Shape;4086;p44"/>
            <p:cNvSpPr/>
            <p:nvPr/>
          </p:nvSpPr>
          <p:spPr>
            <a:xfrm>
              <a:off x="2924274"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7" name="Google Shape;4087;p44"/>
            <p:cNvSpPr/>
            <p:nvPr/>
          </p:nvSpPr>
          <p:spPr>
            <a:xfrm>
              <a:off x="325041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8" name="Google Shape;4088;p44"/>
            <p:cNvSpPr/>
            <p:nvPr/>
          </p:nvSpPr>
          <p:spPr>
            <a:xfrm>
              <a:off x="2702740"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89" name="Google Shape;4089;p44"/>
            <p:cNvSpPr/>
            <p:nvPr/>
          </p:nvSpPr>
          <p:spPr>
            <a:xfrm>
              <a:off x="3031368"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0" name="Google Shape;4090;p44"/>
            <p:cNvSpPr/>
            <p:nvPr/>
          </p:nvSpPr>
          <p:spPr>
            <a:xfrm>
              <a:off x="3579042"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1" name="Google Shape;4091;p44"/>
            <p:cNvSpPr/>
            <p:nvPr/>
          </p:nvSpPr>
          <p:spPr>
            <a:xfrm>
              <a:off x="390518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2" name="Google Shape;4092;p44"/>
            <p:cNvSpPr/>
            <p:nvPr/>
          </p:nvSpPr>
          <p:spPr>
            <a:xfrm>
              <a:off x="335750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3" name="Google Shape;4093;p44"/>
            <p:cNvSpPr/>
            <p:nvPr/>
          </p:nvSpPr>
          <p:spPr>
            <a:xfrm>
              <a:off x="3686137"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4" name="Google Shape;4094;p44"/>
            <p:cNvSpPr/>
            <p:nvPr/>
          </p:nvSpPr>
          <p:spPr>
            <a:xfrm>
              <a:off x="423381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5" name="Google Shape;4095;p44"/>
            <p:cNvSpPr/>
            <p:nvPr/>
          </p:nvSpPr>
          <p:spPr>
            <a:xfrm>
              <a:off x="455995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6" name="Google Shape;4096;p44"/>
            <p:cNvSpPr/>
            <p:nvPr/>
          </p:nvSpPr>
          <p:spPr>
            <a:xfrm>
              <a:off x="401227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7" name="Google Shape;4097;p44"/>
            <p:cNvSpPr/>
            <p:nvPr/>
          </p:nvSpPr>
          <p:spPr>
            <a:xfrm>
              <a:off x="4340906"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8" name="Google Shape;4098;p44"/>
            <p:cNvSpPr/>
            <p:nvPr/>
          </p:nvSpPr>
          <p:spPr>
            <a:xfrm>
              <a:off x="488858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099" name="Google Shape;4099;p44"/>
            <p:cNvSpPr/>
            <p:nvPr/>
          </p:nvSpPr>
          <p:spPr>
            <a:xfrm>
              <a:off x="4667048"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100" name="Google Shape;4100;p44"/>
          <p:cNvGrpSpPr/>
          <p:nvPr/>
        </p:nvGrpSpPr>
        <p:grpSpPr>
          <a:xfrm>
            <a:off x="83664" y="2344110"/>
            <a:ext cx="12009863" cy="176637"/>
            <a:chOff x="83664" y="2252007"/>
            <a:chExt cx="12009863" cy="176637"/>
          </a:xfrm>
        </p:grpSpPr>
        <p:sp>
          <p:nvSpPr>
            <p:cNvPr id="4101" name="Google Shape;4101;p44"/>
            <p:cNvSpPr/>
            <p:nvPr/>
          </p:nvSpPr>
          <p:spPr>
            <a:xfrm>
              <a:off x="1187199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2" name="Google Shape;4102;p44"/>
            <p:cNvSpPr/>
            <p:nvPr/>
          </p:nvSpPr>
          <p:spPr>
            <a:xfrm>
              <a:off x="1154585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3" name="Google Shape;4103;p44"/>
            <p:cNvSpPr/>
            <p:nvPr/>
          </p:nvSpPr>
          <p:spPr>
            <a:xfrm flipH="1">
              <a:off x="1197908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4" name="Google Shape;4104;p44"/>
            <p:cNvSpPr/>
            <p:nvPr/>
          </p:nvSpPr>
          <p:spPr>
            <a:xfrm flipH="1">
              <a:off x="1165294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5" name="Google Shape;4105;p44"/>
            <p:cNvSpPr/>
            <p:nvPr/>
          </p:nvSpPr>
          <p:spPr>
            <a:xfrm>
              <a:off x="1121722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6" name="Google Shape;4106;p44"/>
            <p:cNvSpPr/>
            <p:nvPr/>
          </p:nvSpPr>
          <p:spPr>
            <a:xfrm>
              <a:off x="1089108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7" name="Google Shape;4107;p44"/>
            <p:cNvSpPr/>
            <p:nvPr/>
          </p:nvSpPr>
          <p:spPr>
            <a:xfrm flipH="1">
              <a:off x="1132431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8" name="Google Shape;4108;p44"/>
            <p:cNvSpPr/>
            <p:nvPr/>
          </p:nvSpPr>
          <p:spPr>
            <a:xfrm flipH="1">
              <a:off x="1099817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09" name="Google Shape;4109;p44"/>
            <p:cNvSpPr/>
            <p:nvPr/>
          </p:nvSpPr>
          <p:spPr>
            <a:xfrm>
              <a:off x="1056245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0" name="Google Shape;4110;p44"/>
            <p:cNvSpPr/>
            <p:nvPr/>
          </p:nvSpPr>
          <p:spPr>
            <a:xfrm>
              <a:off x="1023631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1" name="Google Shape;4111;p44"/>
            <p:cNvSpPr/>
            <p:nvPr/>
          </p:nvSpPr>
          <p:spPr>
            <a:xfrm flipH="1">
              <a:off x="10669550"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2" name="Google Shape;4112;p44"/>
            <p:cNvSpPr/>
            <p:nvPr/>
          </p:nvSpPr>
          <p:spPr>
            <a:xfrm flipH="1">
              <a:off x="10343410"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3" name="Google Shape;4113;p44"/>
            <p:cNvSpPr/>
            <p:nvPr/>
          </p:nvSpPr>
          <p:spPr>
            <a:xfrm>
              <a:off x="990768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4" name="Google Shape;4114;p44"/>
            <p:cNvSpPr/>
            <p:nvPr/>
          </p:nvSpPr>
          <p:spPr>
            <a:xfrm>
              <a:off x="958154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5" name="Google Shape;4115;p44"/>
            <p:cNvSpPr/>
            <p:nvPr/>
          </p:nvSpPr>
          <p:spPr>
            <a:xfrm flipH="1">
              <a:off x="1001478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6" name="Google Shape;4116;p44"/>
            <p:cNvSpPr/>
            <p:nvPr/>
          </p:nvSpPr>
          <p:spPr>
            <a:xfrm flipH="1">
              <a:off x="9688641"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7" name="Google Shape;4117;p44"/>
            <p:cNvSpPr/>
            <p:nvPr/>
          </p:nvSpPr>
          <p:spPr>
            <a:xfrm>
              <a:off x="925291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8" name="Google Shape;4118;p44"/>
            <p:cNvSpPr/>
            <p:nvPr/>
          </p:nvSpPr>
          <p:spPr>
            <a:xfrm>
              <a:off x="892677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19" name="Google Shape;4119;p44"/>
            <p:cNvSpPr/>
            <p:nvPr/>
          </p:nvSpPr>
          <p:spPr>
            <a:xfrm flipH="1">
              <a:off x="936001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0" name="Google Shape;4120;p44"/>
            <p:cNvSpPr/>
            <p:nvPr/>
          </p:nvSpPr>
          <p:spPr>
            <a:xfrm flipH="1">
              <a:off x="9033872"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1" name="Google Shape;4121;p44"/>
            <p:cNvSpPr/>
            <p:nvPr/>
          </p:nvSpPr>
          <p:spPr>
            <a:xfrm>
              <a:off x="85981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2" name="Google Shape;4122;p44"/>
            <p:cNvSpPr/>
            <p:nvPr/>
          </p:nvSpPr>
          <p:spPr>
            <a:xfrm flipH="1">
              <a:off x="8705243"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3" name="Google Shape;4123;p44"/>
            <p:cNvSpPr/>
            <p:nvPr/>
          </p:nvSpPr>
          <p:spPr>
            <a:xfrm>
              <a:off x="826952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4" name="Google Shape;4124;p44"/>
            <p:cNvSpPr/>
            <p:nvPr/>
          </p:nvSpPr>
          <p:spPr>
            <a:xfrm>
              <a:off x="794337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5" name="Google Shape;4125;p44"/>
            <p:cNvSpPr/>
            <p:nvPr/>
          </p:nvSpPr>
          <p:spPr>
            <a:xfrm flipH="1">
              <a:off x="8376614"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6" name="Google Shape;4126;p44"/>
            <p:cNvSpPr/>
            <p:nvPr/>
          </p:nvSpPr>
          <p:spPr>
            <a:xfrm flipH="1">
              <a:off x="8050474"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7" name="Google Shape;4127;p44"/>
            <p:cNvSpPr/>
            <p:nvPr/>
          </p:nvSpPr>
          <p:spPr>
            <a:xfrm>
              <a:off x="7614751"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8" name="Google Shape;4128;p44"/>
            <p:cNvSpPr/>
            <p:nvPr/>
          </p:nvSpPr>
          <p:spPr>
            <a:xfrm>
              <a:off x="72886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29" name="Google Shape;4129;p44"/>
            <p:cNvSpPr/>
            <p:nvPr/>
          </p:nvSpPr>
          <p:spPr>
            <a:xfrm flipH="1">
              <a:off x="7721846"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0" name="Google Shape;4130;p44"/>
            <p:cNvSpPr/>
            <p:nvPr/>
          </p:nvSpPr>
          <p:spPr>
            <a:xfrm flipH="1">
              <a:off x="7395705"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1" name="Google Shape;4131;p44"/>
            <p:cNvSpPr/>
            <p:nvPr/>
          </p:nvSpPr>
          <p:spPr>
            <a:xfrm>
              <a:off x="695998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2" name="Google Shape;4132;p44"/>
            <p:cNvSpPr/>
            <p:nvPr/>
          </p:nvSpPr>
          <p:spPr>
            <a:xfrm>
              <a:off x="663384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3" name="Google Shape;4133;p44"/>
            <p:cNvSpPr/>
            <p:nvPr/>
          </p:nvSpPr>
          <p:spPr>
            <a:xfrm flipH="1">
              <a:off x="7067077"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4" name="Google Shape;4134;p44"/>
            <p:cNvSpPr/>
            <p:nvPr/>
          </p:nvSpPr>
          <p:spPr>
            <a:xfrm flipH="1">
              <a:off x="6740936"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5" name="Google Shape;4135;p44"/>
            <p:cNvSpPr/>
            <p:nvPr/>
          </p:nvSpPr>
          <p:spPr>
            <a:xfrm>
              <a:off x="630521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6" name="Google Shape;4136;p44"/>
            <p:cNvSpPr/>
            <p:nvPr/>
          </p:nvSpPr>
          <p:spPr>
            <a:xfrm>
              <a:off x="59790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7" name="Google Shape;4137;p44"/>
            <p:cNvSpPr/>
            <p:nvPr/>
          </p:nvSpPr>
          <p:spPr>
            <a:xfrm flipH="1">
              <a:off x="641230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8" name="Google Shape;4138;p44"/>
            <p:cNvSpPr/>
            <p:nvPr/>
          </p:nvSpPr>
          <p:spPr>
            <a:xfrm flipH="1">
              <a:off x="6086167"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39" name="Google Shape;4139;p44"/>
            <p:cNvSpPr/>
            <p:nvPr/>
          </p:nvSpPr>
          <p:spPr>
            <a:xfrm>
              <a:off x="565044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0" name="Google Shape;4140;p44"/>
            <p:cNvSpPr/>
            <p:nvPr/>
          </p:nvSpPr>
          <p:spPr>
            <a:xfrm>
              <a:off x="53243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1" name="Google Shape;4141;p44"/>
            <p:cNvSpPr/>
            <p:nvPr/>
          </p:nvSpPr>
          <p:spPr>
            <a:xfrm flipH="1">
              <a:off x="575753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2" name="Google Shape;4142;p44"/>
            <p:cNvSpPr/>
            <p:nvPr/>
          </p:nvSpPr>
          <p:spPr>
            <a:xfrm flipH="1">
              <a:off x="5431399"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3" name="Google Shape;4143;p44"/>
            <p:cNvSpPr/>
            <p:nvPr/>
          </p:nvSpPr>
          <p:spPr>
            <a:xfrm>
              <a:off x="49956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4" name="Google Shape;4144;p44"/>
            <p:cNvSpPr/>
            <p:nvPr/>
          </p:nvSpPr>
          <p:spPr>
            <a:xfrm flipH="1">
              <a:off x="510276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5" name="Google Shape;4145;p44"/>
            <p:cNvSpPr/>
            <p:nvPr/>
          </p:nvSpPr>
          <p:spPr>
            <a:xfrm>
              <a:off x="46670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6" name="Google Shape;4146;p44"/>
            <p:cNvSpPr/>
            <p:nvPr/>
          </p:nvSpPr>
          <p:spPr>
            <a:xfrm>
              <a:off x="434090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7" name="Google Shape;4147;p44"/>
            <p:cNvSpPr/>
            <p:nvPr/>
          </p:nvSpPr>
          <p:spPr>
            <a:xfrm flipH="1">
              <a:off x="4774142"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8" name="Google Shape;4148;p44"/>
            <p:cNvSpPr/>
            <p:nvPr/>
          </p:nvSpPr>
          <p:spPr>
            <a:xfrm flipH="1">
              <a:off x="444800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49" name="Google Shape;4149;p44"/>
            <p:cNvSpPr/>
            <p:nvPr/>
          </p:nvSpPr>
          <p:spPr>
            <a:xfrm>
              <a:off x="401227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0" name="Google Shape;4150;p44"/>
            <p:cNvSpPr/>
            <p:nvPr/>
          </p:nvSpPr>
          <p:spPr>
            <a:xfrm>
              <a:off x="368613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1" name="Google Shape;4151;p44"/>
            <p:cNvSpPr/>
            <p:nvPr/>
          </p:nvSpPr>
          <p:spPr>
            <a:xfrm flipH="1">
              <a:off x="4119373"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2" name="Google Shape;4152;p44"/>
            <p:cNvSpPr/>
            <p:nvPr/>
          </p:nvSpPr>
          <p:spPr>
            <a:xfrm flipH="1">
              <a:off x="379323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3" name="Google Shape;4153;p44"/>
            <p:cNvSpPr/>
            <p:nvPr/>
          </p:nvSpPr>
          <p:spPr>
            <a:xfrm>
              <a:off x="33575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4" name="Google Shape;4154;p44"/>
            <p:cNvSpPr/>
            <p:nvPr/>
          </p:nvSpPr>
          <p:spPr>
            <a:xfrm>
              <a:off x="303136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5" name="Google Shape;4155;p44"/>
            <p:cNvSpPr/>
            <p:nvPr/>
          </p:nvSpPr>
          <p:spPr>
            <a:xfrm flipH="1">
              <a:off x="3464604"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6" name="Google Shape;4156;p44"/>
            <p:cNvSpPr/>
            <p:nvPr/>
          </p:nvSpPr>
          <p:spPr>
            <a:xfrm flipH="1">
              <a:off x="313846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7" name="Google Shape;4157;p44"/>
            <p:cNvSpPr/>
            <p:nvPr/>
          </p:nvSpPr>
          <p:spPr>
            <a:xfrm>
              <a:off x="270274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8" name="Google Shape;4158;p44"/>
            <p:cNvSpPr/>
            <p:nvPr/>
          </p:nvSpPr>
          <p:spPr>
            <a:xfrm>
              <a:off x="237659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59" name="Google Shape;4159;p44"/>
            <p:cNvSpPr/>
            <p:nvPr/>
          </p:nvSpPr>
          <p:spPr>
            <a:xfrm flipH="1">
              <a:off x="280983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0" name="Google Shape;4160;p44"/>
            <p:cNvSpPr/>
            <p:nvPr/>
          </p:nvSpPr>
          <p:spPr>
            <a:xfrm flipH="1">
              <a:off x="248369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1" name="Google Shape;4161;p44"/>
            <p:cNvSpPr/>
            <p:nvPr/>
          </p:nvSpPr>
          <p:spPr>
            <a:xfrm>
              <a:off x="20479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2" name="Google Shape;4162;p44"/>
            <p:cNvSpPr/>
            <p:nvPr/>
          </p:nvSpPr>
          <p:spPr>
            <a:xfrm>
              <a:off x="172183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3" name="Google Shape;4163;p44"/>
            <p:cNvSpPr/>
            <p:nvPr/>
          </p:nvSpPr>
          <p:spPr>
            <a:xfrm flipH="1">
              <a:off x="215506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4" name="Google Shape;4164;p44"/>
            <p:cNvSpPr/>
            <p:nvPr/>
          </p:nvSpPr>
          <p:spPr>
            <a:xfrm flipH="1">
              <a:off x="1828926"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5" name="Google Shape;4165;p44"/>
            <p:cNvSpPr/>
            <p:nvPr/>
          </p:nvSpPr>
          <p:spPr>
            <a:xfrm>
              <a:off x="13932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6" name="Google Shape;4166;p44"/>
            <p:cNvSpPr/>
            <p:nvPr/>
          </p:nvSpPr>
          <p:spPr>
            <a:xfrm flipH="1">
              <a:off x="1500297"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7" name="Google Shape;4167;p44"/>
            <p:cNvSpPr/>
            <p:nvPr/>
          </p:nvSpPr>
          <p:spPr>
            <a:xfrm>
              <a:off x="10645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8" name="Google Shape;4168;p44"/>
            <p:cNvSpPr/>
            <p:nvPr/>
          </p:nvSpPr>
          <p:spPr>
            <a:xfrm>
              <a:off x="73843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69" name="Google Shape;4169;p44"/>
            <p:cNvSpPr/>
            <p:nvPr/>
          </p:nvSpPr>
          <p:spPr>
            <a:xfrm flipH="1">
              <a:off x="1171668"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70" name="Google Shape;4170;p44"/>
            <p:cNvSpPr/>
            <p:nvPr/>
          </p:nvSpPr>
          <p:spPr>
            <a:xfrm flipH="1">
              <a:off x="84552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71" name="Google Shape;4171;p44"/>
            <p:cNvSpPr/>
            <p:nvPr/>
          </p:nvSpPr>
          <p:spPr>
            <a:xfrm>
              <a:off x="40980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72" name="Google Shape;4172;p44"/>
            <p:cNvSpPr/>
            <p:nvPr/>
          </p:nvSpPr>
          <p:spPr>
            <a:xfrm>
              <a:off x="8366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73" name="Google Shape;4173;p44"/>
            <p:cNvSpPr/>
            <p:nvPr/>
          </p:nvSpPr>
          <p:spPr>
            <a:xfrm flipH="1">
              <a:off x="516899"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74" name="Google Shape;4174;p44"/>
            <p:cNvSpPr/>
            <p:nvPr/>
          </p:nvSpPr>
          <p:spPr>
            <a:xfrm flipH="1">
              <a:off x="19075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175" name="Google Shape;4175;p44"/>
          <p:cNvGrpSpPr/>
          <p:nvPr/>
        </p:nvGrpSpPr>
        <p:grpSpPr>
          <a:xfrm>
            <a:off x="83663" y="918940"/>
            <a:ext cx="12009863" cy="176637"/>
            <a:chOff x="83663" y="795844"/>
            <a:chExt cx="12009863" cy="176637"/>
          </a:xfrm>
        </p:grpSpPr>
        <p:sp>
          <p:nvSpPr>
            <p:cNvPr id="4176" name="Google Shape;4176;p44"/>
            <p:cNvSpPr/>
            <p:nvPr/>
          </p:nvSpPr>
          <p:spPr>
            <a:xfrm>
              <a:off x="30519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77" name="Google Shape;4177;p44"/>
            <p:cNvSpPr/>
            <p:nvPr/>
          </p:nvSpPr>
          <p:spPr>
            <a:xfrm>
              <a:off x="63133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78" name="Google Shape;4178;p44"/>
            <p:cNvSpPr/>
            <p:nvPr/>
          </p:nvSpPr>
          <p:spPr>
            <a:xfrm>
              <a:off x="8366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79" name="Google Shape;4179;p44"/>
            <p:cNvSpPr/>
            <p:nvPr/>
          </p:nvSpPr>
          <p:spPr>
            <a:xfrm>
              <a:off x="41229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0" name="Google Shape;4180;p44"/>
            <p:cNvSpPr/>
            <p:nvPr/>
          </p:nvSpPr>
          <p:spPr>
            <a:xfrm>
              <a:off x="95996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1" name="Google Shape;4181;p44"/>
            <p:cNvSpPr/>
            <p:nvPr/>
          </p:nvSpPr>
          <p:spPr>
            <a:xfrm>
              <a:off x="128610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2" name="Google Shape;4182;p44"/>
            <p:cNvSpPr/>
            <p:nvPr/>
          </p:nvSpPr>
          <p:spPr>
            <a:xfrm>
              <a:off x="73843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3" name="Google Shape;4183;p44"/>
            <p:cNvSpPr/>
            <p:nvPr/>
          </p:nvSpPr>
          <p:spPr>
            <a:xfrm>
              <a:off x="106706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4" name="Google Shape;4184;p44"/>
            <p:cNvSpPr/>
            <p:nvPr/>
          </p:nvSpPr>
          <p:spPr>
            <a:xfrm>
              <a:off x="161473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5" name="Google Shape;4185;p44"/>
            <p:cNvSpPr/>
            <p:nvPr/>
          </p:nvSpPr>
          <p:spPr>
            <a:xfrm>
              <a:off x="194087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6" name="Google Shape;4186;p44"/>
            <p:cNvSpPr/>
            <p:nvPr/>
          </p:nvSpPr>
          <p:spPr>
            <a:xfrm>
              <a:off x="139320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7" name="Google Shape;4187;p44"/>
            <p:cNvSpPr/>
            <p:nvPr/>
          </p:nvSpPr>
          <p:spPr>
            <a:xfrm>
              <a:off x="1721829"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8" name="Google Shape;4188;p44"/>
            <p:cNvSpPr/>
            <p:nvPr/>
          </p:nvSpPr>
          <p:spPr>
            <a:xfrm>
              <a:off x="226950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89" name="Google Shape;4189;p44"/>
            <p:cNvSpPr/>
            <p:nvPr/>
          </p:nvSpPr>
          <p:spPr>
            <a:xfrm>
              <a:off x="259564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0" name="Google Shape;4190;p44"/>
            <p:cNvSpPr/>
            <p:nvPr/>
          </p:nvSpPr>
          <p:spPr>
            <a:xfrm>
              <a:off x="204796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1" name="Google Shape;4191;p44"/>
            <p:cNvSpPr/>
            <p:nvPr/>
          </p:nvSpPr>
          <p:spPr>
            <a:xfrm>
              <a:off x="2376598"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2" name="Google Shape;4192;p44"/>
            <p:cNvSpPr/>
            <p:nvPr/>
          </p:nvSpPr>
          <p:spPr>
            <a:xfrm>
              <a:off x="292427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3" name="Google Shape;4193;p44"/>
            <p:cNvSpPr/>
            <p:nvPr/>
          </p:nvSpPr>
          <p:spPr>
            <a:xfrm>
              <a:off x="325041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4" name="Google Shape;4194;p44"/>
            <p:cNvSpPr/>
            <p:nvPr/>
          </p:nvSpPr>
          <p:spPr>
            <a:xfrm>
              <a:off x="270273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5" name="Google Shape;4195;p44"/>
            <p:cNvSpPr/>
            <p:nvPr/>
          </p:nvSpPr>
          <p:spPr>
            <a:xfrm>
              <a:off x="3031366"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6" name="Google Shape;4196;p44"/>
            <p:cNvSpPr/>
            <p:nvPr/>
          </p:nvSpPr>
          <p:spPr>
            <a:xfrm>
              <a:off x="35790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7" name="Google Shape;4197;p44"/>
            <p:cNvSpPr/>
            <p:nvPr/>
          </p:nvSpPr>
          <p:spPr>
            <a:xfrm>
              <a:off x="3357508"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8" name="Google Shape;4198;p44"/>
            <p:cNvSpPr/>
            <p:nvPr/>
          </p:nvSpPr>
          <p:spPr>
            <a:xfrm>
              <a:off x="390767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199" name="Google Shape;4199;p44"/>
            <p:cNvSpPr/>
            <p:nvPr/>
          </p:nvSpPr>
          <p:spPr>
            <a:xfrm>
              <a:off x="423381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0" name="Google Shape;4200;p44"/>
            <p:cNvSpPr/>
            <p:nvPr/>
          </p:nvSpPr>
          <p:spPr>
            <a:xfrm>
              <a:off x="3686136"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1" name="Google Shape;4201;p44"/>
            <p:cNvSpPr/>
            <p:nvPr/>
          </p:nvSpPr>
          <p:spPr>
            <a:xfrm>
              <a:off x="401476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2" name="Google Shape;4202;p44"/>
            <p:cNvSpPr/>
            <p:nvPr/>
          </p:nvSpPr>
          <p:spPr>
            <a:xfrm>
              <a:off x="4562439"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3" name="Google Shape;4203;p44"/>
            <p:cNvSpPr/>
            <p:nvPr/>
          </p:nvSpPr>
          <p:spPr>
            <a:xfrm>
              <a:off x="48885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4" name="Google Shape;4204;p44"/>
            <p:cNvSpPr/>
            <p:nvPr/>
          </p:nvSpPr>
          <p:spPr>
            <a:xfrm>
              <a:off x="4340905"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5" name="Google Shape;4205;p44"/>
            <p:cNvSpPr/>
            <p:nvPr/>
          </p:nvSpPr>
          <p:spPr>
            <a:xfrm>
              <a:off x="466953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6" name="Google Shape;4206;p44"/>
            <p:cNvSpPr/>
            <p:nvPr/>
          </p:nvSpPr>
          <p:spPr>
            <a:xfrm>
              <a:off x="521720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7" name="Google Shape;4207;p44"/>
            <p:cNvSpPr/>
            <p:nvPr/>
          </p:nvSpPr>
          <p:spPr>
            <a:xfrm>
              <a:off x="554334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8" name="Google Shape;4208;p44"/>
            <p:cNvSpPr/>
            <p:nvPr/>
          </p:nvSpPr>
          <p:spPr>
            <a:xfrm>
              <a:off x="4995674"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09" name="Google Shape;4209;p44"/>
            <p:cNvSpPr/>
            <p:nvPr/>
          </p:nvSpPr>
          <p:spPr>
            <a:xfrm>
              <a:off x="5324302"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0" name="Google Shape;4210;p44"/>
            <p:cNvSpPr/>
            <p:nvPr/>
          </p:nvSpPr>
          <p:spPr>
            <a:xfrm>
              <a:off x="587197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1" name="Google Shape;4211;p44"/>
            <p:cNvSpPr/>
            <p:nvPr/>
          </p:nvSpPr>
          <p:spPr>
            <a:xfrm>
              <a:off x="61981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2" name="Google Shape;4212;p44"/>
            <p:cNvSpPr/>
            <p:nvPr/>
          </p:nvSpPr>
          <p:spPr>
            <a:xfrm>
              <a:off x="565044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3" name="Google Shape;4213;p44"/>
            <p:cNvSpPr/>
            <p:nvPr/>
          </p:nvSpPr>
          <p:spPr>
            <a:xfrm>
              <a:off x="5979071"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4" name="Google Shape;4214;p44"/>
            <p:cNvSpPr/>
            <p:nvPr/>
          </p:nvSpPr>
          <p:spPr>
            <a:xfrm>
              <a:off x="652674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5" name="Google Shape;4215;p44"/>
            <p:cNvSpPr/>
            <p:nvPr/>
          </p:nvSpPr>
          <p:spPr>
            <a:xfrm>
              <a:off x="68528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6" name="Google Shape;4216;p44"/>
            <p:cNvSpPr/>
            <p:nvPr/>
          </p:nvSpPr>
          <p:spPr>
            <a:xfrm>
              <a:off x="630521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7" name="Google Shape;4217;p44"/>
            <p:cNvSpPr/>
            <p:nvPr/>
          </p:nvSpPr>
          <p:spPr>
            <a:xfrm>
              <a:off x="663384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8" name="Google Shape;4218;p44"/>
            <p:cNvSpPr/>
            <p:nvPr/>
          </p:nvSpPr>
          <p:spPr>
            <a:xfrm>
              <a:off x="71815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19" name="Google Shape;4219;p44"/>
            <p:cNvSpPr/>
            <p:nvPr/>
          </p:nvSpPr>
          <p:spPr>
            <a:xfrm>
              <a:off x="695998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0" name="Google Shape;4220;p44"/>
            <p:cNvSpPr/>
            <p:nvPr/>
          </p:nvSpPr>
          <p:spPr>
            <a:xfrm>
              <a:off x="75101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1" name="Google Shape;4221;p44"/>
            <p:cNvSpPr/>
            <p:nvPr/>
          </p:nvSpPr>
          <p:spPr>
            <a:xfrm>
              <a:off x="783628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2" name="Google Shape;4222;p44"/>
            <p:cNvSpPr/>
            <p:nvPr/>
          </p:nvSpPr>
          <p:spPr>
            <a:xfrm>
              <a:off x="7288609"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3" name="Google Shape;4223;p44"/>
            <p:cNvSpPr/>
            <p:nvPr/>
          </p:nvSpPr>
          <p:spPr>
            <a:xfrm>
              <a:off x="761723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4" name="Google Shape;4224;p44"/>
            <p:cNvSpPr/>
            <p:nvPr/>
          </p:nvSpPr>
          <p:spPr>
            <a:xfrm>
              <a:off x="816491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5" name="Google Shape;4225;p44"/>
            <p:cNvSpPr/>
            <p:nvPr/>
          </p:nvSpPr>
          <p:spPr>
            <a:xfrm>
              <a:off x="849105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6" name="Google Shape;4226;p44"/>
            <p:cNvSpPr/>
            <p:nvPr/>
          </p:nvSpPr>
          <p:spPr>
            <a:xfrm>
              <a:off x="7943378"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7" name="Google Shape;4227;p44"/>
            <p:cNvSpPr/>
            <p:nvPr/>
          </p:nvSpPr>
          <p:spPr>
            <a:xfrm>
              <a:off x="827200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8" name="Google Shape;4228;p44"/>
            <p:cNvSpPr/>
            <p:nvPr/>
          </p:nvSpPr>
          <p:spPr>
            <a:xfrm>
              <a:off x="88196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29" name="Google Shape;4229;p44"/>
            <p:cNvSpPr/>
            <p:nvPr/>
          </p:nvSpPr>
          <p:spPr>
            <a:xfrm>
              <a:off x="914582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0" name="Google Shape;4230;p44"/>
            <p:cNvSpPr/>
            <p:nvPr/>
          </p:nvSpPr>
          <p:spPr>
            <a:xfrm>
              <a:off x="8598147"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1" name="Google Shape;4231;p44"/>
            <p:cNvSpPr/>
            <p:nvPr/>
          </p:nvSpPr>
          <p:spPr>
            <a:xfrm>
              <a:off x="892677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2" name="Google Shape;4232;p44"/>
            <p:cNvSpPr/>
            <p:nvPr/>
          </p:nvSpPr>
          <p:spPr>
            <a:xfrm>
              <a:off x="947445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3" name="Google Shape;4233;p44"/>
            <p:cNvSpPr/>
            <p:nvPr/>
          </p:nvSpPr>
          <p:spPr>
            <a:xfrm>
              <a:off x="980059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4" name="Google Shape;4234;p44"/>
            <p:cNvSpPr/>
            <p:nvPr/>
          </p:nvSpPr>
          <p:spPr>
            <a:xfrm>
              <a:off x="925291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5" name="Google Shape;4235;p44"/>
            <p:cNvSpPr/>
            <p:nvPr/>
          </p:nvSpPr>
          <p:spPr>
            <a:xfrm>
              <a:off x="958154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6" name="Google Shape;4236;p44"/>
            <p:cNvSpPr/>
            <p:nvPr/>
          </p:nvSpPr>
          <p:spPr>
            <a:xfrm>
              <a:off x="101292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7" name="Google Shape;4237;p44"/>
            <p:cNvSpPr/>
            <p:nvPr/>
          </p:nvSpPr>
          <p:spPr>
            <a:xfrm>
              <a:off x="1045536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8" name="Google Shape;4238;p44"/>
            <p:cNvSpPr/>
            <p:nvPr/>
          </p:nvSpPr>
          <p:spPr>
            <a:xfrm>
              <a:off x="990768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39" name="Google Shape;4239;p44"/>
            <p:cNvSpPr/>
            <p:nvPr/>
          </p:nvSpPr>
          <p:spPr>
            <a:xfrm>
              <a:off x="10236312"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0" name="Google Shape;4240;p44"/>
            <p:cNvSpPr/>
            <p:nvPr/>
          </p:nvSpPr>
          <p:spPr>
            <a:xfrm>
              <a:off x="107839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1" name="Google Shape;4241;p44"/>
            <p:cNvSpPr/>
            <p:nvPr/>
          </p:nvSpPr>
          <p:spPr>
            <a:xfrm>
              <a:off x="10562454"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2" name="Google Shape;4242;p44"/>
            <p:cNvSpPr/>
            <p:nvPr/>
          </p:nvSpPr>
          <p:spPr>
            <a:xfrm>
              <a:off x="111126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3" name="Google Shape;4243;p44"/>
            <p:cNvSpPr/>
            <p:nvPr/>
          </p:nvSpPr>
          <p:spPr>
            <a:xfrm>
              <a:off x="1143875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4" name="Google Shape;4244;p44"/>
            <p:cNvSpPr/>
            <p:nvPr/>
          </p:nvSpPr>
          <p:spPr>
            <a:xfrm>
              <a:off x="10891083"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5" name="Google Shape;4245;p44"/>
            <p:cNvSpPr/>
            <p:nvPr/>
          </p:nvSpPr>
          <p:spPr>
            <a:xfrm>
              <a:off x="1121971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6" name="Google Shape;4246;p44"/>
            <p:cNvSpPr/>
            <p:nvPr/>
          </p:nvSpPr>
          <p:spPr>
            <a:xfrm>
              <a:off x="1176738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7" name="Google Shape;4247;p44"/>
            <p:cNvSpPr/>
            <p:nvPr/>
          </p:nvSpPr>
          <p:spPr>
            <a:xfrm>
              <a:off x="1209352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8" name="Google Shape;4248;p44"/>
            <p:cNvSpPr/>
            <p:nvPr/>
          </p:nvSpPr>
          <p:spPr>
            <a:xfrm>
              <a:off x="11545852"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49" name="Google Shape;4249;p44"/>
            <p:cNvSpPr/>
            <p:nvPr/>
          </p:nvSpPr>
          <p:spPr>
            <a:xfrm>
              <a:off x="1187448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250" name="Google Shape;4250;p44"/>
          <p:cNvGrpSpPr/>
          <p:nvPr/>
        </p:nvGrpSpPr>
        <p:grpSpPr>
          <a:xfrm>
            <a:off x="83664" y="1203974"/>
            <a:ext cx="12009864" cy="176637"/>
            <a:chOff x="83663" y="1093620"/>
            <a:chExt cx="12009864" cy="176637"/>
          </a:xfrm>
        </p:grpSpPr>
        <p:sp>
          <p:nvSpPr>
            <p:cNvPr id="4251" name="Google Shape;4251;p44"/>
            <p:cNvSpPr/>
            <p:nvPr/>
          </p:nvSpPr>
          <p:spPr>
            <a:xfrm>
              <a:off x="695998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52" name="Google Shape;4252;p44"/>
            <p:cNvSpPr/>
            <p:nvPr/>
          </p:nvSpPr>
          <p:spPr>
            <a:xfrm>
              <a:off x="663384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53" name="Google Shape;4253;p44"/>
            <p:cNvSpPr/>
            <p:nvPr/>
          </p:nvSpPr>
          <p:spPr>
            <a:xfrm flipH="1">
              <a:off x="706707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54" name="Google Shape;4254;p44"/>
            <p:cNvSpPr/>
            <p:nvPr/>
          </p:nvSpPr>
          <p:spPr>
            <a:xfrm flipH="1">
              <a:off x="674093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55" name="Google Shape;4255;p44"/>
            <p:cNvSpPr/>
            <p:nvPr/>
          </p:nvSpPr>
          <p:spPr>
            <a:xfrm>
              <a:off x="630521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56" name="Google Shape;4256;p44"/>
            <p:cNvSpPr/>
            <p:nvPr/>
          </p:nvSpPr>
          <p:spPr>
            <a:xfrm>
              <a:off x="597907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57" name="Google Shape;4257;p44"/>
            <p:cNvSpPr/>
            <p:nvPr/>
          </p:nvSpPr>
          <p:spPr>
            <a:xfrm flipH="1">
              <a:off x="641230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58" name="Google Shape;4258;p44"/>
            <p:cNvSpPr/>
            <p:nvPr/>
          </p:nvSpPr>
          <p:spPr>
            <a:xfrm flipH="1">
              <a:off x="608616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59" name="Google Shape;4259;p44"/>
            <p:cNvSpPr/>
            <p:nvPr/>
          </p:nvSpPr>
          <p:spPr>
            <a:xfrm>
              <a:off x="565044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0" name="Google Shape;4260;p44"/>
            <p:cNvSpPr/>
            <p:nvPr/>
          </p:nvSpPr>
          <p:spPr>
            <a:xfrm>
              <a:off x="532430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1" name="Google Shape;4261;p44"/>
            <p:cNvSpPr/>
            <p:nvPr/>
          </p:nvSpPr>
          <p:spPr>
            <a:xfrm flipH="1">
              <a:off x="5757538"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2" name="Google Shape;4262;p44"/>
            <p:cNvSpPr/>
            <p:nvPr/>
          </p:nvSpPr>
          <p:spPr>
            <a:xfrm flipH="1">
              <a:off x="5431398"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3" name="Google Shape;4263;p44"/>
            <p:cNvSpPr/>
            <p:nvPr/>
          </p:nvSpPr>
          <p:spPr>
            <a:xfrm>
              <a:off x="499567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4" name="Google Shape;4264;p44"/>
            <p:cNvSpPr/>
            <p:nvPr/>
          </p:nvSpPr>
          <p:spPr>
            <a:xfrm>
              <a:off x="466953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5" name="Google Shape;4265;p44"/>
            <p:cNvSpPr/>
            <p:nvPr/>
          </p:nvSpPr>
          <p:spPr>
            <a:xfrm flipH="1">
              <a:off x="510276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6" name="Google Shape;4266;p44"/>
            <p:cNvSpPr/>
            <p:nvPr/>
          </p:nvSpPr>
          <p:spPr>
            <a:xfrm flipH="1">
              <a:off x="4776629"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7" name="Google Shape;4267;p44"/>
            <p:cNvSpPr/>
            <p:nvPr/>
          </p:nvSpPr>
          <p:spPr>
            <a:xfrm>
              <a:off x="434090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8" name="Google Shape;4268;p44"/>
            <p:cNvSpPr/>
            <p:nvPr/>
          </p:nvSpPr>
          <p:spPr>
            <a:xfrm>
              <a:off x="401476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69" name="Google Shape;4269;p44"/>
            <p:cNvSpPr/>
            <p:nvPr/>
          </p:nvSpPr>
          <p:spPr>
            <a:xfrm flipH="1">
              <a:off x="444799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0" name="Google Shape;4270;p44"/>
            <p:cNvSpPr/>
            <p:nvPr/>
          </p:nvSpPr>
          <p:spPr>
            <a:xfrm flipH="1">
              <a:off x="4121860"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1" name="Google Shape;4271;p44"/>
            <p:cNvSpPr/>
            <p:nvPr/>
          </p:nvSpPr>
          <p:spPr>
            <a:xfrm>
              <a:off x="368613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2" name="Google Shape;4272;p44"/>
            <p:cNvSpPr/>
            <p:nvPr/>
          </p:nvSpPr>
          <p:spPr>
            <a:xfrm flipH="1">
              <a:off x="3793231"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3" name="Google Shape;4273;p44"/>
            <p:cNvSpPr/>
            <p:nvPr/>
          </p:nvSpPr>
          <p:spPr>
            <a:xfrm>
              <a:off x="335750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4" name="Google Shape;4274;p44"/>
            <p:cNvSpPr/>
            <p:nvPr/>
          </p:nvSpPr>
          <p:spPr>
            <a:xfrm>
              <a:off x="3031367"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5" name="Google Shape;4275;p44"/>
            <p:cNvSpPr/>
            <p:nvPr/>
          </p:nvSpPr>
          <p:spPr>
            <a:xfrm flipH="1">
              <a:off x="3464602"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6" name="Google Shape;4276;p44"/>
            <p:cNvSpPr/>
            <p:nvPr/>
          </p:nvSpPr>
          <p:spPr>
            <a:xfrm flipH="1">
              <a:off x="3138462"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7" name="Google Shape;4277;p44"/>
            <p:cNvSpPr/>
            <p:nvPr/>
          </p:nvSpPr>
          <p:spPr>
            <a:xfrm>
              <a:off x="2702739"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8" name="Google Shape;4278;p44"/>
            <p:cNvSpPr/>
            <p:nvPr/>
          </p:nvSpPr>
          <p:spPr>
            <a:xfrm>
              <a:off x="237659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79" name="Google Shape;4279;p44"/>
            <p:cNvSpPr/>
            <p:nvPr/>
          </p:nvSpPr>
          <p:spPr>
            <a:xfrm flipH="1">
              <a:off x="2809833"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0" name="Google Shape;4280;p44"/>
            <p:cNvSpPr/>
            <p:nvPr/>
          </p:nvSpPr>
          <p:spPr>
            <a:xfrm flipH="1">
              <a:off x="2483693"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1" name="Google Shape;4281;p44"/>
            <p:cNvSpPr/>
            <p:nvPr/>
          </p:nvSpPr>
          <p:spPr>
            <a:xfrm>
              <a:off x="204797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2" name="Google Shape;4282;p44"/>
            <p:cNvSpPr/>
            <p:nvPr/>
          </p:nvSpPr>
          <p:spPr>
            <a:xfrm>
              <a:off x="172183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3" name="Google Shape;4283;p44"/>
            <p:cNvSpPr/>
            <p:nvPr/>
          </p:nvSpPr>
          <p:spPr>
            <a:xfrm flipH="1">
              <a:off x="2155065"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4" name="Google Shape;4284;p44"/>
            <p:cNvSpPr/>
            <p:nvPr/>
          </p:nvSpPr>
          <p:spPr>
            <a:xfrm flipH="1">
              <a:off x="1828924"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5" name="Google Shape;4285;p44"/>
            <p:cNvSpPr/>
            <p:nvPr/>
          </p:nvSpPr>
          <p:spPr>
            <a:xfrm>
              <a:off x="139320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6" name="Google Shape;4286;p44"/>
            <p:cNvSpPr/>
            <p:nvPr/>
          </p:nvSpPr>
          <p:spPr>
            <a:xfrm>
              <a:off x="106706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7" name="Google Shape;4287;p44"/>
            <p:cNvSpPr/>
            <p:nvPr/>
          </p:nvSpPr>
          <p:spPr>
            <a:xfrm flipH="1">
              <a:off x="150029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8" name="Google Shape;4288;p44"/>
            <p:cNvSpPr/>
            <p:nvPr/>
          </p:nvSpPr>
          <p:spPr>
            <a:xfrm flipH="1">
              <a:off x="1174155"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89" name="Google Shape;4289;p44"/>
            <p:cNvSpPr/>
            <p:nvPr/>
          </p:nvSpPr>
          <p:spPr>
            <a:xfrm>
              <a:off x="73843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0" name="Google Shape;4290;p44"/>
            <p:cNvSpPr/>
            <p:nvPr/>
          </p:nvSpPr>
          <p:spPr>
            <a:xfrm>
              <a:off x="41229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1" name="Google Shape;4291;p44"/>
            <p:cNvSpPr/>
            <p:nvPr/>
          </p:nvSpPr>
          <p:spPr>
            <a:xfrm flipH="1">
              <a:off x="84552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2" name="Google Shape;4292;p44"/>
            <p:cNvSpPr/>
            <p:nvPr/>
          </p:nvSpPr>
          <p:spPr>
            <a:xfrm flipH="1">
              <a:off x="519387"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3" name="Google Shape;4293;p44"/>
            <p:cNvSpPr/>
            <p:nvPr/>
          </p:nvSpPr>
          <p:spPr>
            <a:xfrm>
              <a:off x="8366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4" name="Google Shape;4294;p44"/>
            <p:cNvSpPr/>
            <p:nvPr/>
          </p:nvSpPr>
          <p:spPr>
            <a:xfrm flipH="1">
              <a:off x="19075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5" name="Google Shape;4295;p44"/>
            <p:cNvSpPr/>
            <p:nvPr/>
          </p:nvSpPr>
          <p:spPr>
            <a:xfrm>
              <a:off x="11874480"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6" name="Google Shape;4296;p44"/>
            <p:cNvSpPr/>
            <p:nvPr/>
          </p:nvSpPr>
          <p:spPr>
            <a:xfrm flipH="1">
              <a:off x="11981575"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7" name="Google Shape;4297;p44"/>
            <p:cNvSpPr/>
            <p:nvPr/>
          </p:nvSpPr>
          <p:spPr>
            <a:xfrm>
              <a:off x="1154585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8" name="Google Shape;4298;p44"/>
            <p:cNvSpPr/>
            <p:nvPr/>
          </p:nvSpPr>
          <p:spPr>
            <a:xfrm>
              <a:off x="11219711"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299" name="Google Shape;4299;p44"/>
            <p:cNvSpPr/>
            <p:nvPr/>
          </p:nvSpPr>
          <p:spPr>
            <a:xfrm flipH="1">
              <a:off x="11652945"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0" name="Google Shape;4300;p44"/>
            <p:cNvSpPr/>
            <p:nvPr/>
          </p:nvSpPr>
          <p:spPr>
            <a:xfrm flipH="1">
              <a:off x="11326806"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1" name="Google Shape;4301;p44"/>
            <p:cNvSpPr/>
            <p:nvPr/>
          </p:nvSpPr>
          <p:spPr>
            <a:xfrm>
              <a:off x="1089108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2" name="Google Shape;4302;p44"/>
            <p:cNvSpPr/>
            <p:nvPr/>
          </p:nvSpPr>
          <p:spPr>
            <a:xfrm flipH="1">
              <a:off x="10998177"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3" name="Google Shape;4303;p44"/>
            <p:cNvSpPr/>
            <p:nvPr/>
          </p:nvSpPr>
          <p:spPr>
            <a:xfrm>
              <a:off x="1056245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4" name="Google Shape;4304;p44"/>
            <p:cNvSpPr/>
            <p:nvPr/>
          </p:nvSpPr>
          <p:spPr>
            <a:xfrm>
              <a:off x="1023631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5" name="Google Shape;4305;p44"/>
            <p:cNvSpPr/>
            <p:nvPr/>
          </p:nvSpPr>
          <p:spPr>
            <a:xfrm flipH="1">
              <a:off x="10669548"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6" name="Google Shape;4306;p44"/>
            <p:cNvSpPr/>
            <p:nvPr/>
          </p:nvSpPr>
          <p:spPr>
            <a:xfrm flipH="1">
              <a:off x="10343408"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7" name="Google Shape;4307;p44"/>
            <p:cNvSpPr/>
            <p:nvPr/>
          </p:nvSpPr>
          <p:spPr>
            <a:xfrm>
              <a:off x="990768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8" name="Google Shape;4308;p44"/>
            <p:cNvSpPr/>
            <p:nvPr/>
          </p:nvSpPr>
          <p:spPr>
            <a:xfrm>
              <a:off x="9581544"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09" name="Google Shape;4309;p44"/>
            <p:cNvSpPr/>
            <p:nvPr/>
          </p:nvSpPr>
          <p:spPr>
            <a:xfrm flipH="1">
              <a:off x="10014780"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0" name="Google Shape;4310;p44"/>
            <p:cNvSpPr/>
            <p:nvPr/>
          </p:nvSpPr>
          <p:spPr>
            <a:xfrm flipH="1">
              <a:off x="9688639"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1" name="Google Shape;4311;p44"/>
            <p:cNvSpPr/>
            <p:nvPr/>
          </p:nvSpPr>
          <p:spPr>
            <a:xfrm>
              <a:off x="9252916"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2" name="Google Shape;4312;p44"/>
            <p:cNvSpPr/>
            <p:nvPr/>
          </p:nvSpPr>
          <p:spPr>
            <a:xfrm>
              <a:off x="892677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3" name="Google Shape;4313;p44"/>
            <p:cNvSpPr/>
            <p:nvPr/>
          </p:nvSpPr>
          <p:spPr>
            <a:xfrm flipH="1">
              <a:off x="9360011"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4" name="Google Shape;4314;p44"/>
            <p:cNvSpPr/>
            <p:nvPr/>
          </p:nvSpPr>
          <p:spPr>
            <a:xfrm flipH="1">
              <a:off x="9033870"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5" name="Google Shape;4315;p44"/>
            <p:cNvSpPr/>
            <p:nvPr/>
          </p:nvSpPr>
          <p:spPr>
            <a:xfrm>
              <a:off x="8598148"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6" name="Google Shape;4316;p44"/>
            <p:cNvSpPr/>
            <p:nvPr/>
          </p:nvSpPr>
          <p:spPr>
            <a:xfrm>
              <a:off x="827200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7" name="Google Shape;4317;p44"/>
            <p:cNvSpPr/>
            <p:nvPr/>
          </p:nvSpPr>
          <p:spPr>
            <a:xfrm flipH="1">
              <a:off x="870524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8" name="Google Shape;4318;p44"/>
            <p:cNvSpPr/>
            <p:nvPr/>
          </p:nvSpPr>
          <p:spPr>
            <a:xfrm flipH="1">
              <a:off x="8379101"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19" name="Google Shape;4319;p44"/>
            <p:cNvSpPr/>
            <p:nvPr/>
          </p:nvSpPr>
          <p:spPr>
            <a:xfrm>
              <a:off x="794337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20" name="Google Shape;4320;p44"/>
            <p:cNvSpPr/>
            <p:nvPr/>
          </p:nvSpPr>
          <p:spPr>
            <a:xfrm>
              <a:off x="761723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21" name="Google Shape;4321;p44"/>
            <p:cNvSpPr/>
            <p:nvPr/>
          </p:nvSpPr>
          <p:spPr>
            <a:xfrm flipH="1">
              <a:off x="805047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22" name="Google Shape;4322;p44"/>
            <p:cNvSpPr/>
            <p:nvPr/>
          </p:nvSpPr>
          <p:spPr>
            <a:xfrm flipH="1">
              <a:off x="7724332"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23" name="Google Shape;4323;p44"/>
            <p:cNvSpPr/>
            <p:nvPr/>
          </p:nvSpPr>
          <p:spPr>
            <a:xfrm>
              <a:off x="728860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24" name="Google Shape;4324;p44"/>
            <p:cNvSpPr/>
            <p:nvPr/>
          </p:nvSpPr>
          <p:spPr>
            <a:xfrm flipH="1">
              <a:off x="7395703"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325" name="Google Shape;4325;p44"/>
          <p:cNvGrpSpPr/>
          <p:nvPr/>
        </p:nvGrpSpPr>
        <p:grpSpPr>
          <a:xfrm>
            <a:off x="83663" y="1489008"/>
            <a:ext cx="12009863" cy="176637"/>
            <a:chOff x="83663" y="1383929"/>
            <a:chExt cx="12009863" cy="176637"/>
          </a:xfrm>
        </p:grpSpPr>
        <p:sp>
          <p:nvSpPr>
            <p:cNvPr id="4326" name="Google Shape;4326;p44"/>
            <p:cNvSpPr/>
            <p:nvPr/>
          </p:nvSpPr>
          <p:spPr>
            <a:xfrm>
              <a:off x="30519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27" name="Google Shape;4327;p44"/>
            <p:cNvSpPr/>
            <p:nvPr/>
          </p:nvSpPr>
          <p:spPr>
            <a:xfrm>
              <a:off x="63133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28" name="Google Shape;4328;p44"/>
            <p:cNvSpPr/>
            <p:nvPr/>
          </p:nvSpPr>
          <p:spPr>
            <a:xfrm>
              <a:off x="8366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29" name="Google Shape;4329;p44"/>
            <p:cNvSpPr/>
            <p:nvPr/>
          </p:nvSpPr>
          <p:spPr>
            <a:xfrm>
              <a:off x="41229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0" name="Google Shape;4330;p44"/>
            <p:cNvSpPr/>
            <p:nvPr/>
          </p:nvSpPr>
          <p:spPr>
            <a:xfrm>
              <a:off x="95996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1" name="Google Shape;4331;p44"/>
            <p:cNvSpPr/>
            <p:nvPr/>
          </p:nvSpPr>
          <p:spPr>
            <a:xfrm>
              <a:off x="128610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2" name="Google Shape;4332;p44"/>
            <p:cNvSpPr/>
            <p:nvPr/>
          </p:nvSpPr>
          <p:spPr>
            <a:xfrm>
              <a:off x="73843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3" name="Google Shape;4333;p44"/>
            <p:cNvSpPr/>
            <p:nvPr/>
          </p:nvSpPr>
          <p:spPr>
            <a:xfrm>
              <a:off x="106706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4" name="Google Shape;4334;p44"/>
            <p:cNvSpPr/>
            <p:nvPr/>
          </p:nvSpPr>
          <p:spPr>
            <a:xfrm>
              <a:off x="161473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5" name="Google Shape;4335;p44"/>
            <p:cNvSpPr/>
            <p:nvPr/>
          </p:nvSpPr>
          <p:spPr>
            <a:xfrm>
              <a:off x="194087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6" name="Google Shape;4336;p44"/>
            <p:cNvSpPr/>
            <p:nvPr/>
          </p:nvSpPr>
          <p:spPr>
            <a:xfrm>
              <a:off x="139320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7" name="Google Shape;4337;p44"/>
            <p:cNvSpPr/>
            <p:nvPr/>
          </p:nvSpPr>
          <p:spPr>
            <a:xfrm>
              <a:off x="1721829"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8" name="Google Shape;4338;p44"/>
            <p:cNvSpPr/>
            <p:nvPr/>
          </p:nvSpPr>
          <p:spPr>
            <a:xfrm>
              <a:off x="226950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39" name="Google Shape;4339;p44"/>
            <p:cNvSpPr/>
            <p:nvPr/>
          </p:nvSpPr>
          <p:spPr>
            <a:xfrm>
              <a:off x="259564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0" name="Google Shape;4340;p44"/>
            <p:cNvSpPr/>
            <p:nvPr/>
          </p:nvSpPr>
          <p:spPr>
            <a:xfrm>
              <a:off x="204796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1" name="Google Shape;4341;p44"/>
            <p:cNvSpPr/>
            <p:nvPr/>
          </p:nvSpPr>
          <p:spPr>
            <a:xfrm>
              <a:off x="2376598"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2" name="Google Shape;4342;p44"/>
            <p:cNvSpPr/>
            <p:nvPr/>
          </p:nvSpPr>
          <p:spPr>
            <a:xfrm>
              <a:off x="292427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3" name="Google Shape;4343;p44"/>
            <p:cNvSpPr/>
            <p:nvPr/>
          </p:nvSpPr>
          <p:spPr>
            <a:xfrm>
              <a:off x="325041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4" name="Google Shape;4344;p44"/>
            <p:cNvSpPr/>
            <p:nvPr/>
          </p:nvSpPr>
          <p:spPr>
            <a:xfrm>
              <a:off x="270273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5" name="Google Shape;4345;p44"/>
            <p:cNvSpPr/>
            <p:nvPr/>
          </p:nvSpPr>
          <p:spPr>
            <a:xfrm>
              <a:off x="3031366"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6" name="Google Shape;4346;p44"/>
            <p:cNvSpPr/>
            <p:nvPr/>
          </p:nvSpPr>
          <p:spPr>
            <a:xfrm>
              <a:off x="35790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7" name="Google Shape;4347;p44"/>
            <p:cNvSpPr/>
            <p:nvPr/>
          </p:nvSpPr>
          <p:spPr>
            <a:xfrm>
              <a:off x="3357508"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8" name="Google Shape;4348;p44"/>
            <p:cNvSpPr/>
            <p:nvPr/>
          </p:nvSpPr>
          <p:spPr>
            <a:xfrm>
              <a:off x="390767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49" name="Google Shape;4349;p44"/>
            <p:cNvSpPr/>
            <p:nvPr/>
          </p:nvSpPr>
          <p:spPr>
            <a:xfrm>
              <a:off x="423381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0" name="Google Shape;4350;p44"/>
            <p:cNvSpPr/>
            <p:nvPr/>
          </p:nvSpPr>
          <p:spPr>
            <a:xfrm>
              <a:off x="3686136"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1" name="Google Shape;4351;p44"/>
            <p:cNvSpPr/>
            <p:nvPr/>
          </p:nvSpPr>
          <p:spPr>
            <a:xfrm>
              <a:off x="401476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2" name="Google Shape;4352;p44"/>
            <p:cNvSpPr/>
            <p:nvPr/>
          </p:nvSpPr>
          <p:spPr>
            <a:xfrm>
              <a:off x="4562439"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3" name="Google Shape;4353;p44"/>
            <p:cNvSpPr/>
            <p:nvPr/>
          </p:nvSpPr>
          <p:spPr>
            <a:xfrm>
              <a:off x="48885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4" name="Google Shape;4354;p44"/>
            <p:cNvSpPr/>
            <p:nvPr/>
          </p:nvSpPr>
          <p:spPr>
            <a:xfrm>
              <a:off x="4340905"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5" name="Google Shape;4355;p44"/>
            <p:cNvSpPr/>
            <p:nvPr/>
          </p:nvSpPr>
          <p:spPr>
            <a:xfrm>
              <a:off x="466953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6" name="Google Shape;4356;p44"/>
            <p:cNvSpPr/>
            <p:nvPr/>
          </p:nvSpPr>
          <p:spPr>
            <a:xfrm>
              <a:off x="521720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7" name="Google Shape;4357;p44"/>
            <p:cNvSpPr/>
            <p:nvPr/>
          </p:nvSpPr>
          <p:spPr>
            <a:xfrm>
              <a:off x="554334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8" name="Google Shape;4358;p44"/>
            <p:cNvSpPr/>
            <p:nvPr/>
          </p:nvSpPr>
          <p:spPr>
            <a:xfrm>
              <a:off x="4995674"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59" name="Google Shape;4359;p44"/>
            <p:cNvSpPr/>
            <p:nvPr/>
          </p:nvSpPr>
          <p:spPr>
            <a:xfrm>
              <a:off x="5324302"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0" name="Google Shape;4360;p44"/>
            <p:cNvSpPr/>
            <p:nvPr/>
          </p:nvSpPr>
          <p:spPr>
            <a:xfrm>
              <a:off x="587197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1" name="Google Shape;4361;p44"/>
            <p:cNvSpPr/>
            <p:nvPr/>
          </p:nvSpPr>
          <p:spPr>
            <a:xfrm>
              <a:off x="61981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2" name="Google Shape;4362;p44"/>
            <p:cNvSpPr/>
            <p:nvPr/>
          </p:nvSpPr>
          <p:spPr>
            <a:xfrm>
              <a:off x="565044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3" name="Google Shape;4363;p44"/>
            <p:cNvSpPr/>
            <p:nvPr/>
          </p:nvSpPr>
          <p:spPr>
            <a:xfrm>
              <a:off x="5979071"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4" name="Google Shape;4364;p44"/>
            <p:cNvSpPr/>
            <p:nvPr/>
          </p:nvSpPr>
          <p:spPr>
            <a:xfrm>
              <a:off x="652674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5" name="Google Shape;4365;p44"/>
            <p:cNvSpPr/>
            <p:nvPr/>
          </p:nvSpPr>
          <p:spPr>
            <a:xfrm>
              <a:off x="68528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6" name="Google Shape;4366;p44"/>
            <p:cNvSpPr/>
            <p:nvPr/>
          </p:nvSpPr>
          <p:spPr>
            <a:xfrm>
              <a:off x="630521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7" name="Google Shape;4367;p44"/>
            <p:cNvSpPr/>
            <p:nvPr/>
          </p:nvSpPr>
          <p:spPr>
            <a:xfrm>
              <a:off x="663384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8" name="Google Shape;4368;p44"/>
            <p:cNvSpPr/>
            <p:nvPr/>
          </p:nvSpPr>
          <p:spPr>
            <a:xfrm>
              <a:off x="71815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69" name="Google Shape;4369;p44"/>
            <p:cNvSpPr/>
            <p:nvPr/>
          </p:nvSpPr>
          <p:spPr>
            <a:xfrm>
              <a:off x="695998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0" name="Google Shape;4370;p44"/>
            <p:cNvSpPr/>
            <p:nvPr/>
          </p:nvSpPr>
          <p:spPr>
            <a:xfrm>
              <a:off x="75101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1" name="Google Shape;4371;p44"/>
            <p:cNvSpPr/>
            <p:nvPr/>
          </p:nvSpPr>
          <p:spPr>
            <a:xfrm>
              <a:off x="783628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2" name="Google Shape;4372;p44"/>
            <p:cNvSpPr/>
            <p:nvPr/>
          </p:nvSpPr>
          <p:spPr>
            <a:xfrm>
              <a:off x="7288609"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3" name="Google Shape;4373;p44"/>
            <p:cNvSpPr/>
            <p:nvPr/>
          </p:nvSpPr>
          <p:spPr>
            <a:xfrm>
              <a:off x="761723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4" name="Google Shape;4374;p44"/>
            <p:cNvSpPr/>
            <p:nvPr/>
          </p:nvSpPr>
          <p:spPr>
            <a:xfrm>
              <a:off x="816491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5" name="Google Shape;4375;p44"/>
            <p:cNvSpPr/>
            <p:nvPr/>
          </p:nvSpPr>
          <p:spPr>
            <a:xfrm>
              <a:off x="849105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6" name="Google Shape;4376;p44"/>
            <p:cNvSpPr/>
            <p:nvPr/>
          </p:nvSpPr>
          <p:spPr>
            <a:xfrm>
              <a:off x="7943378"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7" name="Google Shape;4377;p44"/>
            <p:cNvSpPr/>
            <p:nvPr/>
          </p:nvSpPr>
          <p:spPr>
            <a:xfrm>
              <a:off x="827200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8" name="Google Shape;4378;p44"/>
            <p:cNvSpPr/>
            <p:nvPr/>
          </p:nvSpPr>
          <p:spPr>
            <a:xfrm>
              <a:off x="88196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79" name="Google Shape;4379;p44"/>
            <p:cNvSpPr/>
            <p:nvPr/>
          </p:nvSpPr>
          <p:spPr>
            <a:xfrm>
              <a:off x="914582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0" name="Google Shape;4380;p44"/>
            <p:cNvSpPr/>
            <p:nvPr/>
          </p:nvSpPr>
          <p:spPr>
            <a:xfrm>
              <a:off x="8598147"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1" name="Google Shape;4381;p44"/>
            <p:cNvSpPr/>
            <p:nvPr/>
          </p:nvSpPr>
          <p:spPr>
            <a:xfrm>
              <a:off x="892677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2" name="Google Shape;4382;p44"/>
            <p:cNvSpPr/>
            <p:nvPr/>
          </p:nvSpPr>
          <p:spPr>
            <a:xfrm>
              <a:off x="947445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3" name="Google Shape;4383;p44"/>
            <p:cNvSpPr/>
            <p:nvPr/>
          </p:nvSpPr>
          <p:spPr>
            <a:xfrm>
              <a:off x="980059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4" name="Google Shape;4384;p44"/>
            <p:cNvSpPr/>
            <p:nvPr/>
          </p:nvSpPr>
          <p:spPr>
            <a:xfrm>
              <a:off x="925291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5" name="Google Shape;4385;p44"/>
            <p:cNvSpPr/>
            <p:nvPr/>
          </p:nvSpPr>
          <p:spPr>
            <a:xfrm>
              <a:off x="958154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6" name="Google Shape;4386;p44"/>
            <p:cNvSpPr/>
            <p:nvPr/>
          </p:nvSpPr>
          <p:spPr>
            <a:xfrm>
              <a:off x="101292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7" name="Google Shape;4387;p44"/>
            <p:cNvSpPr/>
            <p:nvPr/>
          </p:nvSpPr>
          <p:spPr>
            <a:xfrm>
              <a:off x="1045536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8" name="Google Shape;4388;p44"/>
            <p:cNvSpPr/>
            <p:nvPr/>
          </p:nvSpPr>
          <p:spPr>
            <a:xfrm>
              <a:off x="990768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89" name="Google Shape;4389;p44"/>
            <p:cNvSpPr/>
            <p:nvPr/>
          </p:nvSpPr>
          <p:spPr>
            <a:xfrm>
              <a:off x="10236312"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0" name="Google Shape;4390;p44"/>
            <p:cNvSpPr/>
            <p:nvPr/>
          </p:nvSpPr>
          <p:spPr>
            <a:xfrm>
              <a:off x="107839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1" name="Google Shape;4391;p44"/>
            <p:cNvSpPr/>
            <p:nvPr/>
          </p:nvSpPr>
          <p:spPr>
            <a:xfrm>
              <a:off x="10562454"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2" name="Google Shape;4392;p44"/>
            <p:cNvSpPr/>
            <p:nvPr/>
          </p:nvSpPr>
          <p:spPr>
            <a:xfrm>
              <a:off x="111126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3" name="Google Shape;4393;p44"/>
            <p:cNvSpPr/>
            <p:nvPr/>
          </p:nvSpPr>
          <p:spPr>
            <a:xfrm>
              <a:off x="1143875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4" name="Google Shape;4394;p44"/>
            <p:cNvSpPr/>
            <p:nvPr/>
          </p:nvSpPr>
          <p:spPr>
            <a:xfrm>
              <a:off x="10891083"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5" name="Google Shape;4395;p44"/>
            <p:cNvSpPr/>
            <p:nvPr/>
          </p:nvSpPr>
          <p:spPr>
            <a:xfrm>
              <a:off x="1121971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6" name="Google Shape;4396;p44"/>
            <p:cNvSpPr/>
            <p:nvPr/>
          </p:nvSpPr>
          <p:spPr>
            <a:xfrm>
              <a:off x="1176738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7" name="Google Shape;4397;p44"/>
            <p:cNvSpPr/>
            <p:nvPr/>
          </p:nvSpPr>
          <p:spPr>
            <a:xfrm>
              <a:off x="1209352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8" name="Google Shape;4398;p44"/>
            <p:cNvSpPr/>
            <p:nvPr/>
          </p:nvSpPr>
          <p:spPr>
            <a:xfrm>
              <a:off x="11545852"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399" name="Google Shape;4399;p44"/>
            <p:cNvSpPr/>
            <p:nvPr/>
          </p:nvSpPr>
          <p:spPr>
            <a:xfrm>
              <a:off x="1187448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400" name="Google Shape;4400;p44"/>
          <p:cNvGrpSpPr/>
          <p:nvPr/>
        </p:nvGrpSpPr>
        <p:grpSpPr>
          <a:xfrm>
            <a:off x="83664" y="63838"/>
            <a:ext cx="12009863" cy="176637"/>
            <a:chOff x="83664" y="-72234"/>
            <a:chExt cx="12009863" cy="176637"/>
          </a:xfrm>
        </p:grpSpPr>
        <p:sp>
          <p:nvSpPr>
            <p:cNvPr id="4401" name="Google Shape;4401;p44"/>
            <p:cNvSpPr/>
            <p:nvPr/>
          </p:nvSpPr>
          <p:spPr>
            <a:xfrm>
              <a:off x="1187199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02" name="Google Shape;4402;p44"/>
            <p:cNvSpPr/>
            <p:nvPr/>
          </p:nvSpPr>
          <p:spPr>
            <a:xfrm>
              <a:off x="1154585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03" name="Google Shape;4403;p44"/>
            <p:cNvSpPr/>
            <p:nvPr/>
          </p:nvSpPr>
          <p:spPr>
            <a:xfrm flipH="1">
              <a:off x="1197908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04" name="Google Shape;4404;p44"/>
            <p:cNvSpPr/>
            <p:nvPr/>
          </p:nvSpPr>
          <p:spPr>
            <a:xfrm flipH="1">
              <a:off x="1165294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05" name="Google Shape;4405;p44"/>
            <p:cNvSpPr/>
            <p:nvPr/>
          </p:nvSpPr>
          <p:spPr>
            <a:xfrm>
              <a:off x="1121722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06" name="Google Shape;4406;p44"/>
            <p:cNvSpPr/>
            <p:nvPr/>
          </p:nvSpPr>
          <p:spPr>
            <a:xfrm>
              <a:off x="1089108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07" name="Google Shape;4407;p44"/>
            <p:cNvSpPr/>
            <p:nvPr/>
          </p:nvSpPr>
          <p:spPr>
            <a:xfrm flipH="1">
              <a:off x="1132431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08" name="Google Shape;4408;p44"/>
            <p:cNvSpPr/>
            <p:nvPr/>
          </p:nvSpPr>
          <p:spPr>
            <a:xfrm flipH="1">
              <a:off x="1099817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09" name="Google Shape;4409;p44"/>
            <p:cNvSpPr/>
            <p:nvPr/>
          </p:nvSpPr>
          <p:spPr>
            <a:xfrm>
              <a:off x="1056245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0" name="Google Shape;4410;p44"/>
            <p:cNvSpPr/>
            <p:nvPr/>
          </p:nvSpPr>
          <p:spPr>
            <a:xfrm>
              <a:off x="1023631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1" name="Google Shape;4411;p44"/>
            <p:cNvSpPr/>
            <p:nvPr/>
          </p:nvSpPr>
          <p:spPr>
            <a:xfrm flipH="1">
              <a:off x="10669550"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2" name="Google Shape;4412;p44"/>
            <p:cNvSpPr/>
            <p:nvPr/>
          </p:nvSpPr>
          <p:spPr>
            <a:xfrm flipH="1">
              <a:off x="10343410"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3" name="Google Shape;4413;p44"/>
            <p:cNvSpPr/>
            <p:nvPr/>
          </p:nvSpPr>
          <p:spPr>
            <a:xfrm>
              <a:off x="990768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4" name="Google Shape;4414;p44"/>
            <p:cNvSpPr/>
            <p:nvPr/>
          </p:nvSpPr>
          <p:spPr>
            <a:xfrm>
              <a:off x="958154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5" name="Google Shape;4415;p44"/>
            <p:cNvSpPr/>
            <p:nvPr/>
          </p:nvSpPr>
          <p:spPr>
            <a:xfrm flipH="1">
              <a:off x="1001478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6" name="Google Shape;4416;p44"/>
            <p:cNvSpPr/>
            <p:nvPr/>
          </p:nvSpPr>
          <p:spPr>
            <a:xfrm flipH="1">
              <a:off x="9688641"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7" name="Google Shape;4417;p44"/>
            <p:cNvSpPr/>
            <p:nvPr/>
          </p:nvSpPr>
          <p:spPr>
            <a:xfrm>
              <a:off x="925291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8" name="Google Shape;4418;p44"/>
            <p:cNvSpPr/>
            <p:nvPr/>
          </p:nvSpPr>
          <p:spPr>
            <a:xfrm>
              <a:off x="892677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19" name="Google Shape;4419;p44"/>
            <p:cNvSpPr/>
            <p:nvPr/>
          </p:nvSpPr>
          <p:spPr>
            <a:xfrm flipH="1">
              <a:off x="936001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0" name="Google Shape;4420;p44"/>
            <p:cNvSpPr/>
            <p:nvPr/>
          </p:nvSpPr>
          <p:spPr>
            <a:xfrm flipH="1">
              <a:off x="9033872"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1" name="Google Shape;4421;p44"/>
            <p:cNvSpPr/>
            <p:nvPr/>
          </p:nvSpPr>
          <p:spPr>
            <a:xfrm>
              <a:off x="85981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2" name="Google Shape;4422;p44"/>
            <p:cNvSpPr/>
            <p:nvPr/>
          </p:nvSpPr>
          <p:spPr>
            <a:xfrm flipH="1">
              <a:off x="8705243"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3" name="Google Shape;4423;p44"/>
            <p:cNvSpPr/>
            <p:nvPr/>
          </p:nvSpPr>
          <p:spPr>
            <a:xfrm>
              <a:off x="826952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4" name="Google Shape;4424;p44"/>
            <p:cNvSpPr/>
            <p:nvPr/>
          </p:nvSpPr>
          <p:spPr>
            <a:xfrm>
              <a:off x="794337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5" name="Google Shape;4425;p44"/>
            <p:cNvSpPr/>
            <p:nvPr/>
          </p:nvSpPr>
          <p:spPr>
            <a:xfrm flipH="1">
              <a:off x="8376614"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6" name="Google Shape;4426;p44"/>
            <p:cNvSpPr/>
            <p:nvPr/>
          </p:nvSpPr>
          <p:spPr>
            <a:xfrm flipH="1">
              <a:off x="8050474"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7" name="Google Shape;4427;p44"/>
            <p:cNvSpPr/>
            <p:nvPr/>
          </p:nvSpPr>
          <p:spPr>
            <a:xfrm>
              <a:off x="7614751"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8" name="Google Shape;4428;p44"/>
            <p:cNvSpPr/>
            <p:nvPr/>
          </p:nvSpPr>
          <p:spPr>
            <a:xfrm>
              <a:off x="72886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29" name="Google Shape;4429;p44"/>
            <p:cNvSpPr/>
            <p:nvPr/>
          </p:nvSpPr>
          <p:spPr>
            <a:xfrm flipH="1">
              <a:off x="7721846"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0" name="Google Shape;4430;p44"/>
            <p:cNvSpPr/>
            <p:nvPr/>
          </p:nvSpPr>
          <p:spPr>
            <a:xfrm flipH="1">
              <a:off x="7395705"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1" name="Google Shape;4431;p44"/>
            <p:cNvSpPr/>
            <p:nvPr/>
          </p:nvSpPr>
          <p:spPr>
            <a:xfrm>
              <a:off x="695998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2" name="Google Shape;4432;p44"/>
            <p:cNvSpPr/>
            <p:nvPr/>
          </p:nvSpPr>
          <p:spPr>
            <a:xfrm>
              <a:off x="663384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3" name="Google Shape;4433;p44"/>
            <p:cNvSpPr/>
            <p:nvPr/>
          </p:nvSpPr>
          <p:spPr>
            <a:xfrm flipH="1">
              <a:off x="7067077"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4" name="Google Shape;4434;p44"/>
            <p:cNvSpPr/>
            <p:nvPr/>
          </p:nvSpPr>
          <p:spPr>
            <a:xfrm flipH="1">
              <a:off x="6740936"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5" name="Google Shape;4435;p44"/>
            <p:cNvSpPr/>
            <p:nvPr/>
          </p:nvSpPr>
          <p:spPr>
            <a:xfrm>
              <a:off x="630521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6" name="Google Shape;4436;p44"/>
            <p:cNvSpPr/>
            <p:nvPr/>
          </p:nvSpPr>
          <p:spPr>
            <a:xfrm>
              <a:off x="59790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7" name="Google Shape;4437;p44"/>
            <p:cNvSpPr/>
            <p:nvPr/>
          </p:nvSpPr>
          <p:spPr>
            <a:xfrm flipH="1">
              <a:off x="641230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8" name="Google Shape;4438;p44"/>
            <p:cNvSpPr/>
            <p:nvPr/>
          </p:nvSpPr>
          <p:spPr>
            <a:xfrm flipH="1">
              <a:off x="6086167"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39" name="Google Shape;4439;p44"/>
            <p:cNvSpPr/>
            <p:nvPr/>
          </p:nvSpPr>
          <p:spPr>
            <a:xfrm>
              <a:off x="565044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0" name="Google Shape;4440;p44"/>
            <p:cNvSpPr/>
            <p:nvPr/>
          </p:nvSpPr>
          <p:spPr>
            <a:xfrm>
              <a:off x="53243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1" name="Google Shape;4441;p44"/>
            <p:cNvSpPr/>
            <p:nvPr/>
          </p:nvSpPr>
          <p:spPr>
            <a:xfrm flipH="1">
              <a:off x="575753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2" name="Google Shape;4442;p44"/>
            <p:cNvSpPr/>
            <p:nvPr/>
          </p:nvSpPr>
          <p:spPr>
            <a:xfrm flipH="1">
              <a:off x="5431399"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3" name="Google Shape;4443;p44"/>
            <p:cNvSpPr/>
            <p:nvPr/>
          </p:nvSpPr>
          <p:spPr>
            <a:xfrm>
              <a:off x="49956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4" name="Google Shape;4444;p44"/>
            <p:cNvSpPr/>
            <p:nvPr/>
          </p:nvSpPr>
          <p:spPr>
            <a:xfrm flipH="1">
              <a:off x="510276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5" name="Google Shape;4445;p44"/>
            <p:cNvSpPr/>
            <p:nvPr/>
          </p:nvSpPr>
          <p:spPr>
            <a:xfrm>
              <a:off x="46670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6" name="Google Shape;4446;p44"/>
            <p:cNvSpPr/>
            <p:nvPr/>
          </p:nvSpPr>
          <p:spPr>
            <a:xfrm>
              <a:off x="434090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7" name="Google Shape;4447;p44"/>
            <p:cNvSpPr/>
            <p:nvPr/>
          </p:nvSpPr>
          <p:spPr>
            <a:xfrm flipH="1">
              <a:off x="4774142"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8" name="Google Shape;4448;p44"/>
            <p:cNvSpPr/>
            <p:nvPr/>
          </p:nvSpPr>
          <p:spPr>
            <a:xfrm flipH="1">
              <a:off x="444800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49" name="Google Shape;4449;p44"/>
            <p:cNvSpPr/>
            <p:nvPr/>
          </p:nvSpPr>
          <p:spPr>
            <a:xfrm>
              <a:off x="401227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0" name="Google Shape;4450;p44"/>
            <p:cNvSpPr/>
            <p:nvPr/>
          </p:nvSpPr>
          <p:spPr>
            <a:xfrm>
              <a:off x="368613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1" name="Google Shape;4451;p44"/>
            <p:cNvSpPr/>
            <p:nvPr/>
          </p:nvSpPr>
          <p:spPr>
            <a:xfrm flipH="1">
              <a:off x="4119373"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2" name="Google Shape;4452;p44"/>
            <p:cNvSpPr/>
            <p:nvPr/>
          </p:nvSpPr>
          <p:spPr>
            <a:xfrm flipH="1">
              <a:off x="379323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3" name="Google Shape;4453;p44"/>
            <p:cNvSpPr/>
            <p:nvPr/>
          </p:nvSpPr>
          <p:spPr>
            <a:xfrm>
              <a:off x="33575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4" name="Google Shape;4454;p44"/>
            <p:cNvSpPr/>
            <p:nvPr/>
          </p:nvSpPr>
          <p:spPr>
            <a:xfrm>
              <a:off x="303136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5" name="Google Shape;4455;p44"/>
            <p:cNvSpPr/>
            <p:nvPr/>
          </p:nvSpPr>
          <p:spPr>
            <a:xfrm flipH="1">
              <a:off x="3464604"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6" name="Google Shape;4456;p44"/>
            <p:cNvSpPr/>
            <p:nvPr/>
          </p:nvSpPr>
          <p:spPr>
            <a:xfrm flipH="1">
              <a:off x="313846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7" name="Google Shape;4457;p44"/>
            <p:cNvSpPr/>
            <p:nvPr/>
          </p:nvSpPr>
          <p:spPr>
            <a:xfrm>
              <a:off x="270274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8" name="Google Shape;4458;p44"/>
            <p:cNvSpPr/>
            <p:nvPr/>
          </p:nvSpPr>
          <p:spPr>
            <a:xfrm>
              <a:off x="237659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59" name="Google Shape;4459;p44"/>
            <p:cNvSpPr/>
            <p:nvPr/>
          </p:nvSpPr>
          <p:spPr>
            <a:xfrm flipH="1">
              <a:off x="280983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0" name="Google Shape;4460;p44"/>
            <p:cNvSpPr/>
            <p:nvPr/>
          </p:nvSpPr>
          <p:spPr>
            <a:xfrm flipH="1">
              <a:off x="248369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1" name="Google Shape;4461;p44"/>
            <p:cNvSpPr/>
            <p:nvPr/>
          </p:nvSpPr>
          <p:spPr>
            <a:xfrm>
              <a:off x="20479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2" name="Google Shape;4462;p44"/>
            <p:cNvSpPr/>
            <p:nvPr/>
          </p:nvSpPr>
          <p:spPr>
            <a:xfrm>
              <a:off x="172183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3" name="Google Shape;4463;p44"/>
            <p:cNvSpPr/>
            <p:nvPr/>
          </p:nvSpPr>
          <p:spPr>
            <a:xfrm flipH="1">
              <a:off x="215506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4" name="Google Shape;4464;p44"/>
            <p:cNvSpPr/>
            <p:nvPr/>
          </p:nvSpPr>
          <p:spPr>
            <a:xfrm flipH="1">
              <a:off x="1828926"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5" name="Google Shape;4465;p44"/>
            <p:cNvSpPr/>
            <p:nvPr/>
          </p:nvSpPr>
          <p:spPr>
            <a:xfrm>
              <a:off x="13932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6" name="Google Shape;4466;p44"/>
            <p:cNvSpPr/>
            <p:nvPr/>
          </p:nvSpPr>
          <p:spPr>
            <a:xfrm flipH="1">
              <a:off x="1500297"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7" name="Google Shape;4467;p44"/>
            <p:cNvSpPr/>
            <p:nvPr/>
          </p:nvSpPr>
          <p:spPr>
            <a:xfrm>
              <a:off x="10645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8" name="Google Shape;4468;p44"/>
            <p:cNvSpPr/>
            <p:nvPr/>
          </p:nvSpPr>
          <p:spPr>
            <a:xfrm>
              <a:off x="73843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69" name="Google Shape;4469;p44"/>
            <p:cNvSpPr/>
            <p:nvPr/>
          </p:nvSpPr>
          <p:spPr>
            <a:xfrm flipH="1">
              <a:off x="1171668"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70" name="Google Shape;4470;p44"/>
            <p:cNvSpPr/>
            <p:nvPr/>
          </p:nvSpPr>
          <p:spPr>
            <a:xfrm flipH="1">
              <a:off x="84552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71" name="Google Shape;4471;p44"/>
            <p:cNvSpPr/>
            <p:nvPr/>
          </p:nvSpPr>
          <p:spPr>
            <a:xfrm>
              <a:off x="40980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72" name="Google Shape;4472;p44"/>
            <p:cNvSpPr/>
            <p:nvPr/>
          </p:nvSpPr>
          <p:spPr>
            <a:xfrm>
              <a:off x="8366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73" name="Google Shape;4473;p44"/>
            <p:cNvSpPr/>
            <p:nvPr/>
          </p:nvSpPr>
          <p:spPr>
            <a:xfrm flipH="1">
              <a:off x="516899"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74" name="Google Shape;4474;p44"/>
            <p:cNvSpPr/>
            <p:nvPr/>
          </p:nvSpPr>
          <p:spPr>
            <a:xfrm flipH="1">
              <a:off x="19075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475" name="Google Shape;4475;p44"/>
          <p:cNvGrpSpPr/>
          <p:nvPr/>
        </p:nvGrpSpPr>
        <p:grpSpPr>
          <a:xfrm>
            <a:off x="83664" y="348872"/>
            <a:ext cx="12009864" cy="176637"/>
            <a:chOff x="83663" y="225542"/>
            <a:chExt cx="12009864" cy="176637"/>
          </a:xfrm>
        </p:grpSpPr>
        <p:sp>
          <p:nvSpPr>
            <p:cNvPr id="4476" name="Google Shape;4476;p44"/>
            <p:cNvSpPr/>
            <p:nvPr/>
          </p:nvSpPr>
          <p:spPr>
            <a:xfrm>
              <a:off x="521720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77" name="Google Shape;4477;p44"/>
            <p:cNvSpPr/>
            <p:nvPr/>
          </p:nvSpPr>
          <p:spPr>
            <a:xfrm>
              <a:off x="554334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78" name="Google Shape;4478;p44"/>
            <p:cNvSpPr/>
            <p:nvPr/>
          </p:nvSpPr>
          <p:spPr>
            <a:xfrm>
              <a:off x="499567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79" name="Google Shape;4479;p44"/>
            <p:cNvSpPr/>
            <p:nvPr/>
          </p:nvSpPr>
          <p:spPr>
            <a:xfrm>
              <a:off x="532430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0" name="Google Shape;4480;p44"/>
            <p:cNvSpPr/>
            <p:nvPr/>
          </p:nvSpPr>
          <p:spPr>
            <a:xfrm>
              <a:off x="587197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1" name="Google Shape;4481;p44"/>
            <p:cNvSpPr/>
            <p:nvPr/>
          </p:nvSpPr>
          <p:spPr>
            <a:xfrm>
              <a:off x="619811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2" name="Google Shape;4482;p44"/>
            <p:cNvSpPr/>
            <p:nvPr/>
          </p:nvSpPr>
          <p:spPr>
            <a:xfrm>
              <a:off x="5650444"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3" name="Google Shape;4483;p44"/>
            <p:cNvSpPr/>
            <p:nvPr/>
          </p:nvSpPr>
          <p:spPr>
            <a:xfrm>
              <a:off x="597907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4" name="Google Shape;4484;p44"/>
            <p:cNvSpPr/>
            <p:nvPr/>
          </p:nvSpPr>
          <p:spPr>
            <a:xfrm>
              <a:off x="652674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5" name="Google Shape;4485;p44"/>
            <p:cNvSpPr/>
            <p:nvPr/>
          </p:nvSpPr>
          <p:spPr>
            <a:xfrm>
              <a:off x="685288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6" name="Google Shape;4486;p44"/>
            <p:cNvSpPr/>
            <p:nvPr/>
          </p:nvSpPr>
          <p:spPr>
            <a:xfrm>
              <a:off x="630521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7" name="Google Shape;4487;p44"/>
            <p:cNvSpPr/>
            <p:nvPr/>
          </p:nvSpPr>
          <p:spPr>
            <a:xfrm>
              <a:off x="6633841"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8" name="Google Shape;4488;p44"/>
            <p:cNvSpPr/>
            <p:nvPr/>
          </p:nvSpPr>
          <p:spPr>
            <a:xfrm>
              <a:off x="718151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89" name="Google Shape;4489;p44"/>
            <p:cNvSpPr/>
            <p:nvPr/>
          </p:nvSpPr>
          <p:spPr>
            <a:xfrm>
              <a:off x="750765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0" name="Google Shape;4490;p44"/>
            <p:cNvSpPr/>
            <p:nvPr/>
          </p:nvSpPr>
          <p:spPr>
            <a:xfrm>
              <a:off x="6959982"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1" name="Google Shape;4491;p44"/>
            <p:cNvSpPr/>
            <p:nvPr/>
          </p:nvSpPr>
          <p:spPr>
            <a:xfrm>
              <a:off x="7288610"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2" name="Google Shape;4492;p44"/>
            <p:cNvSpPr/>
            <p:nvPr/>
          </p:nvSpPr>
          <p:spPr>
            <a:xfrm>
              <a:off x="783628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3" name="Google Shape;4493;p44"/>
            <p:cNvSpPr/>
            <p:nvPr/>
          </p:nvSpPr>
          <p:spPr>
            <a:xfrm>
              <a:off x="816242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4" name="Google Shape;4494;p44"/>
            <p:cNvSpPr/>
            <p:nvPr/>
          </p:nvSpPr>
          <p:spPr>
            <a:xfrm>
              <a:off x="7614751"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5" name="Google Shape;4495;p44"/>
            <p:cNvSpPr/>
            <p:nvPr/>
          </p:nvSpPr>
          <p:spPr>
            <a:xfrm>
              <a:off x="7943378"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6" name="Google Shape;4496;p44"/>
            <p:cNvSpPr/>
            <p:nvPr/>
          </p:nvSpPr>
          <p:spPr>
            <a:xfrm>
              <a:off x="849105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7" name="Google Shape;4497;p44"/>
            <p:cNvSpPr/>
            <p:nvPr/>
          </p:nvSpPr>
          <p:spPr>
            <a:xfrm>
              <a:off x="8269520"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8" name="Google Shape;4498;p44"/>
            <p:cNvSpPr/>
            <p:nvPr/>
          </p:nvSpPr>
          <p:spPr>
            <a:xfrm>
              <a:off x="881968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499" name="Google Shape;4499;p44"/>
            <p:cNvSpPr/>
            <p:nvPr/>
          </p:nvSpPr>
          <p:spPr>
            <a:xfrm>
              <a:off x="9145823"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0" name="Google Shape;4500;p44"/>
            <p:cNvSpPr/>
            <p:nvPr/>
          </p:nvSpPr>
          <p:spPr>
            <a:xfrm>
              <a:off x="859814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1" name="Google Shape;4501;p44"/>
            <p:cNvSpPr/>
            <p:nvPr/>
          </p:nvSpPr>
          <p:spPr>
            <a:xfrm>
              <a:off x="892677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2" name="Google Shape;4502;p44"/>
            <p:cNvSpPr/>
            <p:nvPr/>
          </p:nvSpPr>
          <p:spPr>
            <a:xfrm>
              <a:off x="9474451"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3" name="Google Shape;4503;p44"/>
            <p:cNvSpPr/>
            <p:nvPr/>
          </p:nvSpPr>
          <p:spPr>
            <a:xfrm>
              <a:off x="980059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4" name="Google Shape;4504;p44"/>
            <p:cNvSpPr/>
            <p:nvPr/>
          </p:nvSpPr>
          <p:spPr>
            <a:xfrm>
              <a:off x="925291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5" name="Google Shape;4505;p44"/>
            <p:cNvSpPr/>
            <p:nvPr/>
          </p:nvSpPr>
          <p:spPr>
            <a:xfrm>
              <a:off x="958154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6" name="Google Shape;4506;p44"/>
            <p:cNvSpPr/>
            <p:nvPr/>
          </p:nvSpPr>
          <p:spPr>
            <a:xfrm>
              <a:off x="1012922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7" name="Google Shape;4507;p44"/>
            <p:cNvSpPr/>
            <p:nvPr/>
          </p:nvSpPr>
          <p:spPr>
            <a:xfrm>
              <a:off x="1045536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8" name="Google Shape;4508;p44"/>
            <p:cNvSpPr/>
            <p:nvPr/>
          </p:nvSpPr>
          <p:spPr>
            <a:xfrm>
              <a:off x="9907686"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09" name="Google Shape;4509;p44"/>
            <p:cNvSpPr/>
            <p:nvPr/>
          </p:nvSpPr>
          <p:spPr>
            <a:xfrm>
              <a:off x="10236314"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0" name="Google Shape;4510;p44"/>
            <p:cNvSpPr/>
            <p:nvPr/>
          </p:nvSpPr>
          <p:spPr>
            <a:xfrm>
              <a:off x="1078398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1" name="Google Shape;4511;p44"/>
            <p:cNvSpPr/>
            <p:nvPr/>
          </p:nvSpPr>
          <p:spPr>
            <a:xfrm>
              <a:off x="1111013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2" name="Google Shape;4512;p44"/>
            <p:cNvSpPr/>
            <p:nvPr/>
          </p:nvSpPr>
          <p:spPr>
            <a:xfrm>
              <a:off x="1056245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3" name="Google Shape;4513;p44"/>
            <p:cNvSpPr/>
            <p:nvPr/>
          </p:nvSpPr>
          <p:spPr>
            <a:xfrm>
              <a:off x="10891083"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4" name="Google Shape;4514;p44"/>
            <p:cNvSpPr/>
            <p:nvPr/>
          </p:nvSpPr>
          <p:spPr>
            <a:xfrm>
              <a:off x="1143875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5" name="Google Shape;4515;p44"/>
            <p:cNvSpPr/>
            <p:nvPr/>
          </p:nvSpPr>
          <p:spPr>
            <a:xfrm>
              <a:off x="1176489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6" name="Google Shape;4516;p44"/>
            <p:cNvSpPr/>
            <p:nvPr/>
          </p:nvSpPr>
          <p:spPr>
            <a:xfrm>
              <a:off x="1121722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7" name="Google Shape;4517;p44"/>
            <p:cNvSpPr/>
            <p:nvPr/>
          </p:nvSpPr>
          <p:spPr>
            <a:xfrm>
              <a:off x="1154585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8" name="Google Shape;4518;p44"/>
            <p:cNvSpPr/>
            <p:nvPr/>
          </p:nvSpPr>
          <p:spPr>
            <a:xfrm>
              <a:off x="1209352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19" name="Google Shape;4519;p44"/>
            <p:cNvSpPr/>
            <p:nvPr/>
          </p:nvSpPr>
          <p:spPr>
            <a:xfrm>
              <a:off x="1187199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0" name="Google Shape;4520;p44"/>
            <p:cNvSpPr/>
            <p:nvPr/>
          </p:nvSpPr>
          <p:spPr>
            <a:xfrm>
              <a:off x="302710"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1" name="Google Shape;4521;p44"/>
            <p:cNvSpPr/>
            <p:nvPr/>
          </p:nvSpPr>
          <p:spPr>
            <a:xfrm>
              <a:off x="83663"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2" name="Google Shape;4522;p44"/>
            <p:cNvSpPr/>
            <p:nvPr/>
          </p:nvSpPr>
          <p:spPr>
            <a:xfrm>
              <a:off x="63133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3" name="Google Shape;4523;p44"/>
            <p:cNvSpPr/>
            <p:nvPr/>
          </p:nvSpPr>
          <p:spPr>
            <a:xfrm>
              <a:off x="957479"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4" name="Google Shape;4524;p44"/>
            <p:cNvSpPr/>
            <p:nvPr/>
          </p:nvSpPr>
          <p:spPr>
            <a:xfrm>
              <a:off x="409806"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5" name="Google Shape;4525;p44"/>
            <p:cNvSpPr/>
            <p:nvPr/>
          </p:nvSpPr>
          <p:spPr>
            <a:xfrm>
              <a:off x="738432"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6" name="Google Shape;4526;p44"/>
            <p:cNvSpPr/>
            <p:nvPr/>
          </p:nvSpPr>
          <p:spPr>
            <a:xfrm>
              <a:off x="128610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7" name="Google Shape;4527;p44"/>
            <p:cNvSpPr/>
            <p:nvPr/>
          </p:nvSpPr>
          <p:spPr>
            <a:xfrm>
              <a:off x="1064574"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8" name="Google Shape;4528;p44"/>
            <p:cNvSpPr/>
            <p:nvPr/>
          </p:nvSpPr>
          <p:spPr>
            <a:xfrm>
              <a:off x="161473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29" name="Google Shape;4529;p44"/>
            <p:cNvSpPr/>
            <p:nvPr/>
          </p:nvSpPr>
          <p:spPr>
            <a:xfrm>
              <a:off x="194087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0" name="Google Shape;4530;p44"/>
            <p:cNvSpPr/>
            <p:nvPr/>
          </p:nvSpPr>
          <p:spPr>
            <a:xfrm>
              <a:off x="1393203"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1" name="Google Shape;4531;p44"/>
            <p:cNvSpPr/>
            <p:nvPr/>
          </p:nvSpPr>
          <p:spPr>
            <a:xfrm>
              <a:off x="172182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2" name="Google Shape;4532;p44"/>
            <p:cNvSpPr/>
            <p:nvPr/>
          </p:nvSpPr>
          <p:spPr>
            <a:xfrm>
              <a:off x="226950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3" name="Google Shape;4533;p44"/>
            <p:cNvSpPr/>
            <p:nvPr/>
          </p:nvSpPr>
          <p:spPr>
            <a:xfrm>
              <a:off x="2595646"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4" name="Google Shape;4534;p44"/>
            <p:cNvSpPr/>
            <p:nvPr/>
          </p:nvSpPr>
          <p:spPr>
            <a:xfrm>
              <a:off x="2047971"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5" name="Google Shape;4535;p44"/>
            <p:cNvSpPr/>
            <p:nvPr/>
          </p:nvSpPr>
          <p:spPr>
            <a:xfrm>
              <a:off x="237659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6" name="Google Shape;4536;p44"/>
            <p:cNvSpPr/>
            <p:nvPr/>
          </p:nvSpPr>
          <p:spPr>
            <a:xfrm>
              <a:off x="2924274"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7" name="Google Shape;4537;p44"/>
            <p:cNvSpPr/>
            <p:nvPr/>
          </p:nvSpPr>
          <p:spPr>
            <a:xfrm>
              <a:off x="325041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8" name="Google Shape;4538;p44"/>
            <p:cNvSpPr/>
            <p:nvPr/>
          </p:nvSpPr>
          <p:spPr>
            <a:xfrm>
              <a:off x="2702740"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39" name="Google Shape;4539;p44"/>
            <p:cNvSpPr/>
            <p:nvPr/>
          </p:nvSpPr>
          <p:spPr>
            <a:xfrm>
              <a:off x="3031368"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0" name="Google Shape;4540;p44"/>
            <p:cNvSpPr/>
            <p:nvPr/>
          </p:nvSpPr>
          <p:spPr>
            <a:xfrm>
              <a:off x="3579042"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1" name="Google Shape;4541;p44"/>
            <p:cNvSpPr/>
            <p:nvPr/>
          </p:nvSpPr>
          <p:spPr>
            <a:xfrm>
              <a:off x="390518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2" name="Google Shape;4542;p44"/>
            <p:cNvSpPr/>
            <p:nvPr/>
          </p:nvSpPr>
          <p:spPr>
            <a:xfrm>
              <a:off x="335750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3" name="Google Shape;4543;p44"/>
            <p:cNvSpPr/>
            <p:nvPr/>
          </p:nvSpPr>
          <p:spPr>
            <a:xfrm>
              <a:off x="3686137"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4" name="Google Shape;4544;p44"/>
            <p:cNvSpPr/>
            <p:nvPr/>
          </p:nvSpPr>
          <p:spPr>
            <a:xfrm>
              <a:off x="423381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5" name="Google Shape;4545;p44"/>
            <p:cNvSpPr/>
            <p:nvPr/>
          </p:nvSpPr>
          <p:spPr>
            <a:xfrm>
              <a:off x="455995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6" name="Google Shape;4546;p44"/>
            <p:cNvSpPr/>
            <p:nvPr/>
          </p:nvSpPr>
          <p:spPr>
            <a:xfrm>
              <a:off x="401227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7" name="Google Shape;4547;p44"/>
            <p:cNvSpPr/>
            <p:nvPr/>
          </p:nvSpPr>
          <p:spPr>
            <a:xfrm>
              <a:off x="4340906"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8" name="Google Shape;4548;p44"/>
            <p:cNvSpPr/>
            <p:nvPr/>
          </p:nvSpPr>
          <p:spPr>
            <a:xfrm>
              <a:off x="488858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49" name="Google Shape;4549;p44"/>
            <p:cNvSpPr/>
            <p:nvPr/>
          </p:nvSpPr>
          <p:spPr>
            <a:xfrm>
              <a:off x="4667048"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550" name="Google Shape;4550;p44"/>
          <p:cNvGrpSpPr/>
          <p:nvPr/>
        </p:nvGrpSpPr>
        <p:grpSpPr>
          <a:xfrm>
            <a:off x="83664" y="633906"/>
            <a:ext cx="12009863" cy="176637"/>
            <a:chOff x="83664" y="515851"/>
            <a:chExt cx="12009863" cy="176637"/>
          </a:xfrm>
        </p:grpSpPr>
        <p:sp>
          <p:nvSpPr>
            <p:cNvPr id="4551" name="Google Shape;4551;p44"/>
            <p:cNvSpPr/>
            <p:nvPr/>
          </p:nvSpPr>
          <p:spPr>
            <a:xfrm>
              <a:off x="1187199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52" name="Google Shape;4552;p44"/>
            <p:cNvSpPr/>
            <p:nvPr/>
          </p:nvSpPr>
          <p:spPr>
            <a:xfrm>
              <a:off x="1154585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53" name="Google Shape;4553;p44"/>
            <p:cNvSpPr/>
            <p:nvPr/>
          </p:nvSpPr>
          <p:spPr>
            <a:xfrm flipH="1">
              <a:off x="1197908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54" name="Google Shape;4554;p44"/>
            <p:cNvSpPr/>
            <p:nvPr/>
          </p:nvSpPr>
          <p:spPr>
            <a:xfrm flipH="1">
              <a:off x="1165294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55" name="Google Shape;4555;p44"/>
            <p:cNvSpPr/>
            <p:nvPr/>
          </p:nvSpPr>
          <p:spPr>
            <a:xfrm>
              <a:off x="1121722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56" name="Google Shape;4556;p44"/>
            <p:cNvSpPr/>
            <p:nvPr/>
          </p:nvSpPr>
          <p:spPr>
            <a:xfrm>
              <a:off x="1089108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57" name="Google Shape;4557;p44"/>
            <p:cNvSpPr/>
            <p:nvPr/>
          </p:nvSpPr>
          <p:spPr>
            <a:xfrm flipH="1">
              <a:off x="1132431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58" name="Google Shape;4558;p44"/>
            <p:cNvSpPr/>
            <p:nvPr/>
          </p:nvSpPr>
          <p:spPr>
            <a:xfrm flipH="1">
              <a:off x="1099817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59" name="Google Shape;4559;p44"/>
            <p:cNvSpPr/>
            <p:nvPr/>
          </p:nvSpPr>
          <p:spPr>
            <a:xfrm>
              <a:off x="1056245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0" name="Google Shape;4560;p44"/>
            <p:cNvSpPr/>
            <p:nvPr/>
          </p:nvSpPr>
          <p:spPr>
            <a:xfrm>
              <a:off x="1023631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1" name="Google Shape;4561;p44"/>
            <p:cNvSpPr/>
            <p:nvPr/>
          </p:nvSpPr>
          <p:spPr>
            <a:xfrm flipH="1">
              <a:off x="10669550"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2" name="Google Shape;4562;p44"/>
            <p:cNvSpPr/>
            <p:nvPr/>
          </p:nvSpPr>
          <p:spPr>
            <a:xfrm flipH="1">
              <a:off x="10343410"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3" name="Google Shape;4563;p44"/>
            <p:cNvSpPr/>
            <p:nvPr/>
          </p:nvSpPr>
          <p:spPr>
            <a:xfrm>
              <a:off x="990768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4" name="Google Shape;4564;p44"/>
            <p:cNvSpPr/>
            <p:nvPr/>
          </p:nvSpPr>
          <p:spPr>
            <a:xfrm>
              <a:off x="958154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5" name="Google Shape;4565;p44"/>
            <p:cNvSpPr/>
            <p:nvPr/>
          </p:nvSpPr>
          <p:spPr>
            <a:xfrm flipH="1">
              <a:off x="1001478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6" name="Google Shape;4566;p44"/>
            <p:cNvSpPr/>
            <p:nvPr/>
          </p:nvSpPr>
          <p:spPr>
            <a:xfrm flipH="1">
              <a:off x="9688641"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7" name="Google Shape;4567;p44"/>
            <p:cNvSpPr/>
            <p:nvPr/>
          </p:nvSpPr>
          <p:spPr>
            <a:xfrm>
              <a:off x="925291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8" name="Google Shape;4568;p44"/>
            <p:cNvSpPr/>
            <p:nvPr/>
          </p:nvSpPr>
          <p:spPr>
            <a:xfrm>
              <a:off x="892677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69" name="Google Shape;4569;p44"/>
            <p:cNvSpPr/>
            <p:nvPr/>
          </p:nvSpPr>
          <p:spPr>
            <a:xfrm flipH="1">
              <a:off x="936001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0" name="Google Shape;4570;p44"/>
            <p:cNvSpPr/>
            <p:nvPr/>
          </p:nvSpPr>
          <p:spPr>
            <a:xfrm flipH="1">
              <a:off x="9033872"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1" name="Google Shape;4571;p44"/>
            <p:cNvSpPr/>
            <p:nvPr/>
          </p:nvSpPr>
          <p:spPr>
            <a:xfrm>
              <a:off x="85981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2" name="Google Shape;4572;p44"/>
            <p:cNvSpPr/>
            <p:nvPr/>
          </p:nvSpPr>
          <p:spPr>
            <a:xfrm flipH="1">
              <a:off x="8705243"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3" name="Google Shape;4573;p44"/>
            <p:cNvSpPr/>
            <p:nvPr/>
          </p:nvSpPr>
          <p:spPr>
            <a:xfrm>
              <a:off x="826952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4" name="Google Shape;4574;p44"/>
            <p:cNvSpPr/>
            <p:nvPr/>
          </p:nvSpPr>
          <p:spPr>
            <a:xfrm>
              <a:off x="794337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5" name="Google Shape;4575;p44"/>
            <p:cNvSpPr/>
            <p:nvPr/>
          </p:nvSpPr>
          <p:spPr>
            <a:xfrm flipH="1">
              <a:off x="8376614"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6" name="Google Shape;4576;p44"/>
            <p:cNvSpPr/>
            <p:nvPr/>
          </p:nvSpPr>
          <p:spPr>
            <a:xfrm flipH="1">
              <a:off x="8050474"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7" name="Google Shape;4577;p44"/>
            <p:cNvSpPr/>
            <p:nvPr/>
          </p:nvSpPr>
          <p:spPr>
            <a:xfrm>
              <a:off x="7614751"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8" name="Google Shape;4578;p44"/>
            <p:cNvSpPr/>
            <p:nvPr/>
          </p:nvSpPr>
          <p:spPr>
            <a:xfrm>
              <a:off x="72886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79" name="Google Shape;4579;p44"/>
            <p:cNvSpPr/>
            <p:nvPr/>
          </p:nvSpPr>
          <p:spPr>
            <a:xfrm flipH="1">
              <a:off x="7721846"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0" name="Google Shape;4580;p44"/>
            <p:cNvSpPr/>
            <p:nvPr/>
          </p:nvSpPr>
          <p:spPr>
            <a:xfrm flipH="1">
              <a:off x="7395705"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1" name="Google Shape;4581;p44"/>
            <p:cNvSpPr/>
            <p:nvPr/>
          </p:nvSpPr>
          <p:spPr>
            <a:xfrm>
              <a:off x="695998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2" name="Google Shape;4582;p44"/>
            <p:cNvSpPr/>
            <p:nvPr/>
          </p:nvSpPr>
          <p:spPr>
            <a:xfrm>
              <a:off x="663384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3" name="Google Shape;4583;p44"/>
            <p:cNvSpPr/>
            <p:nvPr/>
          </p:nvSpPr>
          <p:spPr>
            <a:xfrm flipH="1">
              <a:off x="7067077"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4" name="Google Shape;4584;p44"/>
            <p:cNvSpPr/>
            <p:nvPr/>
          </p:nvSpPr>
          <p:spPr>
            <a:xfrm flipH="1">
              <a:off x="6740936"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5" name="Google Shape;4585;p44"/>
            <p:cNvSpPr/>
            <p:nvPr/>
          </p:nvSpPr>
          <p:spPr>
            <a:xfrm>
              <a:off x="630521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6" name="Google Shape;4586;p44"/>
            <p:cNvSpPr/>
            <p:nvPr/>
          </p:nvSpPr>
          <p:spPr>
            <a:xfrm>
              <a:off x="59790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7" name="Google Shape;4587;p44"/>
            <p:cNvSpPr/>
            <p:nvPr/>
          </p:nvSpPr>
          <p:spPr>
            <a:xfrm flipH="1">
              <a:off x="641230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8" name="Google Shape;4588;p44"/>
            <p:cNvSpPr/>
            <p:nvPr/>
          </p:nvSpPr>
          <p:spPr>
            <a:xfrm flipH="1">
              <a:off x="6086167"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89" name="Google Shape;4589;p44"/>
            <p:cNvSpPr/>
            <p:nvPr/>
          </p:nvSpPr>
          <p:spPr>
            <a:xfrm>
              <a:off x="565044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0" name="Google Shape;4590;p44"/>
            <p:cNvSpPr/>
            <p:nvPr/>
          </p:nvSpPr>
          <p:spPr>
            <a:xfrm>
              <a:off x="53243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1" name="Google Shape;4591;p44"/>
            <p:cNvSpPr/>
            <p:nvPr/>
          </p:nvSpPr>
          <p:spPr>
            <a:xfrm flipH="1">
              <a:off x="575753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2" name="Google Shape;4592;p44"/>
            <p:cNvSpPr/>
            <p:nvPr/>
          </p:nvSpPr>
          <p:spPr>
            <a:xfrm flipH="1">
              <a:off x="5431399"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3" name="Google Shape;4593;p44"/>
            <p:cNvSpPr/>
            <p:nvPr/>
          </p:nvSpPr>
          <p:spPr>
            <a:xfrm>
              <a:off x="49956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4" name="Google Shape;4594;p44"/>
            <p:cNvSpPr/>
            <p:nvPr/>
          </p:nvSpPr>
          <p:spPr>
            <a:xfrm flipH="1">
              <a:off x="510276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5" name="Google Shape;4595;p44"/>
            <p:cNvSpPr/>
            <p:nvPr/>
          </p:nvSpPr>
          <p:spPr>
            <a:xfrm>
              <a:off x="46670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6" name="Google Shape;4596;p44"/>
            <p:cNvSpPr/>
            <p:nvPr/>
          </p:nvSpPr>
          <p:spPr>
            <a:xfrm>
              <a:off x="434090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7" name="Google Shape;4597;p44"/>
            <p:cNvSpPr/>
            <p:nvPr/>
          </p:nvSpPr>
          <p:spPr>
            <a:xfrm flipH="1">
              <a:off x="4774142"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8" name="Google Shape;4598;p44"/>
            <p:cNvSpPr/>
            <p:nvPr/>
          </p:nvSpPr>
          <p:spPr>
            <a:xfrm flipH="1">
              <a:off x="444800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599" name="Google Shape;4599;p44"/>
            <p:cNvSpPr/>
            <p:nvPr/>
          </p:nvSpPr>
          <p:spPr>
            <a:xfrm>
              <a:off x="401227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0" name="Google Shape;4600;p44"/>
            <p:cNvSpPr/>
            <p:nvPr/>
          </p:nvSpPr>
          <p:spPr>
            <a:xfrm>
              <a:off x="368613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1" name="Google Shape;4601;p44"/>
            <p:cNvSpPr/>
            <p:nvPr/>
          </p:nvSpPr>
          <p:spPr>
            <a:xfrm flipH="1">
              <a:off x="4119373"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2" name="Google Shape;4602;p44"/>
            <p:cNvSpPr/>
            <p:nvPr/>
          </p:nvSpPr>
          <p:spPr>
            <a:xfrm flipH="1">
              <a:off x="379323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3" name="Google Shape;4603;p44"/>
            <p:cNvSpPr/>
            <p:nvPr/>
          </p:nvSpPr>
          <p:spPr>
            <a:xfrm>
              <a:off x="33575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4" name="Google Shape;4604;p44"/>
            <p:cNvSpPr/>
            <p:nvPr/>
          </p:nvSpPr>
          <p:spPr>
            <a:xfrm>
              <a:off x="303136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5" name="Google Shape;4605;p44"/>
            <p:cNvSpPr/>
            <p:nvPr/>
          </p:nvSpPr>
          <p:spPr>
            <a:xfrm flipH="1">
              <a:off x="3464604"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6" name="Google Shape;4606;p44"/>
            <p:cNvSpPr/>
            <p:nvPr/>
          </p:nvSpPr>
          <p:spPr>
            <a:xfrm flipH="1">
              <a:off x="313846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7" name="Google Shape;4607;p44"/>
            <p:cNvSpPr/>
            <p:nvPr/>
          </p:nvSpPr>
          <p:spPr>
            <a:xfrm>
              <a:off x="270274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8" name="Google Shape;4608;p44"/>
            <p:cNvSpPr/>
            <p:nvPr/>
          </p:nvSpPr>
          <p:spPr>
            <a:xfrm>
              <a:off x="237659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09" name="Google Shape;4609;p44"/>
            <p:cNvSpPr/>
            <p:nvPr/>
          </p:nvSpPr>
          <p:spPr>
            <a:xfrm flipH="1">
              <a:off x="280983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0" name="Google Shape;4610;p44"/>
            <p:cNvSpPr/>
            <p:nvPr/>
          </p:nvSpPr>
          <p:spPr>
            <a:xfrm flipH="1">
              <a:off x="248369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1" name="Google Shape;4611;p44"/>
            <p:cNvSpPr/>
            <p:nvPr/>
          </p:nvSpPr>
          <p:spPr>
            <a:xfrm>
              <a:off x="20479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2" name="Google Shape;4612;p44"/>
            <p:cNvSpPr/>
            <p:nvPr/>
          </p:nvSpPr>
          <p:spPr>
            <a:xfrm>
              <a:off x="172183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3" name="Google Shape;4613;p44"/>
            <p:cNvSpPr/>
            <p:nvPr/>
          </p:nvSpPr>
          <p:spPr>
            <a:xfrm flipH="1">
              <a:off x="215506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4" name="Google Shape;4614;p44"/>
            <p:cNvSpPr/>
            <p:nvPr/>
          </p:nvSpPr>
          <p:spPr>
            <a:xfrm flipH="1">
              <a:off x="1828926"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5" name="Google Shape;4615;p44"/>
            <p:cNvSpPr/>
            <p:nvPr/>
          </p:nvSpPr>
          <p:spPr>
            <a:xfrm>
              <a:off x="13932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6" name="Google Shape;4616;p44"/>
            <p:cNvSpPr/>
            <p:nvPr/>
          </p:nvSpPr>
          <p:spPr>
            <a:xfrm flipH="1">
              <a:off x="1500297"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7" name="Google Shape;4617;p44"/>
            <p:cNvSpPr/>
            <p:nvPr/>
          </p:nvSpPr>
          <p:spPr>
            <a:xfrm>
              <a:off x="10645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8" name="Google Shape;4618;p44"/>
            <p:cNvSpPr/>
            <p:nvPr/>
          </p:nvSpPr>
          <p:spPr>
            <a:xfrm>
              <a:off x="73843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19" name="Google Shape;4619;p44"/>
            <p:cNvSpPr/>
            <p:nvPr/>
          </p:nvSpPr>
          <p:spPr>
            <a:xfrm flipH="1">
              <a:off x="1171668"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20" name="Google Shape;4620;p44"/>
            <p:cNvSpPr/>
            <p:nvPr/>
          </p:nvSpPr>
          <p:spPr>
            <a:xfrm flipH="1">
              <a:off x="84552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21" name="Google Shape;4621;p44"/>
            <p:cNvSpPr/>
            <p:nvPr/>
          </p:nvSpPr>
          <p:spPr>
            <a:xfrm>
              <a:off x="40980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22" name="Google Shape;4622;p44"/>
            <p:cNvSpPr/>
            <p:nvPr/>
          </p:nvSpPr>
          <p:spPr>
            <a:xfrm>
              <a:off x="8366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23" name="Google Shape;4623;p44"/>
            <p:cNvSpPr/>
            <p:nvPr/>
          </p:nvSpPr>
          <p:spPr>
            <a:xfrm flipH="1">
              <a:off x="516899"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24" name="Google Shape;4624;p44"/>
            <p:cNvSpPr/>
            <p:nvPr/>
          </p:nvSpPr>
          <p:spPr>
            <a:xfrm flipH="1">
              <a:off x="19075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625" name="Google Shape;4625;p44"/>
          <p:cNvGrpSpPr/>
          <p:nvPr/>
        </p:nvGrpSpPr>
        <p:grpSpPr>
          <a:xfrm>
            <a:off x="83663" y="6049552"/>
            <a:ext cx="12009863" cy="176637"/>
            <a:chOff x="83663" y="6004311"/>
            <a:chExt cx="12009863" cy="176637"/>
          </a:xfrm>
        </p:grpSpPr>
        <p:sp>
          <p:nvSpPr>
            <p:cNvPr id="4626" name="Google Shape;4626;p44"/>
            <p:cNvSpPr/>
            <p:nvPr/>
          </p:nvSpPr>
          <p:spPr>
            <a:xfrm>
              <a:off x="30519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27" name="Google Shape;4627;p44"/>
            <p:cNvSpPr/>
            <p:nvPr/>
          </p:nvSpPr>
          <p:spPr>
            <a:xfrm>
              <a:off x="63133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28" name="Google Shape;4628;p44"/>
            <p:cNvSpPr/>
            <p:nvPr/>
          </p:nvSpPr>
          <p:spPr>
            <a:xfrm>
              <a:off x="8366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29" name="Google Shape;4629;p44"/>
            <p:cNvSpPr/>
            <p:nvPr/>
          </p:nvSpPr>
          <p:spPr>
            <a:xfrm>
              <a:off x="41229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0" name="Google Shape;4630;p44"/>
            <p:cNvSpPr/>
            <p:nvPr/>
          </p:nvSpPr>
          <p:spPr>
            <a:xfrm>
              <a:off x="95996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1" name="Google Shape;4631;p44"/>
            <p:cNvSpPr/>
            <p:nvPr/>
          </p:nvSpPr>
          <p:spPr>
            <a:xfrm>
              <a:off x="128610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2" name="Google Shape;4632;p44"/>
            <p:cNvSpPr/>
            <p:nvPr/>
          </p:nvSpPr>
          <p:spPr>
            <a:xfrm>
              <a:off x="73843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3" name="Google Shape;4633;p44"/>
            <p:cNvSpPr/>
            <p:nvPr/>
          </p:nvSpPr>
          <p:spPr>
            <a:xfrm>
              <a:off x="106706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4" name="Google Shape;4634;p44"/>
            <p:cNvSpPr/>
            <p:nvPr/>
          </p:nvSpPr>
          <p:spPr>
            <a:xfrm>
              <a:off x="161473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5" name="Google Shape;4635;p44"/>
            <p:cNvSpPr/>
            <p:nvPr/>
          </p:nvSpPr>
          <p:spPr>
            <a:xfrm>
              <a:off x="194087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6" name="Google Shape;4636;p44"/>
            <p:cNvSpPr/>
            <p:nvPr/>
          </p:nvSpPr>
          <p:spPr>
            <a:xfrm>
              <a:off x="139320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7" name="Google Shape;4637;p44"/>
            <p:cNvSpPr/>
            <p:nvPr/>
          </p:nvSpPr>
          <p:spPr>
            <a:xfrm>
              <a:off x="1721829"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8" name="Google Shape;4638;p44"/>
            <p:cNvSpPr/>
            <p:nvPr/>
          </p:nvSpPr>
          <p:spPr>
            <a:xfrm>
              <a:off x="226950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39" name="Google Shape;4639;p44"/>
            <p:cNvSpPr/>
            <p:nvPr/>
          </p:nvSpPr>
          <p:spPr>
            <a:xfrm>
              <a:off x="259564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0" name="Google Shape;4640;p44"/>
            <p:cNvSpPr/>
            <p:nvPr/>
          </p:nvSpPr>
          <p:spPr>
            <a:xfrm>
              <a:off x="204796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1" name="Google Shape;4641;p44"/>
            <p:cNvSpPr/>
            <p:nvPr/>
          </p:nvSpPr>
          <p:spPr>
            <a:xfrm>
              <a:off x="2376598"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2" name="Google Shape;4642;p44"/>
            <p:cNvSpPr/>
            <p:nvPr/>
          </p:nvSpPr>
          <p:spPr>
            <a:xfrm>
              <a:off x="292427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3" name="Google Shape;4643;p44"/>
            <p:cNvSpPr/>
            <p:nvPr/>
          </p:nvSpPr>
          <p:spPr>
            <a:xfrm>
              <a:off x="325041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4" name="Google Shape;4644;p44"/>
            <p:cNvSpPr/>
            <p:nvPr/>
          </p:nvSpPr>
          <p:spPr>
            <a:xfrm>
              <a:off x="270273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5" name="Google Shape;4645;p44"/>
            <p:cNvSpPr/>
            <p:nvPr/>
          </p:nvSpPr>
          <p:spPr>
            <a:xfrm>
              <a:off x="3031366"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6" name="Google Shape;4646;p44"/>
            <p:cNvSpPr/>
            <p:nvPr/>
          </p:nvSpPr>
          <p:spPr>
            <a:xfrm>
              <a:off x="35790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7" name="Google Shape;4647;p44"/>
            <p:cNvSpPr/>
            <p:nvPr/>
          </p:nvSpPr>
          <p:spPr>
            <a:xfrm>
              <a:off x="3357508"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8" name="Google Shape;4648;p44"/>
            <p:cNvSpPr/>
            <p:nvPr/>
          </p:nvSpPr>
          <p:spPr>
            <a:xfrm>
              <a:off x="390767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49" name="Google Shape;4649;p44"/>
            <p:cNvSpPr/>
            <p:nvPr/>
          </p:nvSpPr>
          <p:spPr>
            <a:xfrm>
              <a:off x="423381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0" name="Google Shape;4650;p44"/>
            <p:cNvSpPr/>
            <p:nvPr/>
          </p:nvSpPr>
          <p:spPr>
            <a:xfrm>
              <a:off x="3686136"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1" name="Google Shape;4651;p44"/>
            <p:cNvSpPr/>
            <p:nvPr/>
          </p:nvSpPr>
          <p:spPr>
            <a:xfrm>
              <a:off x="401476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2" name="Google Shape;4652;p44"/>
            <p:cNvSpPr/>
            <p:nvPr/>
          </p:nvSpPr>
          <p:spPr>
            <a:xfrm>
              <a:off x="4562439"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3" name="Google Shape;4653;p44"/>
            <p:cNvSpPr/>
            <p:nvPr/>
          </p:nvSpPr>
          <p:spPr>
            <a:xfrm>
              <a:off x="48885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4" name="Google Shape;4654;p44"/>
            <p:cNvSpPr/>
            <p:nvPr/>
          </p:nvSpPr>
          <p:spPr>
            <a:xfrm>
              <a:off x="4340905"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5" name="Google Shape;4655;p44"/>
            <p:cNvSpPr/>
            <p:nvPr/>
          </p:nvSpPr>
          <p:spPr>
            <a:xfrm>
              <a:off x="466953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6" name="Google Shape;4656;p44"/>
            <p:cNvSpPr/>
            <p:nvPr/>
          </p:nvSpPr>
          <p:spPr>
            <a:xfrm>
              <a:off x="521720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7" name="Google Shape;4657;p44"/>
            <p:cNvSpPr/>
            <p:nvPr/>
          </p:nvSpPr>
          <p:spPr>
            <a:xfrm>
              <a:off x="554334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8" name="Google Shape;4658;p44"/>
            <p:cNvSpPr/>
            <p:nvPr/>
          </p:nvSpPr>
          <p:spPr>
            <a:xfrm>
              <a:off x="4995674"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59" name="Google Shape;4659;p44"/>
            <p:cNvSpPr/>
            <p:nvPr/>
          </p:nvSpPr>
          <p:spPr>
            <a:xfrm>
              <a:off x="5324302"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0" name="Google Shape;4660;p44"/>
            <p:cNvSpPr/>
            <p:nvPr/>
          </p:nvSpPr>
          <p:spPr>
            <a:xfrm>
              <a:off x="587197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1" name="Google Shape;4661;p44"/>
            <p:cNvSpPr/>
            <p:nvPr/>
          </p:nvSpPr>
          <p:spPr>
            <a:xfrm>
              <a:off x="61981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2" name="Google Shape;4662;p44"/>
            <p:cNvSpPr/>
            <p:nvPr/>
          </p:nvSpPr>
          <p:spPr>
            <a:xfrm>
              <a:off x="565044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3" name="Google Shape;4663;p44"/>
            <p:cNvSpPr/>
            <p:nvPr/>
          </p:nvSpPr>
          <p:spPr>
            <a:xfrm>
              <a:off x="5979071"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4" name="Google Shape;4664;p44"/>
            <p:cNvSpPr/>
            <p:nvPr/>
          </p:nvSpPr>
          <p:spPr>
            <a:xfrm>
              <a:off x="652674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5" name="Google Shape;4665;p44"/>
            <p:cNvSpPr/>
            <p:nvPr/>
          </p:nvSpPr>
          <p:spPr>
            <a:xfrm>
              <a:off x="68528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6" name="Google Shape;4666;p44"/>
            <p:cNvSpPr/>
            <p:nvPr/>
          </p:nvSpPr>
          <p:spPr>
            <a:xfrm>
              <a:off x="630521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7" name="Google Shape;4667;p44"/>
            <p:cNvSpPr/>
            <p:nvPr/>
          </p:nvSpPr>
          <p:spPr>
            <a:xfrm>
              <a:off x="663384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8" name="Google Shape;4668;p44"/>
            <p:cNvSpPr/>
            <p:nvPr/>
          </p:nvSpPr>
          <p:spPr>
            <a:xfrm>
              <a:off x="71815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69" name="Google Shape;4669;p44"/>
            <p:cNvSpPr/>
            <p:nvPr/>
          </p:nvSpPr>
          <p:spPr>
            <a:xfrm>
              <a:off x="695998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0" name="Google Shape;4670;p44"/>
            <p:cNvSpPr/>
            <p:nvPr/>
          </p:nvSpPr>
          <p:spPr>
            <a:xfrm>
              <a:off x="75101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1" name="Google Shape;4671;p44"/>
            <p:cNvSpPr/>
            <p:nvPr/>
          </p:nvSpPr>
          <p:spPr>
            <a:xfrm>
              <a:off x="783628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2" name="Google Shape;4672;p44"/>
            <p:cNvSpPr/>
            <p:nvPr/>
          </p:nvSpPr>
          <p:spPr>
            <a:xfrm>
              <a:off x="7288609"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3" name="Google Shape;4673;p44"/>
            <p:cNvSpPr/>
            <p:nvPr/>
          </p:nvSpPr>
          <p:spPr>
            <a:xfrm>
              <a:off x="761723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4" name="Google Shape;4674;p44"/>
            <p:cNvSpPr/>
            <p:nvPr/>
          </p:nvSpPr>
          <p:spPr>
            <a:xfrm>
              <a:off x="816491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5" name="Google Shape;4675;p44"/>
            <p:cNvSpPr/>
            <p:nvPr/>
          </p:nvSpPr>
          <p:spPr>
            <a:xfrm>
              <a:off x="849105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6" name="Google Shape;4676;p44"/>
            <p:cNvSpPr/>
            <p:nvPr/>
          </p:nvSpPr>
          <p:spPr>
            <a:xfrm>
              <a:off x="7943378"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7" name="Google Shape;4677;p44"/>
            <p:cNvSpPr/>
            <p:nvPr/>
          </p:nvSpPr>
          <p:spPr>
            <a:xfrm>
              <a:off x="827200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8" name="Google Shape;4678;p44"/>
            <p:cNvSpPr/>
            <p:nvPr/>
          </p:nvSpPr>
          <p:spPr>
            <a:xfrm>
              <a:off x="88196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79" name="Google Shape;4679;p44"/>
            <p:cNvSpPr/>
            <p:nvPr/>
          </p:nvSpPr>
          <p:spPr>
            <a:xfrm>
              <a:off x="914582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0" name="Google Shape;4680;p44"/>
            <p:cNvSpPr/>
            <p:nvPr/>
          </p:nvSpPr>
          <p:spPr>
            <a:xfrm>
              <a:off x="8598147"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1" name="Google Shape;4681;p44"/>
            <p:cNvSpPr/>
            <p:nvPr/>
          </p:nvSpPr>
          <p:spPr>
            <a:xfrm>
              <a:off x="892677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2" name="Google Shape;4682;p44"/>
            <p:cNvSpPr/>
            <p:nvPr/>
          </p:nvSpPr>
          <p:spPr>
            <a:xfrm>
              <a:off x="947445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3" name="Google Shape;4683;p44"/>
            <p:cNvSpPr/>
            <p:nvPr/>
          </p:nvSpPr>
          <p:spPr>
            <a:xfrm>
              <a:off x="980059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4" name="Google Shape;4684;p44"/>
            <p:cNvSpPr/>
            <p:nvPr/>
          </p:nvSpPr>
          <p:spPr>
            <a:xfrm>
              <a:off x="925291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5" name="Google Shape;4685;p44"/>
            <p:cNvSpPr/>
            <p:nvPr/>
          </p:nvSpPr>
          <p:spPr>
            <a:xfrm>
              <a:off x="958154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6" name="Google Shape;4686;p44"/>
            <p:cNvSpPr/>
            <p:nvPr/>
          </p:nvSpPr>
          <p:spPr>
            <a:xfrm>
              <a:off x="101292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7" name="Google Shape;4687;p44"/>
            <p:cNvSpPr/>
            <p:nvPr/>
          </p:nvSpPr>
          <p:spPr>
            <a:xfrm>
              <a:off x="1045536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8" name="Google Shape;4688;p44"/>
            <p:cNvSpPr/>
            <p:nvPr/>
          </p:nvSpPr>
          <p:spPr>
            <a:xfrm>
              <a:off x="990768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89" name="Google Shape;4689;p44"/>
            <p:cNvSpPr/>
            <p:nvPr/>
          </p:nvSpPr>
          <p:spPr>
            <a:xfrm>
              <a:off x="10236312"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0" name="Google Shape;4690;p44"/>
            <p:cNvSpPr/>
            <p:nvPr/>
          </p:nvSpPr>
          <p:spPr>
            <a:xfrm>
              <a:off x="107839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1" name="Google Shape;4691;p44"/>
            <p:cNvSpPr/>
            <p:nvPr/>
          </p:nvSpPr>
          <p:spPr>
            <a:xfrm>
              <a:off x="10562454"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2" name="Google Shape;4692;p44"/>
            <p:cNvSpPr/>
            <p:nvPr/>
          </p:nvSpPr>
          <p:spPr>
            <a:xfrm>
              <a:off x="111126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3" name="Google Shape;4693;p44"/>
            <p:cNvSpPr/>
            <p:nvPr/>
          </p:nvSpPr>
          <p:spPr>
            <a:xfrm>
              <a:off x="1143875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4" name="Google Shape;4694;p44"/>
            <p:cNvSpPr/>
            <p:nvPr/>
          </p:nvSpPr>
          <p:spPr>
            <a:xfrm>
              <a:off x="10891083"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5" name="Google Shape;4695;p44"/>
            <p:cNvSpPr/>
            <p:nvPr/>
          </p:nvSpPr>
          <p:spPr>
            <a:xfrm>
              <a:off x="1121971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6" name="Google Shape;4696;p44"/>
            <p:cNvSpPr/>
            <p:nvPr/>
          </p:nvSpPr>
          <p:spPr>
            <a:xfrm>
              <a:off x="1176738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7" name="Google Shape;4697;p44"/>
            <p:cNvSpPr/>
            <p:nvPr/>
          </p:nvSpPr>
          <p:spPr>
            <a:xfrm>
              <a:off x="1209352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8" name="Google Shape;4698;p44"/>
            <p:cNvSpPr/>
            <p:nvPr/>
          </p:nvSpPr>
          <p:spPr>
            <a:xfrm>
              <a:off x="11545852"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699" name="Google Shape;4699;p44"/>
            <p:cNvSpPr/>
            <p:nvPr/>
          </p:nvSpPr>
          <p:spPr>
            <a:xfrm>
              <a:off x="1187448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700" name="Google Shape;4700;p44"/>
          <p:cNvGrpSpPr/>
          <p:nvPr/>
        </p:nvGrpSpPr>
        <p:grpSpPr>
          <a:xfrm>
            <a:off x="83664" y="6334586"/>
            <a:ext cx="12009864" cy="176637"/>
            <a:chOff x="83663" y="6302087"/>
            <a:chExt cx="12009864" cy="176637"/>
          </a:xfrm>
        </p:grpSpPr>
        <p:sp>
          <p:nvSpPr>
            <p:cNvPr id="4701" name="Google Shape;4701;p44"/>
            <p:cNvSpPr/>
            <p:nvPr/>
          </p:nvSpPr>
          <p:spPr>
            <a:xfrm>
              <a:off x="695998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02" name="Google Shape;4702;p44"/>
            <p:cNvSpPr/>
            <p:nvPr/>
          </p:nvSpPr>
          <p:spPr>
            <a:xfrm>
              <a:off x="663384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03" name="Google Shape;4703;p44"/>
            <p:cNvSpPr/>
            <p:nvPr/>
          </p:nvSpPr>
          <p:spPr>
            <a:xfrm flipH="1">
              <a:off x="706707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04" name="Google Shape;4704;p44"/>
            <p:cNvSpPr/>
            <p:nvPr/>
          </p:nvSpPr>
          <p:spPr>
            <a:xfrm flipH="1">
              <a:off x="674093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05" name="Google Shape;4705;p44"/>
            <p:cNvSpPr/>
            <p:nvPr/>
          </p:nvSpPr>
          <p:spPr>
            <a:xfrm>
              <a:off x="630521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06" name="Google Shape;4706;p44"/>
            <p:cNvSpPr/>
            <p:nvPr/>
          </p:nvSpPr>
          <p:spPr>
            <a:xfrm>
              <a:off x="597907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07" name="Google Shape;4707;p44"/>
            <p:cNvSpPr/>
            <p:nvPr/>
          </p:nvSpPr>
          <p:spPr>
            <a:xfrm flipH="1">
              <a:off x="641230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08" name="Google Shape;4708;p44"/>
            <p:cNvSpPr/>
            <p:nvPr/>
          </p:nvSpPr>
          <p:spPr>
            <a:xfrm flipH="1">
              <a:off x="608616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09" name="Google Shape;4709;p44"/>
            <p:cNvSpPr/>
            <p:nvPr/>
          </p:nvSpPr>
          <p:spPr>
            <a:xfrm>
              <a:off x="565044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0" name="Google Shape;4710;p44"/>
            <p:cNvSpPr/>
            <p:nvPr/>
          </p:nvSpPr>
          <p:spPr>
            <a:xfrm>
              <a:off x="532430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1" name="Google Shape;4711;p44"/>
            <p:cNvSpPr/>
            <p:nvPr/>
          </p:nvSpPr>
          <p:spPr>
            <a:xfrm flipH="1">
              <a:off x="5757538"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2" name="Google Shape;4712;p44"/>
            <p:cNvSpPr/>
            <p:nvPr/>
          </p:nvSpPr>
          <p:spPr>
            <a:xfrm flipH="1">
              <a:off x="5431398"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3" name="Google Shape;4713;p44"/>
            <p:cNvSpPr/>
            <p:nvPr/>
          </p:nvSpPr>
          <p:spPr>
            <a:xfrm>
              <a:off x="499567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4" name="Google Shape;4714;p44"/>
            <p:cNvSpPr/>
            <p:nvPr/>
          </p:nvSpPr>
          <p:spPr>
            <a:xfrm>
              <a:off x="466953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5" name="Google Shape;4715;p44"/>
            <p:cNvSpPr/>
            <p:nvPr/>
          </p:nvSpPr>
          <p:spPr>
            <a:xfrm flipH="1">
              <a:off x="510276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6" name="Google Shape;4716;p44"/>
            <p:cNvSpPr/>
            <p:nvPr/>
          </p:nvSpPr>
          <p:spPr>
            <a:xfrm flipH="1">
              <a:off x="4776629"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7" name="Google Shape;4717;p44"/>
            <p:cNvSpPr/>
            <p:nvPr/>
          </p:nvSpPr>
          <p:spPr>
            <a:xfrm>
              <a:off x="434090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8" name="Google Shape;4718;p44"/>
            <p:cNvSpPr/>
            <p:nvPr/>
          </p:nvSpPr>
          <p:spPr>
            <a:xfrm>
              <a:off x="401476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19" name="Google Shape;4719;p44"/>
            <p:cNvSpPr/>
            <p:nvPr/>
          </p:nvSpPr>
          <p:spPr>
            <a:xfrm flipH="1">
              <a:off x="444799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0" name="Google Shape;4720;p44"/>
            <p:cNvSpPr/>
            <p:nvPr/>
          </p:nvSpPr>
          <p:spPr>
            <a:xfrm flipH="1">
              <a:off x="4121860"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1" name="Google Shape;4721;p44"/>
            <p:cNvSpPr/>
            <p:nvPr/>
          </p:nvSpPr>
          <p:spPr>
            <a:xfrm>
              <a:off x="368613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2" name="Google Shape;4722;p44"/>
            <p:cNvSpPr/>
            <p:nvPr/>
          </p:nvSpPr>
          <p:spPr>
            <a:xfrm flipH="1">
              <a:off x="3793231"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3" name="Google Shape;4723;p44"/>
            <p:cNvSpPr/>
            <p:nvPr/>
          </p:nvSpPr>
          <p:spPr>
            <a:xfrm>
              <a:off x="335750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4" name="Google Shape;4724;p44"/>
            <p:cNvSpPr/>
            <p:nvPr/>
          </p:nvSpPr>
          <p:spPr>
            <a:xfrm>
              <a:off x="3031367"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5" name="Google Shape;4725;p44"/>
            <p:cNvSpPr/>
            <p:nvPr/>
          </p:nvSpPr>
          <p:spPr>
            <a:xfrm flipH="1">
              <a:off x="3464602"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6" name="Google Shape;4726;p44"/>
            <p:cNvSpPr/>
            <p:nvPr/>
          </p:nvSpPr>
          <p:spPr>
            <a:xfrm flipH="1">
              <a:off x="3138462"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7" name="Google Shape;4727;p44"/>
            <p:cNvSpPr/>
            <p:nvPr/>
          </p:nvSpPr>
          <p:spPr>
            <a:xfrm>
              <a:off x="2702739"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8" name="Google Shape;4728;p44"/>
            <p:cNvSpPr/>
            <p:nvPr/>
          </p:nvSpPr>
          <p:spPr>
            <a:xfrm>
              <a:off x="237659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29" name="Google Shape;4729;p44"/>
            <p:cNvSpPr/>
            <p:nvPr/>
          </p:nvSpPr>
          <p:spPr>
            <a:xfrm flipH="1">
              <a:off x="2809833"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0" name="Google Shape;4730;p44"/>
            <p:cNvSpPr/>
            <p:nvPr/>
          </p:nvSpPr>
          <p:spPr>
            <a:xfrm flipH="1">
              <a:off x="2483693"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1" name="Google Shape;4731;p44"/>
            <p:cNvSpPr/>
            <p:nvPr/>
          </p:nvSpPr>
          <p:spPr>
            <a:xfrm>
              <a:off x="204797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2" name="Google Shape;4732;p44"/>
            <p:cNvSpPr/>
            <p:nvPr/>
          </p:nvSpPr>
          <p:spPr>
            <a:xfrm>
              <a:off x="172183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3" name="Google Shape;4733;p44"/>
            <p:cNvSpPr/>
            <p:nvPr/>
          </p:nvSpPr>
          <p:spPr>
            <a:xfrm flipH="1">
              <a:off x="2155065"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4" name="Google Shape;4734;p44"/>
            <p:cNvSpPr/>
            <p:nvPr/>
          </p:nvSpPr>
          <p:spPr>
            <a:xfrm flipH="1">
              <a:off x="1828924"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5" name="Google Shape;4735;p44"/>
            <p:cNvSpPr/>
            <p:nvPr/>
          </p:nvSpPr>
          <p:spPr>
            <a:xfrm>
              <a:off x="139320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6" name="Google Shape;4736;p44"/>
            <p:cNvSpPr/>
            <p:nvPr/>
          </p:nvSpPr>
          <p:spPr>
            <a:xfrm>
              <a:off x="106706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7" name="Google Shape;4737;p44"/>
            <p:cNvSpPr/>
            <p:nvPr/>
          </p:nvSpPr>
          <p:spPr>
            <a:xfrm flipH="1">
              <a:off x="150029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8" name="Google Shape;4738;p44"/>
            <p:cNvSpPr/>
            <p:nvPr/>
          </p:nvSpPr>
          <p:spPr>
            <a:xfrm flipH="1">
              <a:off x="1174155"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39" name="Google Shape;4739;p44"/>
            <p:cNvSpPr/>
            <p:nvPr/>
          </p:nvSpPr>
          <p:spPr>
            <a:xfrm>
              <a:off x="73843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0" name="Google Shape;4740;p44"/>
            <p:cNvSpPr/>
            <p:nvPr/>
          </p:nvSpPr>
          <p:spPr>
            <a:xfrm>
              <a:off x="41229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1" name="Google Shape;4741;p44"/>
            <p:cNvSpPr/>
            <p:nvPr/>
          </p:nvSpPr>
          <p:spPr>
            <a:xfrm flipH="1">
              <a:off x="84552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2" name="Google Shape;4742;p44"/>
            <p:cNvSpPr/>
            <p:nvPr/>
          </p:nvSpPr>
          <p:spPr>
            <a:xfrm flipH="1">
              <a:off x="519387"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3" name="Google Shape;4743;p44"/>
            <p:cNvSpPr/>
            <p:nvPr/>
          </p:nvSpPr>
          <p:spPr>
            <a:xfrm>
              <a:off x="8366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4" name="Google Shape;4744;p44"/>
            <p:cNvSpPr/>
            <p:nvPr/>
          </p:nvSpPr>
          <p:spPr>
            <a:xfrm flipH="1">
              <a:off x="19075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5" name="Google Shape;4745;p44"/>
            <p:cNvSpPr/>
            <p:nvPr/>
          </p:nvSpPr>
          <p:spPr>
            <a:xfrm>
              <a:off x="11874480"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6" name="Google Shape;4746;p44"/>
            <p:cNvSpPr/>
            <p:nvPr/>
          </p:nvSpPr>
          <p:spPr>
            <a:xfrm flipH="1">
              <a:off x="11981575"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7" name="Google Shape;4747;p44"/>
            <p:cNvSpPr/>
            <p:nvPr/>
          </p:nvSpPr>
          <p:spPr>
            <a:xfrm>
              <a:off x="1154585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8" name="Google Shape;4748;p44"/>
            <p:cNvSpPr/>
            <p:nvPr/>
          </p:nvSpPr>
          <p:spPr>
            <a:xfrm>
              <a:off x="11219711"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49" name="Google Shape;4749;p44"/>
            <p:cNvSpPr/>
            <p:nvPr/>
          </p:nvSpPr>
          <p:spPr>
            <a:xfrm flipH="1">
              <a:off x="11652945"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0" name="Google Shape;4750;p44"/>
            <p:cNvSpPr/>
            <p:nvPr/>
          </p:nvSpPr>
          <p:spPr>
            <a:xfrm flipH="1">
              <a:off x="11326806"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1" name="Google Shape;4751;p44"/>
            <p:cNvSpPr/>
            <p:nvPr/>
          </p:nvSpPr>
          <p:spPr>
            <a:xfrm>
              <a:off x="1089108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2" name="Google Shape;4752;p44"/>
            <p:cNvSpPr/>
            <p:nvPr/>
          </p:nvSpPr>
          <p:spPr>
            <a:xfrm flipH="1">
              <a:off x="10998177"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3" name="Google Shape;4753;p44"/>
            <p:cNvSpPr/>
            <p:nvPr/>
          </p:nvSpPr>
          <p:spPr>
            <a:xfrm>
              <a:off x="1056245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4" name="Google Shape;4754;p44"/>
            <p:cNvSpPr/>
            <p:nvPr/>
          </p:nvSpPr>
          <p:spPr>
            <a:xfrm>
              <a:off x="1023631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5" name="Google Shape;4755;p44"/>
            <p:cNvSpPr/>
            <p:nvPr/>
          </p:nvSpPr>
          <p:spPr>
            <a:xfrm flipH="1">
              <a:off x="10669548"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6" name="Google Shape;4756;p44"/>
            <p:cNvSpPr/>
            <p:nvPr/>
          </p:nvSpPr>
          <p:spPr>
            <a:xfrm flipH="1">
              <a:off x="10343408"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7" name="Google Shape;4757;p44"/>
            <p:cNvSpPr/>
            <p:nvPr/>
          </p:nvSpPr>
          <p:spPr>
            <a:xfrm>
              <a:off x="990768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8" name="Google Shape;4758;p44"/>
            <p:cNvSpPr/>
            <p:nvPr/>
          </p:nvSpPr>
          <p:spPr>
            <a:xfrm>
              <a:off x="9581544"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59" name="Google Shape;4759;p44"/>
            <p:cNvSpPr/>
            <p:nvPr/>
          </p:nvSpPr>
          <p:spPr>
            <a:xfrm flipH="1">
              <a:off x="10014780"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0" name="Google Shape;4760;p44"/>
            <p:cNvSpPr/>
            <p:nvPr/>
          </p:nvSpPr>
          <p:spPr>
            <a:xfrm flipH="1">
              <a:off x="9688639"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1" name="Google Shape;4761;p44"/>
            <p:cNvSpPr/>
            <p:nvPr/>
          </p:nvSpPr>
          <p:spPr>
            <a:xfrm>
              <a:off x="9252916"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2" name="Google Shape;4762;p44"/>
            <p:cNvSpPr/>
            <p:nvPr/>
          </p:nvSpPr>
          <p:spPr>
            <a:xfrm>
              <a:off x="892677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3" name="Google Shape;4763;p44"/>
            <p:cNvSpPr/>
            <p:nvPr/>
          </p:nvSpPr>
          <p:spPr>
            <a:xfrm flipH="1">
              <a:off x="9360011"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4" name="Google Shape;4764;p44"/>
            <p:cNvSpPr/>
            <p:nvPr/>
          </p:nvSpPr>
          <p:spPr>
            <a:xfrm flipH="1">
              <a:off x="9033870"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5" name="Google Shape;4765;p44"/>
            <p:cNvSpPr/>
            <p:nvPr/>
          </p:nvSpPr>
          <p:spPr>
            <a:xfrm>
              <a:off x="8598148"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6" name="Google Shape;4766;p44"/>
            <p:cNvSpPr/>
            <p:nvPr/>
          </p:nvSpPr>
          <p:spPr>
            <a:xfrm>
              <a:off x="827200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7" name="Google Shape;4767;p44"/>
            <p:cNvSpPr/>
            <p:nvPr/>
          </p:nvSpPr>
          <p:spPr>
            <a:xfrm flipH="1">
              <a:off x="870524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8" name="Google Shape;4768;p44"/>
            <p:cNvSpPr/>
            <p:nvPr/>
          </p:nvSpPr>
          <p:spPr>
            <a:xfrm flipH="1">
              <a:off x="8379101"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69" name="Google Shape;4769;p44"/>
            <p:cNvSpPr/>
            <p:nvPr/>
          </p:nvSpPr>
          <p:spPr>
            <a:xfrm>
              <a:off x="794337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70" name="Google Shape;4770;p44"/>
            <p:cNvSpPr/>
            <p:nvPr/>
          </p:nvSpPr>
          <p:spPr>
            <a:xfrm>
              <a:off x="761723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71" name="Google Shape;4771;p44"/>
            <p:cNvSpPr/>
            <p:nvPr/>
          </p:nvSpPr>
          <p:spPr>
            <a:xfrm flipH="1">
              <a:off x="805047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72" name="Google Shape;4772;p44"/>
            <p:cNvSpPr/>
            <p:nvPr/>
          </p:nvSpPr>
          <p:spPr>
            <a:xfrm flipH="1">
              <a:off x="7724332"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73" name="Google Shape;4773;p44"/>
            <p:cNvSpPr/>
            <p:nvPr/>
          </p:nvSpPr>
          <p:spPr>
            <a:xfrm>
              <a:off x="728860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74" name="Google Shape;4774;p44"/>
            <p:cNvSpPr/>
            <p:nvPr/>
          </p:nvSpPr>
          <p:spPr>
            <a:xfrm flipH="1">
              <a:off x="7395703"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775" name="Google Shape;4775;p44"/>
          <p:cNvGrpSpPr/>
          <p:nvPr/>
        </p:nvGrpSpPr>
        <p:grpSpPr>
          <a:xfrm>
            <a:off x="83663" y="6619612"/>
            <a:ext cx="12009863" cy="176637"/>
            <a:chOff x="83663" y="6592396"/>
            <a:chExt cx="12009863" cy="176637"/>
          </a:xfrm>
        </p:grpSpPr>
        <p:sp>
          <p:nvSpPr>
            <p:cNvPr id="4776" name="Google Shape;4776;p44"/>
            <p:cNvSpPr/>
            <p:nvPr/>
          </p:nvSpPr>
          <p:spPr>
            <a:xfrm>
              <a:off x="30519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77" name="Google Shape;4777;p44"/>
            <p:cNvSpPr/>
            <p:nvPr/>
          </p:nvSpPr>
          <p:spPr>
            <a:xfrm>
              <a:off x="63133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78" name="Google Shape;4778;p44"/>
            <p:cNvSpPr/>
            <p:nvPr/>
          </p:nvSpPr>
          <p:spPr>
            <a:xfrm>
              <a:off x="8366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79" name="Google Shape;4779;p44"/>
            <p:cNvSpPr/>
            <p:nvPr/>
          </p:nvSpPr>
          <p:spPr>
            <a:xfrm>
              <a:off x="41229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0" name="Google Shape;4780;p44"/>
            <p:cNvSpPr/>
            <p:nvPr/>
          </p:nvSpPr>
          <p:spPr>
            <a:xfrm>
              <a:off x="95996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1" name="Google Shape;4781;p44"/>
            <p:cNvSpPr/>
            <p:nvPr/>
          </p:nvSpPr>
          <p:spPr>
            <a:xfrm>
              <a:off x="128610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2" name="Google Shape;4782;p44"/>
            <p:cNvSpPr/>
            <p:nvPr/>
          </p:nvSpPr>
          <p:spPr>
            <a:xfrm>
              <a:off x="73843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3" name="Google Shape;4783;p44"/>
            <p:cNvSpPr/>
            <p:nvPr/>
          </p:nvSpPr>
          <p:spPr>
            <a:xfrm>
              <a:off x="106706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4" name="Google Shape;4784;p44"/>
            <p:cNvSpPr/>
            <p:nvPr/>
          </p:nvSpPr>
          <p:spPr>
            <a:xfrm>
              <a:off x="161473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5" name="Google Shape;4785;p44"/>
            <p:cNvSpPr/>
            <p:nvPr/>
          </p:nvSpPr>
          <p:spPr>
            <a:xfrm>
              <a:off x="194087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6" name="Google Shape;4786;p44"/>
            <p:cNvSpPr/>
            <p:nvPr/>
          </p:nvSpPr>
          <p:spPr>
            <a:xfrm>
              <a:off x="139320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7" name="Google Shape;4787;p44"/>
            <p:cNvSpPr/>
            <p:nvPr/>
          </p:nvSpPr>
          <p:spPr>
            <a:xfrm>
              <a:off x="1721829"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8" name="Google Shape;4788;p44"/>
            <p:cNvSpPr/>
            <p:nvPr/>
          </p:nvSpPr>
          <p:spPr>
            <a:xfrm>
              <a:off x="226950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89" name="Google Shape;4789;p44"/>
            <p:cNvSpPr/>
            <p:nvPr/>
          </p:nvSpPr>
          <p:spPr>
            <a:xfrm>
              <a:off x="259564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0" name="Google Shape;4790;p44"/>
            <p:cNvSpPr/>
            <p:nvPr/>
          </p:nvSpPr>
          <p:spPr>
            <a:xfrm>
              <a:off x="204796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1" name="Google Shape;4791;p44"/>
            <p:cNvSpPr/>
            <p:nvPr/>
          </p:nvSpPr>
          <p:spPr>
            <a:xfrm>
              <a:off x="2376598"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2" name="Google Shape;4792;p44"/>
            <p:cNvSpPr/>
            <p:nvPr/>
          </p:nvSpPr>
          <p:spPr>
            <a:xfrm>
              <a:off x="292427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3" name="Google Shape;4793;p44"/>
            <p:cNvSpPr/>
            <p:nvPr/>
          </p:nvSpPr>
          <p:spPr>
            <a:xfrm>
              <a:off x="325041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4" name="Google Shape;4794;p44"/>
            <p:cNvSpPr/>
            <p:nvPr/>
          </p:nvSpPr>
          <p:spPr>
            <a:xfrm>
              <a:off x="270273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5" name="Google Shape;4795;p44"/>
            <p:cNvSpPr/>
            <p:nvPr/>
          </p:nvSpPr>
          <p:spPr>
            <a:xfrm>
              <a:off x="3031366"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6" name="Google Shape;4796;p44"/>
            <p:cNvSpPr/>
            <p:nvPr/>
          </p:nvSpPr>
          <p:spPr>
            <a:xfrm>
              <a:off x="35790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7" name="Google Shape;4797;p44"/>
            <p:cNvSpPr/>
            <p:nvPr/>
          </p:nvSpPr>
          <p:spPr>
            <a:xfrm>
              <a:off x="3357508"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8" name="Google Shape;4798;p44"/>
            <p:cNvSpPr/>
            <p:nvPr/>
          </p:nvSpPr>
          <p:spPr>
            <a:xfrm>
              <a:off x="390767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799" name="Google Shape;4799;p44"/>
            <p:cNvSpPr/>
            <p:nvPr/>
          </p:nvSpPr>
          <p:spPr>
            <a:xfrm>
              <a:off x="423381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0" name="Google Shape;4800;p44"/>
            <p:cNvSpPr/>
            <p:nvPr/>
          </p:nvSpPr>
          <p:spPr>
            <a:xfrm>
              <a:off x="3686136"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1" name="Google Shape;4801;p44"/>
            <p:cNvSpPr/>
            <p:nvPr/>
          </p:nvSpPr>
          <p:spPr>
            <a:xfrm>
              <a:off x="401476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2" name="Google Shape;4802;p44"/>
            <p:cNvSpPr/>
            <p:nvPr/>
          </p:nvSpPr>
          <p:spPr>
            <a:xfrm>
              <a:off x="4562439"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3" name="Google Shape;4803;p44"/>
            <p:cNvSpPr/>
            <p:nvPr/>
          </p:nvSpPr>
          <p:spPr>
            <a:xfrm>
              <a:off x="48885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4" name="Google Shape;4804;p44"/>
            <p:cNvSpPr/>
            <p:nvPr/>
          </p:nvSpPr>
          <p:spPr>
            <a:xfrm>
              <a:off x="4340905"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5" name="Google Shape;4805;p44"/>
            <p:cNvSpPr/>
            <p:nvPr/>
          </p:nvSpPr>
          <p:spPr>
            <a:xfrm>
              <a:off x="466953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6" name="Google Shape;4806;p44"/>
            <p:cNvSpPr/>
            <p:nvPr/>
          </p:nvSpPr>
          <p:spPr>
            <a:xfrm>
              <a:off x="521720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7" name="Google Shape;4807;p44"/>
            <p:cNvSpPr/>
            <p:nvPr/>
          </p:nvSpPr>
          <p:spPr>
            <a:xfrm>
              <a:off x="554334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8" name="Google Shape;4808;p44"/>
            <p:cNvSpPr/>
            <p:nvPr/>
          </p:nvSpPr>
          <p:spPr>
            <a:xfrm>
              <a:off x="4995674"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09" name="Google Shape;4809;p44"/>
            <p:cNvSpPr/>
            <p:nvPr/>
          </p:nvSpPr>
          <p:spPr>
            <a:xfrm>
              <a:off x="5324302"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0" name="Google Shape;4810;p44"/>
            <p:cNvSpPr/>
            <p:nvPr/>
          </p:nvSpPr>
          <p:spPr>
            <a:xfrm>
              <a:off x="587197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1" name="Google Shape;4811;p44"/>
            <p:cNvSpPr/>
            <p:nvPr/>
          </p:nvSpPr>
          <p:spPr>
            <a:xfrm>
              <a:off x="61981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2" name="Google Shape;4812;p44"/>
            <p:cNvSpPr/>
            <p:nvPr/>
          </p:nvSpPr>
          <p:spPr>
            <a:xfrm>
              <a:off x="565044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3" name="Google Shape;4813;p44"/>
            <p:cNvSpPr/>
            <p:nvPr/>
          </p:nvSpPr>
          <p:spPr>
            <a:xfrm>
              <a:off x="5979071"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4" name="Google Shape;4814;p44"/>
            <p:cNvSpPr/>
            <p:nvPr/>
          </p:nvSpPr>
          <p:spPr>
            <a:xfrm>
              <a:off x="652674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5" name="Google Shape;4815;p44"/>
            <p:cNvSpPr/>
            <p:nvPr/>
          </p:nvSpPr>
          <p:spPr>
            <a:xfrm>
              <a:off x="68528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6" name="Google Shape;4816;p44"/>
            <p:cNvSpPr/>
            <p:nvPr/>
          </p:nvSpPr>
          <p:spPr>
            <a:xfrm>
              <a:off x="630521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7" name="Google Shape;4817;p44"/>
            <p:cNvSpPr/>
            <p:nvPr/>
          </p:nvSpPr>
          <p:spPr>
            <a:xfrm>
              <a:off x="663384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8" name="Google Shape;4818;p44"/>
            <p:cNvSpPr/>
            <p:nvPr/>
          </p:nvSpPr>
          <p:spPr>
            <a:xfrm>
              <a:off x="71815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19" name="Google Shape;4819;p44"/>
            <p:cNvSpPr/>
            <p:nvPr/>
          </p:nvSpPr>
          <p:spPr>
            <a:xfrm>
              <a:off x="695998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0" name="Google Shape;4820;p44"/>
            <p:cNvSpPr/>
            <p:nvPr/>
          </p:nvSpPr>
          <p:spPr>
            <a:xfrm>
              <a:off x="75101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1" name="Google Shape;4821;p44"/>
            <p:cNvSpPr/>
            <p:nvPr/>
          </p:nvSpPr>
          <p:spPr>
            <a:xfrm>
              <a:off x="783628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2" name="Google Shape;4822;p44"/>
            <p:cNvSpPr/>
            <p:nvPr/>
          </p:nvSpPr>
          <p:spPr>
            <a:xfrm>
              <a:off x="7288609"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3" name="Google Shape;4823;p44"/>
            <p:cNvSpPr/>
            <p:nvPr/>
          </p:nvSpPr>
          <p:spPr>
            <a:xfrm>
              <a:off x="761723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4" name="Google Shape;4824;p44"/>
            <p:cNvSpPr/>
            <p:nvPr/>
          </p:nvSpPr>
          <p:spPr>
            <a:xfrm>
              <a:off x="816491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5" name="Google Shape;4825;p44"/>
            <p:cNvSpPr/>
            <p:nvPr/>
          </p:nvSpPr>
          <p:spPr>
            <a:xfrm>
              <a:off x="849105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6" name="Google Shape;4826;p44"/>
            <p:cNvSpPr/>
            <p:nvPr/>
          </p:nvSpPr>
          <p:spPr>
            <a:xfrm>
              <a:off x="7943378"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7" name="Google Shape;4827;p44"/>
            <p:cNvSpPr/>
            <p:nvPr/>
          </p:nvSpPr>
          <p:spPr>
            <a:xfrm>
              <a:off x="827200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8" name="Google Shape;4828;p44"/>
            <p:cNvSpPr/>
            <p:nvPr/>
          </p:nvSpPr>
          <p:spPr>
            <a:xfrm>
              <a:off x="88196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29" name="Google Shape;4829;p44"/>
            <p:cNvSpPr/>
            <p:nvPr/>
          </p:nvSpPr>
          <p:spPr>
            <a:xfrm>
              <a:off x="914582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0" name="Google Shape;4830;p44"/>
            <p:cNvSpPr/>
            <p:nvPr/>
          </p:nvSpPr>
          <p:spPr>
            <a:xfrm>
              <a:off x="8598147"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1" name="Google Shape;4831;p44"/>
            <p:cNvSpPr/>
            <p:nvPr/>
          </p:nvSpPr>
          <p:spPr>
            <a:xfrm>
              <a:off x="892677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2" name="Google Shape;4832;p44"/>
            <p:cNvSpPr/>
            <p:nvPr/>
          </p:nvSpPr>
          <p:spPr>
            <a:xfrm>
              <a:off x="947445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3" name="Google Shape;4833;p44"/>
            <p:cNvSpPr/>
            <p:nvPr/>
          </p:nvSpPr>
          <p:spPr>
            <a:xfrm>
              <a:off x="980059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4" name="Google Shape;4834;p44"/>
            <p:cNvSpPr/>
            <p:nvPr/>
          </p:nvSpPr>
          <p:spPr>
            <a:xfrm>
              <a:off x="925291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5" name="Google Shape;4835;p44"/>
            <p:cNvSpPr/>
            <p:nvPr/>
          </p:nvSpPr>
          <p:spPr>
            <a:xfrm>
              <a:off x="958154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6" name="Google Shape;4836;p44"/>
            <p:cNvSpPr/>
            <p:nvPr/>
          </p:nvSpPr>
          <p:spPr>
            <a:xfrm>
              <a:off x="101292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7" name="Google Shape;4837;p44"/>
            <p:cNvSpPr/>
            <p:nvPr/>
          </p:nvSpPr>
          <p:spPr>
            <a:xfrm>
              <a:off x="1045536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8" name="Google Shape;4838;p44"/>
            <p:cNvSpPr/>
            <p:nvPr/>
          </p:nvSpPr>
          <p:spPr>
            <a:xfrm>
              <a:off x="990768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39" name="Google Shape;4839;p44"/>
            <p:cNvSpPr/>
            <p:nvPr/>
          </p:nvSpPr>
          <p:spPr>
            <a:xfrm>
              <a:off x="10236312"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0" name="Google Shape;4840;p44"/>
            <p:cNvSpPr/>
            <p:nvPr/>
          </p:nvSpPr>
          <p:spPr>
            <a:xfrm>
              <a:off x="107839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1" name="Google Shape;4841;p44"/>
            <p:cNvSpPr/>
            <p:nvPr/>
          </p:nvSpPr>
          <p:spPr>
            <a:xfrm>
              <a:off x="10562454"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2" name="Google Shape;4842;p44"/>
            <p:cNvSpPr/>
            <p:nvPr/>
          </p:nvSpPr>
          <p:spPr>
            <a:xfrm>
              <a:off x="111126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3" name="Google Shape;4843;p44"/>
            <p:cNvSpPr/>
            <p:nvPr/>
          </p:nvSpPr>
          <p:spPr>
            <a:xfrm>
              <a:off x="1143875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4" name="Google Shape;4844;p44"/>
            <p:cNvSpPr/>
            <p:nvPr/>
          </p:nvSpPr>
          <p:spPr>
            <a:xfrm>
              <a:off x="10891083"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5" name="Google Shape;4845;p44"/>
            <p:cNvSpPr/>
            <p:nvPr/>
          </p:nvSpPr>
          <p:spPr>
            <a:xfrm>
              <a:off x="1121971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6" name="Google Shape;4846;p44"/>
            <p:cNvSpPr/>
            <p:nvPr/>
          </p:nvSpPr>
          <p:spPr>
            <a:xfrm>
              <a:off x="1176738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7" name="Google Shape;4847;p44"/>
            <p:cNvSpPr/>
            <p:nvPr/>
          </p:nvSpPr>
          <p:spPr>
            <a:xfrm>
              <a:off x="1209352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8" name="Google Shape;4848;p44"/>
            <p:cNvSpPr/>
            <p:nvPr/>
          </p:nvSpPr>
          <p:spPr>
            <a:xfrm>
              <a:off x="11545852"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49" name="Google Shape;4849;p44"/>
            <p:cNvSpPr/>
            <p:nvPr/>
          </p:nvSpPr>
          <p:spPr>
            <a:xfrm>
              <a:off x="1187448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850" name="Google Shape;4850;p44"/>
          <p:cNvGrpSpPr/>
          <p:nvPr/>
        </p:nvGrpSpPr>
        <p:grpSpPr>
          <a:xfrm>
            <a:off x="83664" y="5194450"/>
            <a:ext cx="12009863" cy="176637"/>
            <a:chOff x="83664" y="5136234"/>
            <a:chExt cx="12009863" cy="176637"/>
          </a:xfrm>
        </p:grpSpPr>
        <p:sp>
          <p:nvSpPr>
            <p:cNvPr id="4851" name="Google Shape;4851;p44"/>
            <p:cNvSpPr/>
            <p:nvPr/>
          </p:nvSpPr>
          <p:spPr>
            <a:xfrm>
              <a:off x="1187199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52" name="Google Shape;4852;p44"/>
            <p:cNvSpPr/>
            <p:nvPr/>
          </p:nvSpPr>
          <p:spPr>
            <a:xfrm>
              <a:off x="1154585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53" name="Google Shape;4853;p44"/>
            <p:cNvSpPr/>
            <p:nvPr/>
          </p:nvSpPr>
          <p:spPr>
            <a:xfrm flipH="1">
              <a:off x="1197908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54" name="Google Shape;4854;p44"/>
            <p:cNvSpPr/>
            <p:nvPr/>
          </p:nvSpPr>
          <p:spPr>
            <a:xfrm flipH="1">
              <a:off x="1165294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55" name="Google Shape;4855;p44"/>
            <p:cNvSpPr/>
            <p:nvPr/>
          </p:nvSpPr>
          <p:spPr>
            <a:xfrm>
              <a:off x="1121722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56" name="Google Shape;4856;p44"/>
            <p:cNvSpPr/>
            <p:nvPr/>
          </p:nvSpPr>
          <p:spPr>
            <a:xfrm>
              <a:off x="1089108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57" name="Google Shape;4857;p44"/>
            <p:cNvSpPr/>
            <p:nvPr/>
          </p:nvSpPr>
          <p:spPr>
            <a:xfrm flipH="1">
              <a:off x="1132431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58" name="Google Shape;4858;p44"/>
            <p:cNvSpPr/>
            <p:nvPr/>
          </p:nvSpPr>
          <p:spPr>
            <a:xfrm flipH="1">
              <a:off x="1099817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59" name="Google Shape;4859;p44"/>
            <p:cNvSpPr/>
            <p:nvPr/>
          </p:nvSpPr>
          <p:spPr>
            <a:xfrm>
              <a:off x="1056245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0" name="Google Shape;4860;p44"/>
            <p:cNvSpPr/>
            <p:nvPr/>
          </p:nvSpPr>
          <p:spPr>
            <a:xfrm>
              <a:off x="1023631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1" name="Google Shape;4861;p44"/>
            <p:cNvSpPr/>
            <p:nvPr/>
          </p:nvSpPr>
          <p:spPr>
            <a:xfrm flipH="1">
              <a:off x="10669550"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2" name="Google Shape;4862;p44"/>
            <p:cNvSpPr/>
            <p:nvPr/>
          </p:nvSpPr>
          <p:spPr>
            <a:xfrm flipH="1">
              <a:off x="10343410"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3" name="Google Shape;4863;p44"/>
            <p:cNvSpPr/>
            <p:nvPr/>
          </p:nvSpPr>
          <p:spPr>
            <a:xfrm>
              <a:off x="990768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4" name="Google Shape;4864;p44"/>
            <p:cNvSpPr/>
            <p:nvPr/>
          </p:nvSpPr>
          <p:spPr>
            <a:xfrm>
              <a:off x="958154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5" name="Google Shape;4865;p44"/>
            <p:cNvSpPr/>
            <p:nvPr/>
          </p:nvSpPr>
          <p:spPr>
            <a:xfrm flipH="1">
              <a:off x="1001478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6" name="Google Shape;4866;p44"/>
            <p:cNvSpPr/>
            <p:nvPr/>
          </p:nvSpPr>
          <p:spPr>
            <a:xfrm flipH="1">
              <a:off x="9688641"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7" name="Google Shape;4867;p44"/>
            <p:cNvSpPr/>
            <p:nvPr/>
          </p:nvSpPr>
          <p:spPr>
            <a:xfrm>
              <a:off x="925291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8" name="Google Shape;4868;p44"/>
            <p:cNvSpPr/>
            <p:nvPr/>
          </p:nvSpPr>
          <p:spPr>
            <a:xfrm>
              <a:off x="892677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69" name="Google Shape;4869;p44"/>
            <p:cNvSpPr/>
            <p:nvPr/>
          </p:nvSpPr>
          <p:spPr>
            <a:xfrm flipH="1">
              <a:off x="936001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0" name="Google Shape;4870;p44"/>
            <p:cNvSpPr/>
            <p:nvPr/>
          </p:nvSpPr>
          <p:spPr>
            <a:xfrm flipH="1">
              <a:off x="9033872"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1" name="Google Shape;4871;p44"/>
            <p:cNvSpPr/>
            <p:nvPr/>
          </p:nvSpPr>
          <p:spPr>
            <a:xfrm>
              <a:off x="85981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2" name="Google Shape;4872;p44"/>
            <p:cNvSpPr/>
            <p:nvPr/>
          </p:nvSpPr>
          <p:spPr>
            <a:xfrm flipH="1">
              <a:off x="8705243"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3" name="Google Shape;4873;p44"/>
            <p:cNvSpPr/>
            <p:nvPr/>
          </p:nvSpPr>
          <p:spPr>
            <a:xfrm>
              <a:off x="826952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4" name="Google Shape;4874;p44"/>
            <p:cNvSpPr/>
            <p:nvPr/>
          </p:nvSpPr>
          <p:spPr>
            <a:xfrm>
              <a:off x="794337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5" name="Google Shape;4875;p44"/>
            <p:cNvSpPr/>
            <p:nvPr/>
          </p:nvSpPr>
          <p:spPr>
            <a:xfrm flipH="1">
              <a:off x="8376614"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6" name="Google Shape;4876;p44"/>
            <p:cNvSpPr/>
            <p:nvPr/>
          </p:nvSpPr>
          <p:spPr>
            <a:xfrm flipH="1">
              <a:off x="8050474"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7" name="Google Shape;4877;p44"/>
            <p:cNvSpPr/>
            <p:nvPr/>
          </p:nvSpPr>
          <p:spPr>
            <a:xfrm>
              <a:off x="7614751"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8" name="Google Shape;4878;p44"/>
            <p:cNvSpPr/>
            <p:nvPr/>
          </p:nvSpPr>
          <p:spPr>
            <a:xfrm>
              <a:off x="72886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79" name="Google Shape;4879;p44"/>
            <p:cNvSpPr/>
            <p:nvPr/>
          </p:nvSpPr>
          <p:spPr>
            <a:xfrm flipH="1">
              <a:off x="7721846"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0" name="Google Shape;4880;p44"/>
            <p:cNvSpPr/>
            <p:nvPr/>
          </p:nvSpPr>
          <p:spPr>
            <a:xfrm flipH="1">
              <a:off x="7395705"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1" name="Google Shape;4881;p44"/>
            <p:cNvSpPr/>
            <p:nvPr/>
          </p:nvSpPr>
          <p:spPr>
            <a:xfrm>
              <a:off x="695998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2" name="Google Shape;4882;p44"/>
            <p:cNvSpPr/>
            <p:nvPr/>
          </p:nvSpPr>
          <p:spPr>
            <a:xfrm>
              <a:off x="663384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3" name="Google Shape;4883;p44"/>
            <p:cNvSpPr/>
            <p:nvPr/>
          </p:nvSpPr>
          <p:spPr>
            <a:xfrm flipH="1">
              <a:off x="7067077"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4" name="Google Shape;4884;p44"/>
            <p:cNvSpPr/>
            <p:nvPr/>
          </p:nvSpPr>
          <p:spPr>
            <a:xfrm flipH="1">
              <a:off x="6740936"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5" name="Google Shape;4885;p44"/>
            <p:cNvSpPr/>
            <p:nvPr/>
          </p:nvSpPr>
          <p:spPr>
            <a:xfrm>
              <a:off x="630521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6" name="Google Shape;4886;p44"/>
            <p:cNvSpPr/>
            <p:nvPr/>
          </p:nvSpPr>
          <p:spPr>
            <a:xfrm>
              <a:off x="59790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7" name="Google Shape;4887;p44"/>
            <p:cNvSpPr/>
            <p:nvPr/>
          </p:nvSpPr>
          <p:spPr>
            <a:xfrm flipH="1">
              <a:off x="641230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8" name="Google Shape;4888;p44"/>
            <p:cNvSpPr/>
            <p:nvPr/>
          </p:nvSpPr>
          <p:spPr>
            <a:xfrm flipH="1">
              <a:off x="6086167"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89" name="Google Shape;4889;p44"/>
            <p:cNvSpPr/>
            <p:nvPr/>
          </p:nvSpPr>
          <p:spPr>
            <a:xfrm>
              <a:off x="565044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0" name="Google Shape;4890;p44"/>
            <p:cNvSpPr/>
            <p:nvPr/>
          </p:nvSpPr>
          <p:spPr>
            <a:xfrm>
              <a:off x="53243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1" name="Google Shape;4891;p44"/>
            <p:cNvSpPr/>
            <p:nvPr/>
          </p:nvSpPr>
          <p:spPr>
            <a:xfrm flipH="1">
              <a:off x="575753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2" name="Google Shape;4892;p44"/>
            <p:cNvSpPr/>
            <p:nvPr/>
          </p:nvSpPr>
          <p:spPr>
            <a:xfrm flipH="1">
              <a:off x="5431399"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3" name="Google Shape;4893;p44"/>
            <p:cNvSpPr/>
            <p:nvPr/>
          </p:nvSpPr>
          <p:spPr>
            <a:xfrm>
              <a:off x="49956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4" name="Google Shape;4894;p44"/>
            <p:cNvSpPr/>
            <p:nvPr/>
          </p:nvSpPr>
          <p:spPr>
            <a:xfrm flipH="1">
              <a:off x="510276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5" name="Google Shape;4895;p44"/>
            <p:cNvSpPr/>
            <p:nvPr/>
          </p:nvSpPr>
          <p:spPr>
            <a:xfrm>
              <a:off x="46670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6" name="Google Shape;4896;p44"/>
            <p:cNvSpPr/>
            <p:nvPr/>
          </p:nvSpPr>
          <p:spPr>
            <a:xfrm>
              <a:off x="434090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7" name="Google Shape;4897;p44"/>
            <p:cNvSpPr/>
            <p:nvPr/>
          </p:nvSpPr>
          <p:spPr>
            <a:xfrm flipH="1">
              <a:off x="4774142"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8" name="Google Shape;4898;p44"/>
            <p:cNvSpPr/>
            <p:nvPr/>
          </p:nvSpPr>
          <p:spPr>
            <a:xfrm flipH="1">
              <a:off x="444800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899" name="Google Shape;4899;p44"/>
            <p:cNvSpPr/>
            <p:nvPr/>
          </p:nvSpPr>
          <p:spPr>
            <a:xfrm>
              <a:off x="401227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0" name="Google Shape;4900;p44"/>
            <p:cNvSpPr/>
            <p:nvPr/>
          </p:nvSpPr>
          <p:spPr>
            <a:xfrm>
              <a:off x="368613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1" name="Google Shape;4901;p44"/>
            <p:cNvSpPr/>
            <p:nvPr/>
          </p:nvSpPr>
          <p:spPr>
            <a:xfrm flipH="1">
              <a:off x="4119373"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2" name="Google Shape;4902;p44"/>
            <p:cNvSpPr/>
            <p:nvPr/>
          </p:nvSpPr>
          <p:spPr>
            <a:xfrm flipH="1">
              <a:off x="379323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3" name="Google Shape;4903;p44"/>
            <p:cNvSpPr/>
            <p:nvPr/>
          </p:nvSpPr>
          <p:spPr>
            <a:xfrm>
              <a:off x="33575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4" name="Google Shape;4904;p44"/>
            <p:cNvSpPr/>
            <p:nvPr/>
          </p:nvSpPr>
          <p:spPr>
            <a:xfrm>
              <a:off x="303136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5" name="Google Shape;4905;p44"/>
            <p:cNvSpPr/>
            <p:nvPr/>
          </p:nvSpPr>
          <p:spPr>
            <a:xfrm flipH="1">
              <a:off x="3464604"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6" name="Google Shape;4906;p44"/>
            <p:cNvSpPr/>
            <p:nvPr/>
          </p:nvSpPr>
          <p:spPr>
            <a:xfrm flipH="1">
              <a:off x="313846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7" name="Google Shape;4907;p44"/>
            <p:cNvSpPr/>
            <p:nvPr/>
          </p:nvSpPr>
          <p:spPr>
            <a:xfrm>
              <a:off x="270274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8" name="Google Shape;4908;p44"/>
            <p:cNvSpPr/>
            <p:nvPr/>
          </p:nvSpPr>
          <p:spPr>
            <a:xfrm>
              <a:off x="237659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09" name="Google Shape;4909;p44"/>
            <p:cNvSpPr/>
            <p:nvPr/>
          </p:nvSpPr>
          <p:spPr>
            <a:xfrm flipH="1">
              <a:off x="280983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0" name="Google Shape;4910;p44"/>
            <p:cNvSpPr/>
            <p:nvPr/>
          </p:nvSpPr>
          <p:spPr>
            <a:xfrm flipH="1">
              <a:off x="248369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1" name="Google Shape;4911;p44"/>
            <p:cNvSpPr/>
            <p:nvPr/>
          </p:nvSpPr>
          <p:spPr>
            <a:xfrm>
              <a:off x="20479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2" name="Google Shape;4912;p44"/>
            <p:cNvSpPr/>
            <p:nvPr/>
          </p:nvSpPr>
          <p:spPr>
            <a:xfrm>
              <a:off x="172183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3" name="Google Shape;4913;p44"/>
            <p:cNvSpPr/>
            <p:nvPr/>
          </p:nvSpPr>
          <p:spPr>
            <a:xfrm flipH="1">
              <a:off x="215506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4" name="Google Shape;4914;p44"/>
            <p:cNvSpPr/>
            <p:nvPr/>
          </p:nvSpPr>
          <p:spPr>
            <a:xfrm flipH="1">
              <a:off x="1828926"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5" name="Google Shape;4915;p44"/>
            <p:cNvSpPr/>
            <p:nvPr/>
          </p:nvSpPr>
          <p:spPr>
            <a:xfrm>
              <a:off x="13932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6" name="Google Shape;4916;p44"/>
            <p:cNvSpPr/>
            <p:nvPr/>
          </p:nvSpPr>
          <p:spPr>
            <a:xfrm flipH="1">
              <a:off x="1500297"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7" name="Google Shape;4917;p44"/>
            <p:cNvSpPr/>
            <p:nvPr/>
          </p:nvSpPr>
          <p:spPr>
            <a:xfrm>
              <a:off x="10645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8" name="Google Shape;4918;p44"/>
            <p:cNvSpPr/>
            <p:nvPr/>
          </p:nvSpPr>
          <p:spPr>
            <a:xfrm>
              <a:off x="73843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19" name="Google Shape;4919;p44"/>
            <p:cNvSpPr/>
            <p:nvPr/>
          </p:nvSpPr>
          <p:spPr>
            <a:xfrm flipH="1">
              <a:off x="1171668"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20" name="Google Shape;4920;p44"/>
            <p:cNvSpPr/>
            <p:nvPr/>
          </p:nvSpPr>
          <p:spPr>
            <a:xfrm flipH="1">
              <a:off x="84552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21" name="Google Shape;4921;p44"/>
            <p:cNvSpPr/>
            <p:nvPr/>
          </p:nvSpPr>
          <p:spPr>
            <a:xfrm>
              <a:off x="40980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22" name="Google Shape;4922;p44"/>
            <p:cNvSpPr/>
            <p:nvPr/>
          </p:nvSpPr>
          <p:spPr>
            <a:xfrm>
              <a:off x="8366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23" name="Google Shape;4923;p44"/>
            <p:cNvSpPr/>
            <p:nvPr/>
          </p:nvSpPr>
          <p:spPr>
            <a:xfrm flipH="1">
              <a:off x="516899"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24" name="Google Shape;4924;p44"/>
            <p:cNvSpPr/>
            <p:nvPr/>
          </p:nvSpPr>
          <p:spPr>
            <a:xfrm flipH="1">
              <a:off x="19075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4925" name="Google Shape;4925;p44"/>
          <p:cNvGrpSpPr/>
          <p:nvPr/>
        </p:nvGrpSpPr>
        <p:grpSpPr>
          <a:xfrm>
            <a:off x="83664" y="5479484"/>
            <a:ext cx="12009864" cy="176637"/>
            <a:chOff x="83663" y="5434010"/>
            <a:chExt cx="12009864" cy="176637"/>
          </a:xfrm>
        </p:grpSpPr>
        <p:sp>
          <p:nvSpPr>
            <p:cNvPr id="4926" name="Google Shape;4926;p44"/>
            <p:cNvSpPr/>
            <p:nvPr/>
          </p:nvSpPr>
          <p:spPr>
            <a:xfrm>
              <a:off x="521720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27" name="Google Shape;4927;p44"/>
            <p:cNvSpPr/>
            <p:nvPr/>
          </p:nvSpPr>
          <p:spPr>
            <a:xfrm>
              <a:off x="554334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28" name="Google Shape;4928;p44"/>
            <p:cNvSpPr/>
            <p:nvPr/>
          </p:nvSpPr>
          <p:spPr>
            <a:xfrm>
              <a:off x="499567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29" name="Google Shape;4929;p44"/>
            <p:cNvSpPr/>
            <p:nvPr/>
          </p:nvSpPr>
          <p:spPr>
            <a:xfrm>
              <a:off x="532430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0" name="Google Shape;4930;p44"/>
            <p:cNvSpPr/>
            <p:nvPr/>
          </p:nvSpPr>
          <p:spPr>
            <a:xfrm>
              <a:off x="587197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1" name="Google Shape;4931;p44"/>
            <p:cNvSpPr/>
            <p:nvPr/>
          </p:nvSpPr>
          <p:spPr>
            <a:xfrm>
              <a:off x="619811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2" name="Google Shape;4932;p44"/>
            <p:cNvSpPr/>
            <p:nvPr/>
          </p:nvSpPr>
          <p:spPr>
            <a:xfrm>
              <a:off x="5650444"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3" name="Google Shape;4933;p44"/>
            <p:cNvSpPr/>
            <p:nvPr/>
          </p:nvSpPr>
          <p:spPr>
            <a:xfrm>
              <a:off x="597907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4" name="Google Shape;4934;p44"/>
            <p:cNvSpPr/>
            <p:nvPr/>
          </p:nvSpPr>
          <p:spPr>
            <a:xfrm>
              <a:off x="652674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5" name="Google Shape;4935;p44"/>
            <p:cNvSpPr/>
            <p:nvPr/>
          </p:nvSpPr>
          <p:spPr>
            <a:xfrm>
              <a:off x="685288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6" name="Google Shape;4936;p44"/>
            <p:cNvSpPr/>
            <p:nvPr/>
          </p:nvSpPr>
          <p:spPr>
            <a:xfrm>
              <a:off x="630521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7" name="Google Shape;4937;p44"/>
            <p:cNvSpPr/>
            <p:nvPr/>
          </p:nvSpPr>
          <p:spPr>
            <a:xfrm>
              <a:off x="6633841"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8" name="Google Shape;4938;p44"/>
            <p:cNvSpPr/>
            <p:nvPr/>
          </p:nvSpPr>
          <p:spPr>
            <a:xfrm>
              <a:off x="718151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39" name="Google Shape;4939;p44"/>
            <p:cNvSpPr/>
            <p:nvPr/>
          </p:nvSpPr>
          <p:spPr>
            <a:xfrm>
              <a:off x="750765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0" name="Google Shape;4940;p44"/>
            <p:cNvSpPr/>
            <p:nvPr/>
          </p:nvSpPr>
          <p:spPr>
            <a:xfrm>
              <a:off x="6959982"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1" name="Google Shape;4941;p44"/>
            <p:cNvSpPr/>
            <p:nvPr/>
          </p:nvSpPr>
          <p:spPr>
            <a:xfrm>
              <a:off x="7288610"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2" name="Google Shape;4942;p44"/>
            <p:cNvSpPr/>
            <p:nvPr/>
          </p:nvSpPr>
          <p:spPr>
            <a:xfrm>
              <a:off x="783628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3" name="Google Shape;4943;p44"/>
            <p:cNvSpPr/>
            <p:nvPr/>
          </p:nvSpPr>
          <p:spPr>
            <a:xfrm>
              <a:off x="816242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4" name="Google Shape;4944;p44"/>
            <p:cNvSpPr/>
            <p:nvPr/>
          </p:nvSpPr>
          <p:spPr>
            <a:xfrm>
              <a:off x="7614751"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5" name="Google Shape;4945;p44"/>
            <p:cNvSpPr/>
            <p:nvPr/>
          </p:nvSpPr>
          <p:spPr>
            <a:xfrm>
              <a:off x="7943378"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6" name="Google Shape;4946;p44"/>
            <p:cNvSpPr/>
            <p:nvPr/>
          </p:nvSpPr>
          <p:spPr>
            <a:xfrm>
              <a:off x="849105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7" name="Google Shape;4947;p44"/>
            <p:cNvSpPr/>
            <p:nvPr/>
          </p:nvSpPr>
          <p:spPr>
            <a:xfrm>
              <a:off x="8269520"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8" name="Google Shape;4948;p44"/>
            <p:cNvSpPr/>
            <p:nvPr/>
          </p:nvSpPr>
          <p:spPr>
            <a:xfrm>
              <a:off x="881968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49" name="Google Shape;4949;p44"/>
            <p:cNvSpPr/>
            <p:nvPr/>
          </p:nvSpPr>
          <p:spPr>
            <a:xfrm>
              <a:off x="9145823"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0" name="Google Shape;4950;p44"/>
            <p:cNvSpPr/>
            <p:nvPr/>
          </p:nvSpPr>
          <p:spPr>
            <a:xfrm>
              <a:off x="859814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1" name="Google Shape;4951;p44"/>
            <p:cNvSpPr/>
            <p:nvPr/>
          </p:nvSpPr>
          <p:spPr>
            <a:xfrm>
              <a:off x="892677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2" name="Google Shape;4952;p44"/>
            <p:cNvSpPr/>
            <p:nvPr/>
          </p:nvSpPr>
          <p:spPr>
            <a:xfrm>
              <a:off x="9474451"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3" name="Google Shape;4953;p44"/>
            <p:cNvSpPr/>
            <p:nvPr/>
          </p:nvSpPr>
          <p:spPr>
            <a:xfrm>
              <a:off x="980059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4" name="Google Shape;4954;p44"/>
            <p:cNvSpPr/>
            <p:nvPr/>
          </p:nvSpPr>
          <p:spPr>
            <a:xfrm>
              <a:off x="925291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5" name="Google Shape;4955;p44"/>
            <p:cNvSpPr/>
            <p:nvPr/>
          </p:nvSpPr>
          <p:spPr>
            <a:xfrm>
              <a:off x="958154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6" name="Google Shape;4956;p44"/>
            <p:cNvSpPr/>
            <p:nvPr/>
          </p:nvSpPr>
          <p:spPr>
            <a:xfrm>
              <a:off x="1012922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7" name="Google Shape;4957;p44"/>
            <p:cNvSpPr/>
            <p:nvPr/>
          </p:nvSpPr>
          <p:spPr>
            <a:xfrm>
              <a:off x="1045536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8" name="Google Shape;4958;p44"/>
            <p:cNvSpPr/>
            <p:nvPr/>
          </p:nvSpPr>
          <p:spPr>
            <a:xfrm>
              <a:off x="9907686"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59" name="Google Shape;4959;p44"/>
            <p:cNvSpPr/>
            <p:nvPr/>
          </p:nvSpPr>
          <p:spPr>
            <a:xfrm>
              <a:off x="10236314"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0" name="Google Shape;4960;p44"/>
            <p:cNvSpPr/>
            <p:nvPr/>
          </p:nvSpPr>
          <p:spPr>
            <a:xfrm>
              <a:off x="1078398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1" name="Google Shape;4961;p44"/>
            <p:cNvSpPr/>
            <p:nvPr/>
          </p:nvSpPr>
          <p:spPr>
            <a:xfrm>
              <a:off x="1111013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2" name="Google Shape;4962;p44"/>
            <p:cNvSpPr/>
            <p:nvPr/>
          </p:nvSpPr>
          <p:spPr>
            <a:xfrm>
              <a:off x="1056245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3" name="Google Shape;4963;p44"/>
            <p:cNvSpPr/>
            <p:nvPr/>
          </p:nvSpPr>
          <p:spPr>
            <a:xfrm>
              <a:off x="10891083"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4" name="Google Shape;4964;p44"/>
            <p:cNvSpPr/>
            <p:nvPr/>
          </p:nvSpPr>
          <p:spPr>
            <a:xfrm>
              <a:off x="1143875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5" name="Google Shape;4965;p44"/>
            <p:cNvSpPr/>
            <p:nvPr/>
          </p:nvSpPr>
          <p:spPr>
            <a:xfrm>
              <a:off x="1176489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6" name="Google Shape;4966;p44"/>
            <p:cNvSpPr/>
            <p:nvPr/>
          </p:nvSpPr>
          <p:spPr>
            <a:xfrm>
              <a:off x="1121722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7" name="Google Shape;4967;p44"/>
            <p:cNvSpPr/>
            <p:nvPr/>
          </p:nvSpPr>
          <p:spPr>
            <a:xfrm>
              <a:off x="1154585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8" name="Google Shape;4968;p44"/>
            <p:cNvSpPr/>
            <p:nvPr/>
          </p:nvSpPr>
          <p:spPr>
            <a:xfrm>
              <a:off x="1209352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69" name="Google Shape;4969;p44"/>
            <p:cNvSpPr/>
            <p:nvPr/>
          </p:nvSpPr>
          <p:spPr>
            <a:xfrm>
              <a:off x="1187199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0" name="Google Shape;4970;p44"/>
            <p:cNvSpPr/>
            <p:nvPr/>
          </p:nvSpPr>
          <p:spPr>
            <a:xfrm>
              <a:off x="302710"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1" name="Google Shape;4971;p44"/>
            <p:cNvSpPr/>
            <p:nvPr/>
          </p:nvSpPr>
          <p:spPr>
            <a:xfrm>
              <a:off x="83663"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2" name="Google Shape;4972;p44"/>
            <p:cNvSpPr/>
            <p:nvPr/>
          </p:nvSpPr>
          <p:spPr>
            <a:xfrm>
              <a:off x="63133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3" name="Google Shape;4973;p44"/>
            <p:cNvSpPr/>
            <p:nvPr/>
          </p:nvSpPr>
          <p:spPr>
            <a:xfrm>
              <a:off x="957479"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4" name="Google Shape;4974;p44"/>
            <p:cNvSpPr/>
            <p:nvPr/>
          </p:nvSpPr>
          <p:spPr>
            <a:xfrm>
              <a:off x="409806"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5" name="Google Shape;4975;p44"/>
            <p:cNvSpPr/>
            <p:nvPr/>
          </p:nvSpPr>
          <p:spPr>
            <a:xfrm>
              <a:off x="738432"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6" name="Google Shape;4976;p44"/>
            <p:cNvSpPr/>
            <p:nvPr/>
          </p:nvSpPr>
          <p:spPr>
            <a:xfrm>
              <a:off x="128610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7" name="Google Shape;4977;p44"/>
            <p:cNvSpPr/>
            <p:nvPr/>
          </p:nvSpPr>
          <p:spPr>
            <a:xfrm>
              <a:off x="1064574"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8" name="Google Shape;4978;p44"/>
            <p:cNvSpPr/>
            <p:nvPr/>
          </p:nvSpPr>
          <p:spPr>
            <a:xfrm>
              <a:off x="161473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79" name="Google Shape;4979;p44"/>
            <p:cNvSpPr/>
            <p:nvPr/>
          </p:nvSpPr>
          <p:spPr>
            <a:xfrm>
              <a:off x="194087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0" name="Google Shape;4980;p44"/>
            <p:cNvSpPr/>
            <p:nvPr/>
          </p:nvSpPr>
          <p:spPr>
            <a:xfrm>
              <a:off x="1393203"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1" name="Google Shape;4981;p44"/>
            <p:cNvSpPr/>
            <p:nvPr/>
          </p:nvSpPr>
          <p:spPr>
            <a:xfrm>
              <a:off x="172182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2" name="Google Shape;4982;p44"/>
            <p:cNvSpPr/>
            <p:nvPr/>
          </p:nvSpPr>
          <p:spPr>
            <a:xfrm>
              <a:off x="226950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3" name="Google Shape;4983;p44"/>
            <p:cNvSpPr/>
            <p:nvPr/>
          </p:nvSpPr>
          <p:spPr>
            <a:xfrm>
              <a:off x="2595646"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4" name="Google Shape;4984;p44"/>
            <p:cNvSpPr/>
            <p:nvPr/>
          </p:nvSpPr>
          <p:spPr>
            <a:xfrm>
              <a:off x="2047971"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5" name="Google Shape;4985;p44"/>
            <p:cNvSpPr/>
            <p:nvPr/>
          </p:nvSpPr>
          <p:spPr>
            <a:xfrm>
              <a:off x="237659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6" name="Google Shape;4986;p44"/>
            <p:cNvSpPr/>
            <p:nvPr/>
          </p:nvSpPr>
          <p:spPr>
            <a:xfrm>
              <a:off x="2924274"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7" name="Google Shape;4987;p44"/>
            <p:cNvSpPr/>
            <p:nvPr/>
          </p:nvSpPr>
          <p:spPr>
            <a:xfrm>
              <a:off x="325041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8" name="Google Shape;4988;p44"/>
            <p:cNvSpPr/>
            <p:nvPr/>
          </p:nvSpPr>
          <p:spPr>
            <a:xfrm>
              <a:off x="2702740"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89" name="Google Shape;4989;p44"/>
            <p:cNvSpPr/>
            <p:nvPr/>
          </p:nvSpPr>
          <p:spPr>
            <a:xfrm>
              <a:off x="3031368"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0" name="Google Shape;4990;p44"/>
            <p:cNvSpPr/>
            <p:nvPr/>
          </p:nvSpPr>
          <p:spPr>
            <a:xfrm>
              <a:off x="3579042"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1" name="Google Shape;4991;p44"/>
            <p:cNvSpPr/>
            <p:nvPr/>
          </p:nvSpPr>
          <p:spPr>
            <a:xfrm>
              <a:off x="390518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2" name="Google Shape;4992;p44"/>
            <p:cNvSpPr/>
            <p:nvPr/>
          </p:nvSpPr>
          <p:spPr>
            <a:xfrm>
              <a:off x="335750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3" name="Google Shape;4993;p44"/>
            <p:cNvSpPr/>
            <p:nvPr/>
          </p:nvSpPr>
          <p:spPr>
            <a:xfrm>
              <a:off x="3686137"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4" name="Google Shape;4994;p44"/>
            <p:cNvSpPr/>
            <p:nvPr/>
          </p:nvSpPr>
          <p:spPr>
            <a:xfrm>
              <a:off x="423381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5" name="Google Shape;4995;p44"/>
            <p:cNvSpPr/>
            <p:nvPr/>
          </p:nvSpPr>
          <p:spPr>
            <a:xfrm>
              <a:off x="455995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6" name="Google Shape;4996;p44"/>
            <p:cNvSpPr/>
            <p:nvPr/>
          </p:nvSpPr>
          <p:spPr>
            <a:xfrm>
              <a:off x="401227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7" name="Google Shape;4997;p44"/>
            <p:cNvSpPr/>
            <p:nvPr/>
          </p:nvSpPr>
          <p:spPr>
            <a:xfrm>
              <a:off x="4340906"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8" name="Google Shape;4998;p44"/>
            <p:cNvSpPr/>
            <p:nvPr/>
          </p:nvSpPr>
          <p:spPr>
            <a:xfrm>
              <a:off x="488858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4999" name="Google Shape;4999;p44"/>
            <p:cNvSpPr/>
            <p:nvPr/>
          </p:nvSpPr>
          <p:spPr>
            <a:xfrm>
              <a:off x="4667048"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5000" name="Google Shape;5000;p44"/>
          <p:cNvGrpSpPr/>
          <p:nvPr/>
        </p:nvGrpSpPr>
        <p:grpSpPr>
          <a:xfrm>
            <a:off x="83664" y="5764518"/>
            <a:ext cx="12009863" cy="176637"/>
            <a:chOff x="83664" y="5724319"/>
            <a:chExt cx="12009863" cy="176637"/>
          </a:xfrm>
        </p:grpSpPr>
        <p:sp>
          <p:nvSpPr>
            <p:cNvPr id="5001" name="Google Shape;5001;p44"/>
            <p:cNvSpPr/>
            <p:nvPr/>
          </p:nvSpPr>
          <p:spPr>
            <a:xfrm>
              <a:off x="1187199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02" name="Google Shape;5002;p44"/>
            <p:cNvSpPr/>
            <p:nvPr/>
          </p:nvSpPr>
          <p:spPr>
            <a:xfrm>
              <a:off x="1154585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03" name="Google Shape;5003;p44"/>
            <p:cNvSpPr/>
            <p:nvPr/>
          </p:nvSpPr>
          <p:spPr>
            <a:xfrm flipH="1">
              <a:off x="1197908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04" name="Google Shape;5004;p44"/>
            <p:cNvSpPr/>
            <p:nvPr/>
          </p:nvSpPr>
          <p:spPr>
            <a:xfrm flipH="1">
              <a:off x="1165294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05" name="Google Shape;5005;p44"/>
            <p:cNvSpPr/>
            <p:nvPr/>
          </p:nvSpPr>
          <p:spPr>
            <a:xfrm>
              <a:off x="1121722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06" name="Google Shape;5006;p44"/>
            <p:cNvSpPr/>
            <p:nvPr/>
          </p:nvSpPr>
          <p:spPr>
            <a:xfrm>
              <a:off x="1089108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07" name="Google Shape;5007;p44"/>
            <p:cNvSpPr/>
            <p:nvPr/>
          </p:nvSpPr>
          <p:spPr>
            <a:xfrm flipH="1">
              <a:off x="1132431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08" name="Google Shape;5008;p44"/>
            <p:cNvSpPr/>
            <p:nvPr/>
          </p:nvSpPr>
          <p:spPr>
            <a:xfrm flipH="1">
              <a:off x="1099817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09" name="Google Shape;5009;p44"/>
            <p:cNvSpPr/>
            <p:nvPr/>
          </p:nvSpPr>
          <p:spPr>
            <a:xfrm>
              <a:off x="1056245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0" name="Google Shape;5010;p44"/>
            <p:cNvSpPr/>
            <p:nvPr/>
          </p:nvSpPr>
          <p:spPr>
            <a:xfrm>
              <a:off x="1023631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1" name="Google Shape;5011;p44"/>
            <p:cNvSpPr/>
            <p:nvPr/>
          </p:nvSpPr>
          <p:spPr>
            <a:xfrm flipH="1">
              <a:off x="10669550"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2" name="Google Shape;5012;p44"/>
            <p:cNvSpPr/>
            <p:nvPr/>
          </p:nvSpPr>
          <p:spPr>
            <a:xfrm flipH="1">
              <a:off x="10343410"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3" name="Google Shape;5013;p44"/>
            <p:cNvSpPr/>
            <p:nvPr/>
          </p:nvSpPr>
          <p:spPr>
            <a:xfrm>
              <a:off x="990768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4" name="Google Shape;5014;p44"/>
            <p:cNvSpPr/>
            <p:nvPr/>
          </p:nvSpPr>
          <p:spPr>
            <a:xfrm>
              <a:off x="958154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5" name="Google Shape;5015;p44"/>
            <p:cNvSpPr/>
            <p:nvPr/>
          </p:nvSpPr>
          <p:spPr>
            <a:xfrm flipH="1">
              <a:off x="1001478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6" name="Google Shape;5016;p44"/>
            <p:cNvSpPr/>
            <p:nvPr/>
          </p:nvSpPr>
          <p:spPr>
            <a:xfrm flipH="1">
              <a:off x="9688641"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7" name="Google Shape;5017;p44"/>
            <p:cNvSpPr/>
            <p:nvPr/>
          </p:nvSpPr>
          <p:spPr>
            <a:xfrm>
              <a:off x="925291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8" name="Google Shape;5018;p44"/>
            <p:cNvSpPr/>
            <p:nvPr/>
          </p:nvSpPr>
          <p:spPr>
            <a:xfrm>
              <a:off x="892677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19" name="Google Shape;5019;p44"/>
            <p:cNvSpPr/>
            <p:nvPr/>
          </p:nvSpPr>
          <p:spPr>
            <a:xfrm flipH="1">
              <a:off x="936001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0" name="Google Shape;5020;p44"/>
            <p:cNvSpPr/>
            <p:nvPr/>
          </p:nvSpPr>
          <p:spPr>
            <a:xfrm flipH="1">
              <a:off x="9033872"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1" name="Google Shape;5021;p44"/>
            <p:cNvSpPr/>
            <p:nvPr/>
          </p:nvSpPr>
          <p:spPr>
            <a:xfrm>
              <a:off x="85981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2" name="Google Shape;5022;p44"/>
            <p:cNvSpPr/>
            <p:nvPr/>
          </p:nvSpPr>
          <p:spPr>
            <a:xfrm flipH="1">
              <a:off x="8705243"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3" name="Google Shape;5023;p44"/>
            <p:cNvSpPr/>
            <p:nvPr/>
          </p:nvSpPr>
          <p:spPr>
            <a:xfrm>
              <a:off x="826952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4" name="Google Shape;5024;p44"/>
            <p:cNvSpPr/>
            <p:nvPr/>
          </p:nvSpPr>
          <p:spPr>
            <a:xfrm>
              <a:off x="794337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5" name="Google Shape;5025;p44"/>
            <p:cNvSpPr/>
            <p:nvPr/>
          </p:nvSpPr>
          <p:spPr>
            <a:xfrm flipH="1">
              <a:off x="8376614"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6" name="Google Shape;5026;p44"/>
            <p:cNvSpPr/>
            <p:nvPr/>
          </p:nvSpPr>
          <p:spPr>
            <a:xfrm flipH="1">
              <a:off x="8050474"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7" name="Google Shape;5027;p44"/>
            <p:cNvSpPr/>
            <p:nvPr/>
          </p:nvSpPr>
          <p:spPr>
            <a:xfrm>
              <a:off x="7614751"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8" name="Google Shape;5028;p44"/>
            <p:cNvSpPr/>
            <p:nvPr/>
          </p:nvSpPr>
          <p:spPr>
            <a:xfrm>
              <a:off x="72886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29" name="Google Shape;5029;p44"/>
            <p:cNvSpPr/>
            <p:nvPr/>
          </p:nvSpPr>
          <p:spPr>
            <a:xfrm flipH="1">
              <a:off x="7721846"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0" name="Google Shape;5030;p44"/>
            <p:cNvSpPr/>
            <p:nvPr/>
          </p:nvSpPr>
          <p:spPr>
            <a:xfrm flipH="1">
              <a:off x="7395705"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1" name="Google Shape;5031;p44"/>
            <p:cNvSpPr/>
            <p:nvPr/>
          </p:nvSpPr>
          <p:spPr>
            <a:xfrm>
              <a:off x="695998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2" name="Google Shape;5032;p44"/>
            <p:cNvSpPr/>
            <p:nvPr/>
          </p:nvSpPr>
          <p:spPr>
            <a:xfrm>
              <a:off x="663384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3" name="Google Shape;5033;p44"/>
            <p:cNvSpPr/>
            <p:nvPr/>
          </p:nvSpPr>
          <p:spPr>
            <a:xfrm flipH="1">
              <a:off x="7067077"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4" name="Google Shape;5034;p44"/>
            <p:cNvSpPr/>
            <p:nvPr/>
          </p:nvSpPr>
          <p:spPr>
            <a:xfrm flipH="1">
              <a:off x="6740936"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5" name="Google Shape;5035;p44"/>
            <p:cNvSpPr/>
            <p:nvPr/>
          </p:nvSpPr>
          <p:spPr>
            <a:xfrm>
              <a:off x="630521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6" name="Google Shape;5036;p44"/>
            <p:cNvSpPr/>
            <p:nvPr/>
          </p:nvSpPr>
          <p:spPr>
            <a:xfrm>
              <a:off x="59790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7" name="Google Shape;5037;p44"/>
            <p:cNvSpPr/>
            <p:nvPr/>
          </p:nvSpPr>
          <p:spPr>
            <a:xfrm flipH="1">
              <a:off x="641230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8" name="Google Shape;5038;p44"/>
            <p:cNvSpPr/>
            <p:nvPr/>
          </p:nvSpPr>
          <p:spPr>
            <a:xfrm flipH="1">
              <a:off x="6086167"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39" name="Google Shape;5039;p44"/>
            <p:cNvSpPr/>
            <p:nvPr/>
          </p:nvSpPr>
          <p:spPr>
            <a:xfrm>
              <a:off x="565044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0" name="Google Shape;5040;p44"/>
            <p:cNvSpPr/>
            <p:nvPr/>
          </p:nvSpPr>
          <p:spPr>
            <a:xfrm>
              <a:off x="53243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1" name="Google Shape;5041;p44"/>
            <p:cNvSpPr/>
            <p:nvPr/>
          </p:nvSpPr>
          <p:spPr>
            <a:xfrm flipH="1">
              <a:off x="575753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2" name="Google Shape;5042;p44"/>
            <p:cNvSpPr/>
            <p:nvPr/>
          </p:nvSpPr>
          <p:spPr>
            <a:xfrm flipH="1">
              <a:off x="5431399"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3" name="Google Shape;5043;p44"/>
            <p:cNvSpPr/>
            <p:nvPr/>
          </p:nvSpPr>
          <p:spPr>
            <a:xfrm>
              <a:off x="49956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4" name="Google Shape;5044;p44"/>
            <p:cNvSpPr/>
            <p:nvPr/>
          </p:nvSpPr>
          <p:spPr>
            <a:xfrm flipH="1">
              <a:off x="510276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5" name="Google Shape;5045;p44"/>
            <p:cNvSpPr/>
            <p:nvPr/>
          </p:nvSpPr>
          <p:spPr>
            <a:xfrm>
              <a:off x="46670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6" name="Google Shape;5046;p44"/>
            <p:cNvSpPr/>
            <p:nvPr/>
          </p:nvSpPr>
          <p:spPr>
            <a:xfrm>
              <a:off x="434090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7" name="Google Shape;5047;p44"/>
            <p:cNvSpPr/>
            <p:nvPr/>
          </p:nvSpPr>
          <p:spPr>
            <a:xfrm flipH="1">
              <a:off x="4774142"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8" name="Google Shape;5048;p44"/>
            <p:cNvSpPr/>
            <p:nvPr/>
          </p:nvSpPr>
          <p:spPr>
            <a:xfrm flipH="1">
              <a:off x="444800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49" name="Google Shape;5049;p44"/>
            <p:cNvSpPr/>
            <p:nvPr/>
          </p:nvSpPr>
          <p:spPr>
            <a:xfrm>
              <a:off x="401227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0" name="Google Shape;5050;p44"/>
            <p:cNvSpPr/>
            <p:nvPr/>
          </p:nvSpPr>
          <p:spPr>
            <a:xfrm>
              <a:off x="368613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1" name="Google Shape;5051;p44"/>
            <p:cNvSpPr/>
            <p:nvPr/>
          </p:nvSpPr>
          <p:spPr>
            <a:xfrm flipH="1">
              <a:off x="4119373"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2" name="Google Shape;5052;p44"/>
            <p:cNvSpPr/>
            <p:nvPr/>
          </p:nvSpPr>
          <p:spPr>
            <a:xfrm flipH="1">
              <a:off x="379323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3" name="Google Shape;5053;p44"/>
            <p:cNvSpPr/>
            <p:nvPr/>
          </p:nvSpPr>
          <p:spPr>
            <a:xfrm>
              <a:off x="33575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4" name="Google Shape;5054;p44"/>
            <p:cNvSpPr/>
            <p:nvPr/>
          </p:nvSpPr>
          <p:spPr>
            <a:xfrm>
              <a:off x="303136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5" name="Google Shape;5055;p44"/>
            <p:cNvSpPr/>
            <p:nvPr/>
          </p:nvSpPr>
          <p:spPr>
            <a:xfrm flipH="1">
              <a:off x="3464604"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6" name="Google Shape;5056;p44"/>
            <p:cNvSpPr/>
            <p:nvPr/>
          </p:nvSpPr>
          <p:spPr>
            <a:xfrm flipH="1">
              <a:off x="313846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7" name="Google Shape;5057;p44"/>
            <p:cNvSpPr/>
            <p:nvPr/>
          </p:nvSpPr>
          <p:spPr>
            <a:xfrm>
              <a:off x="270274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8" name="Google Shape;5058;p44"/>
            <p:cNvSpPr/>
            <p:nvPr/>
          </p:nvSpPr>
          <p:spPr>
            <a:xfrm>
              <a:off x="237659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59" name="Google Shape;5059;p44"/>
            <p:cNvSpPr/>
            <p:nvPr/>
          </p:nvSpPr>
          <p:spPr>
            <a:xfrm flipH="1">
              <a:off x="280983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0" name="Google Shape;5060;p44"/>
            <p:cNvSpPr/>
            <p:nvPr/>
          </p:nvSpPr>
          <p:spPr>
            <a:xfrm flipH="1">
              <a:off x="248369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1" name="Google Shape;5061;p44"/>
            <p:cNvSpPr/>
            <p:nvPr/>
          </p:nvSpPr>
          <p:spPr>
            <a:xfrm>
              <a:off x="20479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2" name="Google Shape;5062;p44"/>
            <p:cNvSpPr/>
            <p:nvPr/>
          </p:nvSpPr>
          <p:spPr>
            <a:xfrm>
              <a:off x="172183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3" name="Google Shape;5063;p44"/>
            <p:cNvSpPr/>
            <p:nvPr/>
          </p:nvSpPr>
          <p:spPr>
            <a:xfrm flipH="1">
              <a:off x="215506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4" name="Google Shape;5064;p44"/>
            <p:cNvSpPr/>
            <p:nvPr/>
          </p:nvSpPr>
          <p:spPr>
            <a:xfrm flipH="1">
              <a:off x="1828926"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5" name="Google Shape;5065;p44"/>
            <p:cNvSpPr/>
            <p:nvPr/>
          </p:nvSpPr>
          <p:spPr>
            <a:xfrm>
              <a:off x="13932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6" name="Google Shape;5066;p44"/>
            <p:cNvSpPr/>
            <p:nvPr/>
          </p:nvSpPr>
          <p:spPr>
            <a:xfrm flipH="1">
              <a:off x="1500297"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7" name="Google Shape;5067;p44"/>
            <p:cNvSpPr/>
            <p:nvPr/>
          </p:nvSpPr>
          <p:spPr>
            <a:xfrm>
              <a:off x="10645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8" name="Google Shape;5068;p44"/>
            <p:cNvSpPr/>
            <p:nvPr/>
          </p:nvSpPr>
          <p:spPr>
            <a:xfrm>
              <a:off x="73843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69" name="Google Shape;5069;p44"/>
            <p:cNvSpPr/>
            <p:nvPr/>
          </p:nvSpPr>
          <p:spPr>
            <a:xfrm flipH="1">
              <a:off x="1171668"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70" name="Google Shape;5070;p44"/>
            <p:cNvSpPr/>
            <p:nvPr/>
          </p:nvSpPr>
          <p:spPr>
            <a:xfrm flipH="1">
              <a:off x="84552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71" name="Google Shape;5071;p44"/>
            <p:cNvSpPr/>
            <p:nvPr/>
          </p:nvSpPr>
          <p:spPr>
            <a:xfrm>
              <a:off x="40980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72" name="Google Shape;5072;p44"/>
            <p:cNvSpPr/>
            <p:nvPr/>
          </p:nvSpPr>
          <p:spPr>
            <a:xfrm>
              <a:off x="8366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73" name="Google Shape;5073;p44"/>
            <p:cNvSpPr/>
            <p:nvPr/>
          </p:nvSpPr>
          <p:spPr>
            <a:xfrm flipH="1">
              <a:off x="516899"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74" name="Google Shape;5074;p44"/>
            <p:cNvSpPr/>
            <p:nvPr/>
          </p:nvSpPr>
          <p:spPr>
            <a:xfrm flipH="1">
              <a:off x="19075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5075" name="Google Shape;5075;p44"/>
          <p:cNvGrpSpPr/>
          <p:nvPr/>
        </p:nvGrpSpPr>
        <p:grpSpPr>
          <a:xfrm>
            <a:off x="83663" y="4339348"/>
            <a:ext cx="12009863" cy="176637"/>
            <a:chOff x="83663" y="4268156"/>
            <a:chExt cx="12009863" cy="176637"/>
          </a:xfrm>
        </p:grpSpPr>
        <p:sp>
          <p:nvSpPr>
            <p:cNvPr id="5076" name="Google Shape;5076;p44"/>
            <p:cNvSpPr/>
            <p:nvPr/>
          </p:nvSpPr>
          <p:spPr>
            <a:xfrm>
              <a:off x="30519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77" name="Google Shape;5077;p44"/>
            <p:cNvSpPr/>
            <p:nvPr/>
          </p:nvSpPr>
          <p:spPr>
            <a:xfrm>
              <a:off x="63133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78" name="Google Shape;5078;p44"/>
            <p:cNvSpPr/>
            <p:nvPr/>
          </p:nvSpPr>
          <p:spPr>
            <a:xfrm>
              <a:off x="8366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79" name="Google Shape;5079;p44"/>
            <p:cNvSpPr/>
            <p:nvPr/>
          </p:nvSpPr>
          <p:spPr>
            <a:xfrm>
              <a:off x="41229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0" name="Google Shape;5080;p44"/>
            <p:cNvSpPr/>
            <p:nvPr/>
          </p:nvSpPr>
          <p:spPr>
            <a:xfrm>
              <a:off x="95996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1" name="Google Shape;5081;p44"/>
            <p:cNvSpPr/>
            <p:nvPr/>
          </p:nvSpPr>
          <p:spPr>
            <a:xfrm>
              <a:off x="128610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2" name="Google Shape;5082;p44"/>
            <p:cNvSpPr/>
            <p:nvPr/>
          </p:nvSpPr>
          <p:spPr>
            <a:xfrm>
              <a:off x="73843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3" name="Google Shape;5083;p44"/>
            <p:cNvSpPr/>
            <p:nvPr/>
          </p:nvSpPr>
          <p:spPr>
            <a:xfrm>
              <a:off x="106706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4" name="Google Shape;5084;p44"/>
            <p:cNvSpPr/>
            <p:nvPr/>
          </p:nvSpPr>
          <p:spPr>
            <a:xfrm>
              <a:off x="161473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5" name="Google Shape;5085;p44"/>
            <p:cNvSpPr/>
            <p:nvPr/>
          </p:nvSpPr>
          <p:spPr>
            <a:xfrm>
              <a:off x="194087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6" name="Google Shape;5086;p44"/>
            <p:cNvSpPr/>
            <p:nvPr/>
          </p:nvSpPr>
          <p:spPr>
            <a:xfrm>
              <a:off x="139320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7" name="Google Shape;5087;p44"/>
            <p:cNvSpPr/>
            <p:nvPr/>
          </p:nvSpPr>
          <p:spPr>
            <a:xfrm>
              <a:off x="1721829"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8" name="Google Shape;5088;p44"/>
            <p:cNvSpPr/>
            <p:nvPr/>
          </p:nvSpPr>
          <p:spPr>
            <a:xfrm>
              <a:off x="226950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89" name="Google Shape;5089;p44"/>
            <p:cNvSpPr/>
            <p:nvPr/>
          </p:nvSpPr>
          <p:spPr>
            <a:xfrm>
              <a:off x="259564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0" name="Google Shape;5090;p44"/>
            <p:cNvSpPr/>
            <p:nvPr/>
          </p:nvSpPr>
          <p:spPr>
            <a:xfrm>
              <a:off x="204796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1" name="Google Shape;5091;p44"/>
            <p:cNvSpPr/>
            <p:nvPr/>
          </p:nvSpPr>
          <p:spPr>
            <a:xfrm>
              <a:off x="2376598"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2" name="Google Shape;5092;p44"/>
            <p:cNvSpPr/>
            <p:nvPr/>
          </p:nvSpPr>
          <p:spPr>
            <a:xfrm>
              <a:off x="292427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3" name="Google Shape;5093;p44"/>
            <p:cNvSpPr/>
            <p:nvPr/>
          </p:nvSpPr>
          <p:spPr>
            <a:xfrm>
              <a:off x="325041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4" name="Google Shape;5094;p44"/>
            <p:cNvSpPr/>
            <p:nvPr/>
          </p:nvSpPr>
          <p:spPr>
            <a:xfrm>
              <a:off x="270273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5" name="Google Shape;5095;p44"/>
            <p:cNvSpPr/>
            <p:nvPr/>
          </p:nvSpPr>
          <p:spPr>
            <a:xfrm>
              <a:off x="3031366"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6" name="Google Shape;5096;p44"/>
            <p:cNvSpPr/>
            <p:nvPr/>
          </p:nvSpPr>
          <p:spPr>
            <a:xfrm>
              <a:off x="35790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7" name="Google Shape;5097;p44"/>
            <p:cNvSpPr/>
            <p:nvPr/>
          </p:nvSpPr>
          <p:spPr>
            <a:xfrm>
              <a:off x="3357508"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8" name="Google Shape;5098;p44"/>
            <p:cNvSpPr/>
            <p:nvPr/>
          </p:nvSpPr>
          <p:spPr>
            <a:xfrm>
              <a:off x="390767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099" name="Google Shape;5099;p44"/>
            <p:cNvSpPr/>
            <p:nvPr/>
          </p:nvSpPr>
          <p:spPr>
            <a:xfrm>
              <a:off x="423381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0" name="Google Shape;5100;p44"/>
            <p:cNvSpPr/>
            <p:nvPr/>
          </p:nvSpPr>
          <p:spPr>
            <a:xfrm>
              <a:off x="3686136"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1" name="Google Shape;5101;p44"/>
            <p:cNvSpPr/>
            <p:nvPr/>
          </p:nvSpPr>
          <p:spPr>
            <a:xfrm>
              <a:off x="401476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2" name="Google Shape;5102;p44"/>
            <p:cNvSpPr/>
            <p:nvPr/>
          </p:nvSpPr>
          <p:spPr>
            <a:xfrm>
              <a:off x="4562439"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3" name="Google Shape;5103;p44"/>
            <p:cNvSpPr/>
            <p:nvPr/>
          </p:nvSpPr>
          <p:spPr>
            <a:xfrm>
              <a:off x="48885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4" name="Google Shape;5104;p44"/>
            <p:cNvSpPr/>
            <p:nvPr/>
          </p:nvSpPr>
          <p:spPr>
            <a:xfrm>
              <a:off x="4340905"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5" name="Google Shape;5105;p44"/>
            <p:cNvSpPr/>
            <p:nvPr/>
          </p:nvSpPr>
          <p:spPr>
            <a:xfrm>
              <a:off x="466953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6" name="Google Shape;5106;p44"/>
            <p:cNvSpPr/>
            <p:nvPr/>
          </p:nvSpPr>
          <p:spPr>
            <a:xfrm>
              <a:off x="521720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7" name="Google Shape;5107;p44"/>
            <p:cNvSpPr/>
            <p:nvPr/>
          </p:nvSpPr>
          <p:spPr>
            <a:xfrm>
              <a:off x="554334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8" name="Google Shape;5108;p44"/>
            <p:cNvSpPr/>
            <p:nvPr/>
          </p:nvSpPr>
          <p:spPr>
            <a:xfrm>
              <a:off x="4995674"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09" name="Google Shape;5109;p44"/>
            <p:cNvSpPr/>
            <p:nvPr/>
          </p:nvSpPr>
          <p:spPr>
            <a:xfrm>
              <a:off x="5324302"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0" name="Google Shape;5110;p44"/>
            <p:cNvSpPr/>
            <p:nvPr/>
          </p:nvSpPr>
          <p:spPr>
            <a:xfrm>
              <a:off x="587197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1" name="Google Shape;5111;p44"/>
            <p:cNvSpPr/>
            <p:nvPr/>
          </p:nvSpPr>
          <p:spPr>
            <a:xfrm>
              <a:off x="61981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2" name="Google Shape;5112;p44"/>
            <p:cNvSpPr/>
            <p:nvPr/>
          </p:nvSpPr>
          <p:spPr>
            <a:xfrm>
              <a:off x="565044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3" name="Google Shape;5113;p44"/>
            <p:cNvSpPr/>
            <p:nvPr/>
          </p:nvSpPr>
          <p:spPr>
            <a:xfrm>
              <a:off x="5979071"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4" name="Google Shape;5114;p44"/>
            <p:cNvSpPr/>
            <p:nvPr/>
          </p:nvSpPr>
          <p:spPr>
            <a:xfrm>
              <a:off x="652674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5" name="Google Shape;5115;p44"/>
            <p:cNvSpPr/>
            <p:nvPr/>
          </p:nvSpPr>
          <p:spPr>
            <a:xfrm>
              <a:off x="68528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6" name="Google Shape;5116;p44"/>
            <p:cNvSpPr/>
            <p:nvPr/>
          </p:nvSpPr>
          <p:spPr>
            <a:xfrm>
              <a:off x="630521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7" name="Google Shape;5117;p44"/>
            <p:cNvSpPr/>
            <p:nvPr/>
          </p:nvSpPr>
          <p:spPr>
            <a:xfrm>
              <a:off x="663384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8" name="Google Shape;5118;p44"/>
            <p:cNvSpPr/>
            <p:nvPr/>
          </p:nvSpPr>
          <p:spPr>
            <a:xfrm>
              <a:off x="71815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19" name="Google Shape;5119;p44"/>
            <p:cNvSpPr/>
            <p:nvPr/>
          </p:nvSpPr>
          <p:spPr>
            <a:xfrm>
              <a:off x="695998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0" name="Google Shape;5120;p44"/>
            <p:cNvSpPr/>
            <p:nvPr/>
          </p:nvSpPr>
          <p:spPr>
            <a:xfrm>
              <a:off x="75101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1" name="Google Shape;5121;p44"/>
            <p:cNvSpPr/>
            <p:nvPr/>
          </p:nvSpPr>
          <p:spPr>
            <a:xfrm>
              <a:off x="783628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2" name="Google Shape;5122;p44"/>
            <p:cNvSpPr/>
            <p:nvPr/>
          </p:nvSpPr>
          <p:spPr>
            <a:xfrm>
              <a:off x="7288609"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3" name="Google Shape;5123;p44"/>
            <p:cNvSpPr/>
            <p:nvPr/>
          </p:nvSpPr>
          <p:spPr>
            <a:xfrm>
              <a:off x="761723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4" name="Google Shape;5124;p44"/>
            <p:cNvSpPr/>
            <p:nvPr/>
          </p:nvSpPr>
          <p:spPr>
            <a:xfrm>
              <a:off x="816491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5" name="Google Shape;5125;p44"/>
            <p:cNvSpPr/>
            <p:nvPr/>
          </p:nvSpPr>
          <p:spPr>
            <a:xfrm>
              <a:off x="849105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6" name="Google Shape;5126;p44"/>
            <p:cNvSpPr/>
            <p:nvPr/>
          </p:nvSpPr>
          <p:spPr>
            <a:xfrm>
              <a:off x="7943378"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7" name="Google Shape;5127;p44"/>
            <p:cNvSpPr/>
            <p:nvPr/>
          </p:nvSpPr>
          <p:spPr>
            <a:xfrm>
              <a:off x="827200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8" name="Google Shape;5128;p44"/>
            <p:cNvSpPr/>
            <p:nvPr/>
          </p:nvSpPr>
          <p:spPr>
            <a:xfrm>
              <a:off x="88196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29" name="Google Shape;5129;p44"/>
            <p:cNvSpPr/>
            <p:nvPr/>
          </p:nvSpPr>
          <p:spPr>
            <a:xfrm>
              <a:off x="914582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0" name="Google Shape;5130;p44"/>
            <p:cNvSpPr/>
            <p:nvPr/>
          </p:nvSpPr>
          <p:spPr>
            <a:xfrm>
              <a:off x="8598147"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1" name="Google Shape;5131;p44"/>
            <p:cNvSpPr/>
            <p:nvPr/>
          </p:nvSpPr>
          <p:spPr>
            <a:xfrm>
              <a:off x="892677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2" name="Google Shape;5132;p44"/>
            <p:cNvSpPr/>
            <p:nvPr/>
          </p:nvSpPr>
          <p:spPr>
            <a:xfrm>
              <a:off x="947445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3" name="Google Shape;5133;p44"/>
            <p:cNvSpPr/>
            <p:nvPr/>
          </p:nvSpPr>
          <p:spPr>
            <a:xfrm>
              <a:off x="980059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4" name="Google Shape;5134;p44"/>
            <p:cNvSpPr/>
            <p:nvPr/>
          </p:nvSpPr>
          <p:spPr>
            <a:xfrm>
              <a:off x="925291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5" name="Google Shape;5135;p44"/>
            <p:cNvSpPr/>
            <p:nvPr/>
          </p:nvSpPr>
          <p:spPr>
            <a:xfrm>
              <a:off x="958154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6" name="Google Shape;5136;p44"/>
            <p:cNvSpPr/>
            <p:nvPr/>
          </p:nvSpPr>
          <p:spPr>
            <a:xfrm>
              <a:off x="101292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7" name="Google Shape;5137;p44"/>
            <p:cNvSpPr/>
            <p:nvPr/>
          </p:nvSpPr>
          <p:spPr>
            <a:xfrm>
              <a:off x="1045536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8" name="Google Shape;5138;p44"/>
            <p:cNvSpPr/>
            <p:nvPr/>
          </p:nvSpPr>
          <p:spPr>
            <a:xfrm>
              <a:off x="990768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39" name="Google Shape;5139;p44"/>
            <p:cNvSpPr/>
            <p:nvPr/>
          </p:nvSpPr>
          <p:spPr>
            <a:xfrm>
              <a:off x="10236312"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0" name="Google Shape;5140;p44"/>
            <p:cNvSpPr/>
            <p:nvPr/>
          </p:nvSpPr>
          <p:spPr>
            <a:xfrm>
              <a:off x="107839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1" name="Google Shape;5141;p44"/>
            <p:cNvSpPr/>
            <p:nvPr/>
          </p:nvSpPr>
          <p:spPr>
            <a:xfrm>
              <a:off x="10562454"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2" name="Google Shape;5142;p44"/>
            <p:cNvSpPr/>
            <p:nvPr/>
          </p:nvSpPr>
          <p:spPr>
            <a:xfrm>
              <a:off x="111126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3" name="Google Shape;5143;p44"/>
            <p:cNvSpPr/>
            <p:nvPr/>
          </p:nvSpPr>
          <p:spPr>
            <a:xfrm>
              <a:off x="1143875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4" name="Google Shape;5144;p44"/>
            <p:cNvSpPr/>
            <p:nvPr/>
          </p:nvSpPr>
          <p:spPr>
            <a:xfrm>
              <a:off x="10891083"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5" name="Google Shape;5145;p44"/>
            <p:cNvSpPr/>
            <p:nvPr/>
          </p:nvSpPr>
          <p:spPr>
            <a:xfrm>
              <a:off x="1121971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6" name="Google Shape;5146;p44"/>
            <p:cNvSpPr/>
            <p:nvPr/>
          </p:nvSpPr>
          <p:spPr>
            <a:xfrm>
              <a:off x="1176738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7" name="Google Shape;5147;p44"/>
            <p:cNvSpPr/>
            <p:nvPr/>
          </p:nvSpPr>
          <p:spPr>
            <a:xfrm>
              <a:off x="1209352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8" name="Google Shape;5148;p44"/>
            <p:cNvSpPr/>
            <p:nvPr/>
          </p:nvSpPr>
          <p:spPr>
            <a:xfrm>
              <a:off x="11545852"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49" name="Google Shape;5149;p44"/>
            <p:cNvSpPr/>
            <p:nvPr/>
          </p:nvSpPr>
          <p:spPr>
            <a:xfrm>
              <a:off x="1187448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5150" name="Google Shape;5150;p44"/>
          <p:cNvGrpSpPr/>
          <p:nvPr/>
        </p:nvGrpSpPr>
        <p:grpSpPr>
          <a:xfrm>
            <a:off x="83664" y="4624382"/>
            <a:ext cx="12009864" cy="176637"/>
            <a:chOff x="83663" y="4565932"/>
            <a:chExt cx="12009864" cy="176637"/>
          </a:xfrm>
        </p:grpSpPr>
        <p:sp>
          <p:nvSpPr>
            <p:cNvPr id="5151" name="Google Shape;5151;p44"/>
            <p:cNvSpPr/>
            <p:nvPr/>
          </p:nvSpPr>
          <p:spPr>
            <a:xfrm>
              <a:off x="695998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52" name="Google Shape;5152;p44"/>
            <p:cNvSpPr/>
            <p:nvPr/>
          </p:nvSpPr>
          <p:spPr>
            <a:xfrm>
              <a:off x="663384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53" name="Google Shape;5153;p44"/>
            <p:cNvSpPr/>
            <p:nvPr/>
          </p:nvSpPr>
          <p:spPr>
            <a:xfrm flipH="1">
              <a:off x="706707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54" name="Google Shape;5154;p44"/>
            <p:cNvSpPr/>
            <p:nvPr/>
          </p:nvSpPr>
          <p:spPr>
            <a:xfrm flipH="1">
              <a:off x="674093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55" name="Google Shape;5155;p44"/>
            <p:cNvSpPr/>
            <p:nvPr/>
          </p:nvSpPr>
          <p:spPr>
            <a:xfrm>
              <a:off x="630521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56" name="Google Shape;5156;p44"/>
            <p:cNvSpPr/>
            <p:nvPr/>
          </p:nvSpPr>
          <p:spPr>
            <a:xfrm>
              <a:off x="597907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57" name="Google Shape;5157;p44"/>
            <p:cNvSpPr/>
            <p:nvPr/>
          </p:nvSpPr>
          <p:spPr>
            <a:xfrm flipH="1">
              <a:off x="641230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58" name="Google Shape;5158;p44"/>
            <p:cNvSpPr/>
            <p:nvPr/>
          </p:nvSpPr>
          <p:spPr>
            <a:xfrm flipH="1">
              <a:off x="608616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59" name="Google Shape;5159;p44"/>
            <p:cNvSpPr/>
            <p:nvPr/>
          </p:nvSpPr>
          <p:spPr>
            <a:xfrm>
              <a:off x="565044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0" name="Google Shape;5160;p44"/>
            <p:cNvSpPr/>
            <p:nvPr/>
          </p:nvSpPr>
          <p:spPr>
            <a:xfrm>
              <a:off x="532430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1" name="Google Shape;5161;p44"/>
            <p:cNvSpPr/>
            <p:nvPr/>
          </p:nvSpPr>
          <p:spPr>
            <a:xfrm flipH="1">
              <a:off x="5757538"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2" name="Google Shape;5162;p44"/>
            <p:cNvSpPr/>
            <p:nvPr/>
          </p:nvSpPr>
          <p:spPr>
            <a:xfrm flipH="1">
              <a:off x="5431398"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3" name="Google Shape;5163;p44"/>
            <p:cNvSpPr/>
            <p:nvPr/>
          </p:nvSpPr>
          <p:spPr>
            <a:xfrm>
              <a:off x="499567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4" name="Google Shape;5164;p44"/>
            <p:cNvSpPr/>
            <p:nvPr/>
          </p:nvSpPr>
          <p:spPr>
            <a:xfrm>
              <a:off x="466953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5" name="Google Shape;5165;p44"/>
            <p:cNvSpPr/>
            <p:nvPr/>
          </p:nvSpPr>
          <p:spPr>
            <a:xfrm flipH="1">
              <a:off x="510276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6" name="Google Shape;5166;p44"/>
            <p:cNvSpPr/>
            <p:nvPr/>
          </p:nvSpPr>
          <p:spPr>
            <a:xfrm flipH="1">
              <a:off x="4776629"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7" name="Google Shape;5167;p44"/>
            <p:cNvSpPr/>
            <p:nvPr/>
          </p:nvSpPr>
          <p:spPr>
            <a:xfrm>
              <a:off x="434090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8" name="Google Shape;5168;p44"/>
            <p:cNvSpPr/>
            <p:nvPr/>
          </p:nvSpPr>
          <p:spPr>
            <a:xfrm>
              <a:off x="401476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69" name="Google Shape;5169;p44"/>
            <p:cNvSpPr/>
            <p:nvPr/>
          </p:nvSpPr>
          <p:spPr>
            <a:xfrm flipH="1">
              <a:off x="444799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0" name="Google Shape;5170;p44"/>
            <p:cNvSpPr/>
            <p:nvPr/>
          </p:nvSpPr>
          <p:spPr>
            <a:xfrm flipH="1">
              <a:off x="4121860"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1" name="Google Shape;5171;p44"/>
            <p:cNvSpPr/>
            <p:nvPr/>
          </p:nvSpPr>
          <p:spPr>
            <a:xfrm>
              <a:off x="368613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2" name="Google Shape;5172;p44"/>
            <p:cNvSpPr/>
            <p:nvPr/>
          </p:nvSpPr>
          <p:spPr>
            <a:xfrm flipH="1">
              <a:off x="3793231"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3" name="Google Shape;5173;p44"/>
            <p:cNvSpPr/>
            <p:nvPr/>
          </p:nvSpPr>
          <p:spPr>
            <a:xfrm>
              <a:off x="335750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4" name="Google Shape;5174;p44"/>
            <p:cNvSpPr/>
            <p:nvPr/>
          </p:nvSpPr>
          <p:spPr>
            <a:xfrm>
              <a:off x="3031367"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5" name="Google Shape;5175;p44"/>
            <p:cNvSpPr/>
            <p:nvPr/>
          </p:nvSpPr>
          <p:spPr>
            <a:xfrm flipH="1">
              <a:off x="3464602"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6" name="Google Shape;5176;p44"/>
            <p:cNvSpPr/>
            <p:nvPr/>
          </p:nvSpPr>
          <p:spPr>
            <a:xfrm flipH="1">
              <a:off x="3138462"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7" name="Google Shape;5177;p44"/>
            <p:cNvSpPr/>
            <p:nvPr/>
          </p:nvSpPr>
          <p:spPr>
            <a:xfrm>
              <a:off x="2702739"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8" name="Google Shape;5178;p44"/>
            <p:cNvSpPr/>
            <p:nvPr/>
          </p:nvSpPr>
          <p:spPr>
            <a:xfrm>
              <a:off x="237659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79" name="Google Shape;5179;p44"/>
            <p:cNvSpPr/>
            <p:nvPr/>
          </p:nvSpPr>
          <p:spPr>
            <a:xfrm flipH="1">
              <a:off x="2809833"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0" name="Google Shape;5180;p44"/>
            <p:cNvSpPr/>
            <p:nvPr/>
          </p:nvSpPr>
          <p:spPr>
            <a:xfrm flipH="1">
              <a:off x="2483693"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1" name="Google Shape;5181;p44"/>
            <p:cNvSpPr/>
            <p:nvPr/>
          </p:nvSpPr>
          <p:spPr>
            <a:xfrm>
              <a:off x="204797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2" name="Google Shape;5182;p44"/>
            <p:cNvSpPr/>
            <p:nvPr/>
          </p:nvSpPr>
          <p:spPr>
            <a:xfrm>
              <a:off x="172183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3" name="Google Shape;5183;p44"/>
            <p:cNvSpPr/>
            <p:nvPr/>
          </p:nvSpPr>
          <p:spPr>
            <a:xfrm flipH="1">
              <a:off x="2155065"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4" name="Google Shape;5184;p44"/>
            <p:cNvSpPr/>
            <p:nvPr/>
          </p:nvSpPr>
          <p:spPr>
            <a:xfrm flipH="1">
              <a:off x="1828924"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5" name="Google Shape;5185;p44"/>
            <p:cNvSpPr/>
            <p:nvPr/>
          </p:nvSpPr>
          <p:spPr>
            <a:xfrm>
              <a:off x="139320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6" name="Google Shape;5186;p44"/>
            <p:cNvSpPr/>
            <p:nvPr/>
          </p:nvSpPr>
          <p:spPr>
            <a:xfrm>
              <a:off x="106706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7" name="Google Shape;5187;p44"/>
            <p:cNvSpPr/>
            <p:nvPr/>
          </p:nvSpPr>
          <p:spPr>
            <a:xfrm flipH="1">
              <a:off x="150029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8" name="Google Shape;5188;p44"/>
            <p:cNvSpPr/>
            <p:nvPr/>
          </p:nvSpPr>
          <p:spPr>
            <a:xfrm flipH="1">
              <a:off x="1174155"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89" name="Google Shape;5189;p44"/>
            <p:cNvSpPr/>
            <p:nvPr/>
          </p:nvSpPr>
          <p:spPr>
            <a:xfrm>
              <a:off x="73843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0" name="Google Shape;5190;p44"/>
            <p:cNvSpPr/>
            <p:nvPr/>
          </p:nvSpPr>
          <p:spPr>
            <a:xfrm>
              <a:off x="41229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1" name="Google Shape;5191;p44"/>
            <p:cNvSpPr/>
            <p:nvPr/>
          </p:nvSpPr>
          <p:spPr>
            <a:xfrm flipH="1">
              <a:off x="84552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2" name="Google Shape;5192;p44"/>
            <p:cNvSpPr/>
            <p:nvPr/>
          </p:nvSpPr>
          <p:spPr>
            <a:xfrm flipH="1">
              <a:off x="519387"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3" name="Google Shape;5193;p44"/>
            <p:cNvSpPr/>
            <p:nvPr/>
          </p:nvSpPr>
          <p:spPr>
            <a:xfrm>
              <a:off x="8366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4" name="Google Shape;5194;p44"/>
            <p:cNvSpPr/>
            <p:nvPr/>
          </p:nvSpPr>
          <p:spPr>
            <a:xfrm flipH="1">
              <a:off x="19075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5" name="Google Shape;5195;p44"/>
            <p:cNvSpPr/>
            <p:nvPr/>
          </p:nvSpPr>
          <p:spPr>
            <a:xfrm>
              <a:off x="11874480"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6" name="Google Shape;5196;p44"/>
            <p:cNvSpPr/>
            <p:nvPr/>
          </p:nvSpPr>
          <p:spPr>
            <a:xfrm flipH="1">
              <a:off x="11981575"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7" name="Google Shape;5197;p44"/>
            <p:cNvSpPr/>
            <p:nvPr/>
          </p:nvSpPr>
          <p:spPr>
            <a:xfrm>
              <a:off x="1154585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8" name="Google Shape;5198;p44"/>
            <p:cNvSpPr/>
            <p:nvPr/>
          </p:nvSpPr>
          <p:spPr>
            <a:xfrm>
              <a:off x="11219711"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199" name="Google Shape;5199;p44"/>
            <p:cNvSpPr/>
            <p:nvPr/>
          </p:nvSpPr>
          <p:spPr>
            <a:xfrm flipH="1">
              <a:off x="11652945"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0" name="Google Shape;5200;p44"/>
            <p:cNvSpPr/>
            <p:nvPr/>
          </p:nvSpPr>
          <p:spPr>
            <a:xfrm flipH="1">
              <a:off x="11326806"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1" name="Google Shape;5201;p44"/>
            <p:cNvSpPr/>
            <p:nvPr/>
          </p:nvSpPr>
          <p:spPr>
            <a:xfrm>
              <a:off x="1089108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2" name="Google Shape;5202;p44"/>
            <p:cNvSpPr/>
            <p:nvPr/>
          </p:nvSpPr>
          <p:spPr>
            <a:xfrm flipH="1">
              <a:off x="10998177"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3" name="Google Shape;5203;p44"/>
            <p:cNvSpPr/>
            <p:nvPr/>
          </p:nvSpPr>
          <p:spPr>
            <a:xfrm>
              <a:off x="1056245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4" name="Google Shape;5204;p44"/>
            <p:cNvSpPr/>
            <p:nvPr/>
          </p:nvSpPr>
          <p:spPr>
            <a:xfrm>
              <a:off x="1023631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5" name="Google Shape;5205;p44"/>
            <p:cNvSpPr/>
            <p:nvPr/>
          </p:nvSpPr>
          <p:spPr>
            <a:xfrm flipH="1">
              <a:off x="10669548"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6" name="Google Shape;5206;p44"/>
            <p:cNvSpPr/>
            <p:nvPr/>
          </p:nvSpPr>
          <p:spPr>
            <a:xfrm flipH="1">
              <a:off x="10343408"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7" name="Google Shape;5207;p44"/>
            <p:cNvSpPr/>
            <p:nvPr/>
          </p:nvSpPr>
          <p:spPr>
            <a:xfrm>
              <a:off x="990768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8" name="Google Shape;5208;p44"/>
            <p:cNvSpPr/>
            <p:nvPr/>
          </p:nvSpPr>
          <p:spPr>
            <a:xfrm>
              <a:off x="9581544"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09" name="Google Shape;5209;p44"/>
            <p:cNvSpPr/>
            <p:nvPr/>
          </p:nvSpPr>
          <p:spPr>
            <a:xfrm flipH="1">
              <a:off x="10014780"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0" name="Google Shape;5210;p44"/>
            <p:cNvSpPr/>
            <p:nvPr/>
          </p:nvSpPr>
          <p:spPr>
            <a:xfrm flipH="1">
              <a:off x="9688639"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1" name="Google Shape;5211;p44"/>
            <p:cNvSpPr/>
            <p:nvPr/>
          </p:nvSpPr>
          <p:spPr>
            <a:xfrm>
              <a:off x="9252916"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2" name="Google Shape;5212;p44"/>
            <p:cNvSpPr/>
            <p:nvPr/>
          </p:nvSpPr>
          <p:spPr>
            <a:xfrm>
              <a:off x="892677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3" name="Google Shape;5213;p44"/>
            <p:cNvSpPr/>
            <p:nvPr/>
          </p:nvSpPr>
          <p:spPr>
            <a:xfrm flipH="1">
              <a:off x="9360011"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4" name="Google Shape;5214;p44"/>
            <p:cNvSpPr/>
            <p:nvPr/>
          </p:nvSpPr>
          <p:spPr>
            <a:xfrm flipH="1">
              <a:off x="9033870"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5" name="Google Shape;5215;p44"/>
            <p:cNvSpPr/>
            <p:nvPr/>
          </p:nvSpPr>
          <p:spPr>
            <a:xfrm>
              <a:off x="8598148"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6" name="Google Shape;5216;p44"/>
            <p:cNvSpPr/>
            <p:nvPr/>
          </p:nvSpPr>
          <p:spPr>
            <a:xfrm>
              <a:off x="827200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7" name="Google Shape;5217;p44"/>
            <p:cNvSpPr/>
            <p:nvPr/>
          </p:nvSpPr>
          <p:spPr>
            <a:xfrm flipH="1">
              <a:off x="870524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8" name="Google Shape;5218;p44"/>
            <p:cNvSpPr/>
            <p:nvPr/>
          </p:nvSpPr>
          <p:spPr>
            <a:xfrm flipH="1">
              <a:off x="8379101"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19" name="Google Shape;5219;p44"/>
            <p:cNvSpPr/>
            <p:nvPr/>
          </p:nvSpPr>
          <p:spPr>
            <a:xfrm>
              <a:off x="794337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20" name="Google Shape;5220;p44"/>
            <p:cNvSpPr/>
            <p:nvPr/>
          </p:nvSpPr>
          <p:spPr>
            <a:xfrm>
              <a:off x="761723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21" name="Google Shape;5221;p44"/>
            <p:cNvSpPr/>
            <p:nvPr/>
          </p:nvSpPr>
          <p:spPr>
            <a:xfrm flipH="1">
              <a:off x="805047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22" name="Google Shape;5222;p44"/>
            <p:cNvSpPr/>
            <p:nvPr/>
          </p:nvSpPr>
          <p:spPr>
            <a:xfrm flipH="1">
              <a:off x="7724332"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23" name="Google Shape;5223;p44"/>
            <p:cNvSpPr/>
            <p:nvPr/>
          </p:nvSpPr>
          <p:spPr>
            <a:xfrm>
              <a:off x="728860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24" name="Google Shape;5224;p44"/>
            <p:cNvSpPr/>
            <p:nvPr/>
          </p:nvSpPr>
          <p:spPr>
            <a:xfrm flipH="1">
              <a:off x="7395703"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5225" name="Google Shape;5225;p44"/>
          <p:cNvGrpSpPr/>
          <p:nvPr/>
        </p:nvGrpSpPr>
        <p:grpSpPr>
          <a:xfrm>
            <a:off x="83663" y="4909416"/>
            <a:ext cx="12009863" cy="176637"/>
            <a:chOff x="83663" y="4856241"/>
            <a:chExt cx="12009863" cy="176637"/>
          </a:xfrm>
        </p:grpSpPr>
        <p:sp>
          <p:nvSpPr>
            <p:cNvPr id="5226" name="Google Shape;5226;p44"/>
            <p:cNvSpPr/>
            <p:nvPr/>
          </p:nvSpPr>
          <p:spPr>
            <a:xfrm>
              <a:off x="30519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27" name="Google Shape;5227;p44"/>
            <p:cNvSpPr/>
            <p:nvPr/>
          </p:nvSpPr>
          <p:spPr>
            <a:xfrm>
              <a:off x="63133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28" name="Google Shape;5228;p44"/>
            <p:cNvSpPr/>
            <p:nvPr/>
          </p:nvSpPr>
          <p:spPr>
            <a:xfrm>
              <a:off x="8366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29" name="Google Shape;5229;p44"/>
            <p:cNvSpPr/>
            <p:nvPr/>
          </p:nvSpPr>
          <p:spPr>
            <a:xfrm>
              <a:off x="41229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0" name="Google Shape;5230;p44"/>
            <p:cNvSpPr/>
            <p:nvPr/>
          </p:nvSpPr>
          <p:spPr>
            <a:xfrm>
              <a:off x="95996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1" name="Google Shape;5231;p44"/>
            <p:cNvSpPr/>
            <p:nvPr/>
          </p:nvSpPr>
          <p:spPr>
            <a:xfrm>
              <a:off x="128610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2" name="Google Shape;5232;p44"/>
            <p:cNvSpPr/>
            <p:nvPr/>
          </p:nvSpPr>
          <p:spPr>
            <a:xfrm>
              <a:off x="73843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3" name="Google Shape;5233;p44"/>
            <p:cNvSpPr/>
            <p:nvPr/>
          </p:nvSpPr>
          <p:spPr>
            <a:xfrm>
              <a:off x="106706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4" name="Google Shape;5234;p44"/>
            <p:cNvSpPr/>
            <p:nvPr/>
          </p:nvSpPr>
          <p:spPr>
            <a:xfrm>
              <a:off x="161473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5" name="Google Shape;5235;p44"/>
            <p:cNvSpPr/>
            <p:nvPr/>
          </p:nvSpPr>
          <p:spPr>
            <a:xfrm>
              <a:off x="194087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6" name="Google Shape;5236;p44"/>
            <p:cNvSpPr/>
            <p:nvPr/>
          </p:nvSpPr>
          <p:spPr>
            <a:xfrm>
              <a:off x="139320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7" name="Google Shape;5237;p44"/>
            <p:cNvSpPr/>
            <p:nvPr/>
          </p:nvSpPr>
          <p:spPr>
            <a:xfrm>
              <a:off x="1721829"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8" name="Google Shape;5238;p44"/>
            <p:cNvSpPr/>
            <p:nvPr/>
          </p:nvSpPr>
          <p:spPr>
            <a:xfrm>
              <a:off x="226950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39" name="Google Shape;5239;p44"/>
            <p:cNvSpPr/>
            <p:nvPr/>
          </p:nvSpPr>
          <p:spPr>
            <a:xfrm>
              <a:off x="259564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0" name="Google Shape;5240;p44"/>
            <p:cNvSpPr/>
            <p:nvPr/>
          </p:nvSpPr>
          <p:spPr>
            <a:xfrm>
              <a:off x="204796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1" name="Google Shape;5241;p44"/>
            <p:cNvSpPr/>
            <p:nvPr/>
          </p:nvSpPr>
          <p:spPr>
            <a:xfrm>
              <a:off x="2376598"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2" name="Google Shape;5242;p44"/>
            <p:cNvSpPr/>
            <p:nvPr/>
          </p:nvSpPr>
          <p:spPr>
            <a:xfrm>
              <a:off x="292427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3" name="Google Shape;5243;p44"/>
            <p:cNvSpPr/>
            <p:nvPr/>
          </p:nvSpPr>
          <p:spPr>
            <a:xfrm>
              <a:off x="325041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4" name="Google Shape;5244;p44"/>
            <p:cNvSpPr/>
            <p:nvPr/>
          </p:nvSpPr>
          <p:spPr>
            <a:xfrm>
              <a:off x="270273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5" name="Google Shape;5245;p44"/>
            <p:cNvSpPr/>
            <p:nvPr/>
          </p:nvSpPr>
          <p:spPr>
            <a:xfrm>
              <a:off x="3031366"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6" name="Google Shape;5246;p44"/>
            <p:cNvSpPr/>
            <p:nvPr/>
          </p:nvSpPr>
          <p:spPr>
            <a:xfrm>
              <a:off x="35790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7" name="Google Shape;5247;p44"/>
            <p:cNvSpPr/>
            <p:nvPr/>
          </p:nvSpPr>
          <p:spPr>
            <a:xfrm>
              <a:off x="3357508"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8" name="Google Shape;5248;p44"/>
            <p:cNvSpPr/>
            <p:nvPr/>
          </p:nvSpPr>
          <p:spPr>
            <a:xfrm>
              <a:off x="390767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49" name="Google Shape;5249;p44"/>
            <p:cNvSpPr/>
            <p:nvPr/>
          </p:nvSpPr>
          <p:spPr>
            <a:xfrm>
              <a:off x="423381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0" name="Google Shape;5250;p44"/>
            <p:cNvSpPr/>
            <p:nvPr/>
          </p:nvSpPr>
          <p:spPr>
            <a:xfrm>
              <a:off x="3686136"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1" name="Google Shape;5251;p44"/>
            <p:cNvSpPr/>
            <p:nvPr/>
          </p:nvSpPr>
          <p:spPr>
            <a:xfrm>
              <a:off x="401476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2" name="Google Shape;5252;p44"/>
            <p:cNvSpPr/>
            <p:nvPr/>
          </p:nvSpPr>
          <p:spPr>
            <a:xfrm>
              <a:off x="4562439"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3" name="Google Shape;5253;p44"/>
            <p:cNvSpPr/>
            <p:nvPr/>
          </p:nvSpPr>
          <p:spPr>
            <a:xfrm>
              <a:off x="48885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4" name="Google Shape;5254;p44"/>
            <p:cNvSpPr/>
            <p:nvPr/>
          </p:nvSpPr>
          <p:spPr>
            <a:xfrm>
              <a:off x="4340905"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5" name="Google Shape;5255;p44"/>
            <p:cNvSpPr/>
            <p:nvPr/>
          </p:nvSpPr>
          <p:spPr>
            <a:xfrm>
              <a:off x="466953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6" name="Google Shape;5256;p44"/>
            <p:cNvSpPr/>
            <p:nvPr/>
          </p:nvSpPr>
          <p:spPr>
            <a:xfrm>
              <a:off x="521720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7" name="Google Shape;5257;p44"/>
            <p:cNvSpPr/>
            <p:nvPr/>
          </p:nvSpPr>
          <p:spPr>
            <a:xfrm>
              <a:off x="554334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8" name="Google Shape;5258;p44"/>
            <p:cNvSpPr/>
            <p:nvPr/>
          </p:nvSpPr>
          <p:spPr>
            <a:xfrm>
              <a:off x="4995674"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59" name="Google Shape;5259;p44"/>
            <p:cNvSpPr/>
            <p:nvPr/>
          </p:nvSpPr>
          <p:spPr>
            <a:xfrm>
              <a:off x="5324302"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0" name="Google Shape;5260;p44"/>
            <p:cNvSpPr/>
            <p:nvPr/>
          </p:nvSpPr>
          <p:spPr>
            <a:xfrm>
              <a:off x="587197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1" name="Google Shape;5261;p44"/>
            <p:cNvSpPr/>
            <p:nvPr/>
          </p:nvSpPr>
          <p:spPr>
            <a:xfrm>
              <a:off x="61981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2" name="Google Shape;5262;p44"/>
            <p:cNvSpPr/>
            <p:nvPr/>
          </p:nvSpPr>
          <p:spPr>
            <a:xfrm>
              <a:off x="565044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3" name="Google Shape;5263;p44"/>
            <p:cNvSpPr/>
            <p:nvPr/>
          </p:nvSpPr>
          <p:spPr>
            <a:xfrm>
              <a:off x="5979071"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4" name="Google Shape;5264;p44"/>
            <p:cNvSpPr/>
            <p:nvPr/>
          </p:nvSpPr>
          <p:spPr>
            <a:xfrm>
              <a:off x="652674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5" name="Google Shape;5265;p44"/>
            <p:cNvSpPr/>
            <p:nvPr/>
          </p:nvSpPr>
          <p:spPr>
            <a:xfrm>
              <a:off x="68528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6" name="Google Shape;5266;p44"/>
            <p:cNvSpPr/>
            <p:nvPr/>
          </p:nvSpPr>
          <p:spPr>
            <a:xfrm>
              <a:off x="630521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7" name="Google Shape;5267;p44"/>
            <p:cNvSpPr/>
            <p:nvPr/>
          </p:nvSpPr>
          <p:spPr>
            <a:xfrm>
              <a:off x="663384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8" name="Google Shape;5268;p44"/>
            <p:cNvSpPr/>
            <p:nvPr/>
          </p:nvSpPr>
          <p:spPr>
            <a:xfrm>
              <a:off x="71815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69" name="Google Shape;5269;p44"/>
            <p:cNvSpPr/>
            <p:nvPr/>
          </p:nvSpPr>
          <p:spPr>
            <a:xfrm>
              <a:off x="695998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0" name="Google Shape;5270;p44"/>
            <p:cNvSpPr/>
            <p:nvPr/>
          </p:nvSpPr>
          <p:spPr>
            <a:xfrm>
              <a:off x="75101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1" name="Google Shape;5271;p44"/>
            <p:cNvSpPr/>
            <p:nvPr/>
          </p:nvSpPr>
          <p:spPr>
            <a:xfrm>
              <a:off x="783628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2" name="Google Shape;5272;p44"/>
            <p:cNvSpPr/>
            <p:nvPr/>
          </p:nvSpPr>
          <p:spPr>
            <a:xfrm>
              <a:off x="7288609"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3" name="Google Shape;5273;p44"/>
            <p:cNvSpPr/>
            <p:nvPr/>
          </p:nvSpPr>
          <p:spPr>
            <a:xfrm>
              <a:off x="761723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4" name="Google Shape;5274;p44"/>
            <p:cNvSpPr/>
            <p:nvPr/>
          </p:nvSpPr>
          <p:spPr>
            <a:xfrm>
              <a:off x="816491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5" name="Google Shape;5275;p44"/>
            <p:cNvSpPr/>
            <p:nvPr/>
          </p:nvSpPr>
          <p:spPr>
            <a:xfrm>
              <a:off x="849105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6" name="Google Shape;5276;p44"/>
            <p:cNvSpPr/>
            <p:nvPr/>
          </p:nvSpPr>
          <p:spPr>
            <a:xfrm>
              <a:off x="7943378"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7" name="Google Shape;5277;p44"/>
            <p:cNvSpPr/>
            <p:nvPr/>
          </p:nvSpPr>
          <p:spPr>
            <a:xfrm>
              <a:off x="827200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8" name="Google Shape;5278;p44"/>
            <p:cNvSpPr/>
            <p:nvPr/>
          </p:nvSpPr>
          <p:spPr>
            <a:xfrm>
              <a:off x="88196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79" name="Google Shape;5279;p44"/>
            <p:cNvSpPr/>
            <p:nvPr/>
          </p:nvSpPr>
          <p:spPr>
            <a:xfrm>
              <a:off x="914582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0" name="Google Shape;5280;p44"/>
            <p:cNvSpPr/>
            <p:nvPr/>
          </p:nvSpPr>
          <p:spPr>
            <a:xfrm>
              <a:off x="8598147"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1" name="Google Shape;5281;p44"/>
            <p:cNvSpPr/>
            <p:nvPr/>
          </p:nvSpPr>
          <p:spPr>
            <a:xfrm>
              <a:off x="892677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2" name="Google Shape;5282;p44"/>
            <p:cNvSpPr/>
            <p:nvPr/>
          </p:nvSpPr>
          <p:spPr>
            <a:xfrm>
              <a:off x="947445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3" name="Google Shape;5283;p44"/>
            <p:cNvSpPr/>
            <p:nvPr/>
          </p:nvSpPr>
          <p:spPr>
            <a:xfrm>
              <a:off x="980059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4" name="Google Shape;5284;p44"/>
            <p:cNvSpPr/>
            <p:nvPr/>
          </p:nvSpPr>
          <p:spPr>
            <a:xfrm>
              <a:off x="925291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5" name="Google Shape;5285;p44"/>
            <p:cNvSpPr/>
            <p:nvPr/>
          </p:nvSpPr>
          <p:spPr>
            <a:xfrm>
              <a:off x="958154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6" name="Google Shape;5286;p44"/>
            <p:cNvSpPr/>
            <p:nvPr/>
          </p:nvSpPr>
          <p:spPr>
            <a:xfrm>
              <a:off x="101292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7" name="Google Shape;5287;p44"/>
            <p:cNvSpPr/>
            <p:nvPr/>
          </p:nvSpPr>
          <p:spPr>
            <a:xfrm>
              <a:off x="1045536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8" name="Google Shape;5288;p44"/>
            <p:cNvSpPr/>
            <p:nvPr/>
          </p:nvSpPr>
          <p:spPr>
            <a:xfrm>
              <a:off x="990768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89" name="Google Shape;5289;p44"/>
            <p:cNvSpPr/>
            <p:nvPr/>
          </p:nvSpPr>
          <p:spPr>
            <a:xfrm>
              <a:off x="10236312"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0" name="Google Shape;5290;p44"/>
            <p:cNvSpPr/>
            <p:nvPr/>
          </p:nvSpPr>
          <p:spPr>
            <a:xfrm>
              <a:off x="107839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1" name="Google Shape;5291;p44"/>
            <p:cNvSpPr/>
            <p:nvPr/>
          </p:nvSpPr>
          <p:spPr>
            <a:xfrm>
              <a:off x="10562454"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2" name="Google Shape;5292;p44"/>
            <p:cNvSpPr/>
            <p:nvPr/>
          </p:nvSpPr>
          <p:spPr>
            <a:xfrm>
              <a:off x="111126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3" name="Google Shape;5293;p44"/>
            <p:cNvSpPr/>
            <p:nvPr/>
          </p:nvSpPr>
          <p:spPr>
            <a:xfrm>
              <a:off x="1143875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4" name="Google Shape;5294;p44"/>
            <p:cNvSpPr/>
            <p:nvPr/>
          </p:nvSpPr>
          <p:spPr>
            <a:xfrm>
              <a:off x="10891083"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5" name="Google Shape;5295;p44"/>
            <p:cNvSpPr/>
            <p:nvPr/>
          </p:nvSpPr>
          <p:spPr>
            <a:xfrm>
              <a:off x="1121971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6" name="Google Shape;5296;p44"/>
            <p:cNvSpPr/>
            <p:nvPr/>
          </p:nvSpPr>
          <p:spPr>
            <a:xfrm>
              <a:off x="1176738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7" name="Google Shape;5297;p44"/>
            <p:cNvSpPr/>
            <p:nvPr/>
          </p:nvSpPr>
          <p:spPr>
            <a:xfrm>
              <a:off x="1209352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8" name="Google Shape;5298;p44"/>
            <p:cNvSpPr/>
            <p:nvPr/>
          </p:nvSpPr>
          <p:spPr>
            <a:xfrm>
              <a:off x="11545852"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299" name="Google Shape;5299;p44"/>
            <p:cNvSpPr/>
            <p:nvPr/>
          </p:nvSpPr>
          <p:spPr>
            <a:xfrm>
              <a:off x="1187448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5300" name="Google Shape;5300;p44"/>
          <p:cNvGrpSpPr/>
          <p:nvPr/>
        </p:nvGrpSpPr>
        <p:grpSpPr>
          <a:xfrm>
            <a:off x="83664" y="3484246"/>
            <a:ext cx="12009863" cy="176637"/>
            <a:chOff x="83664" y="3400078"/>
            <a:chExt cx="12009863" cy="176637"/>
          </a:xfrm>
        </p:grpSpPr>
        <p:sp>
          <p:nvSpPr>
            <p:cNvPr id="5301" name="Google Shape;5301;p44"/>
            <p:cNvSpPr/>
            <p:nvPr/>
          </p:nvSpPr>
          <p:spPr>
            <a:xfrm>
              <a:off x="1187199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02" name="Google Shape;5302;p44"/>
            <p:cNvSpPr/>
            <p:nvPr/>
          </p:nvSpPr>
          <p:spPr>
            <a:xfrm>
              <a:off x="1154585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03" name="Google Shape;5303;p44"/>
            <p:cNvSpPr/>
            <p:nvPr/>
          </p:nvSpPr>
          <p:spPr>
            <a:xfrm flipH="1">
              <a:off x="1197908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04" name="Google Shape;5304;p44"/>
            <p:cNvSpPr/>
            <p:nvPr/>
          </p:nvSpPr>
          <p:spPr>
            <a:xfrm flipH="1">
              <a:off x="1165294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05" name="Google Shape;5305;p44"/>
            <p:cNvSpPr/>
            <p:nvPr/>
          </p:nvSpPr>
          <p:spPr>
            <a:xfrm>
              <a:off x="1121722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06" name="Google Shape;5306;p44"/>
            <p:cNvSpPr/>
            <p:nvPr/>
          </p:nvSpPr>
          <p:spPr>
            <a:xfrm>
              <a:off x="1089108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07" name="Google Shape;5307;p44"/>
            <p:cNvSpPr/>
            <p:nvPr/>
          </p:nvSpPr>
          <p:spPr>
            <a:xfrm flipH="1">
              <a:off x="1132431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08" name="Google Shape;5308;p44"/>
            <p:cNvSpPr/>
            <p:nvPr/>
          </p:nvSpPr>
          <p:spPr>
            <a:xfrm flipH="1">
              <a:off x="1099817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09" name="Google Shape;5309;p44"/>
            <p:cNvSpPr/>
            <p:nvPr/>
          </p:nvSpPr>
          <p:spPr>
            <a:xfrm>
              <a:off x="1056245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0" name="Google Shape;5310;p44"/>
            <p:cNvSpPr/>
            <p:nvPr/>
          </p:nvSpPr>
          <p:spPr>
            <a:xfrm>
              <a:off x="1023631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1" name="Google Shape;5311;p44"/>
            <p:cNvSpPr/>
            <p:nvPr/>
          </p:nvSpPr>
          <p:spPr>
            <a:xfrm flipH="1">
              <a:off x="10669550"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2" name="Google Shape;5312;p44"/>
            <p:cNvSpPr/>
            <p:nvPr/>
          </p:nvSpPr>
          <p:spPr>
            <a:xfrm flipH="1">
              <a:off x="10343410"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3" name="Google Shape;5313;p44"/>
            <p:cNvSpPr/>
            <p:nvPr/>
          </p:nvSpPr>
          <p:spPr>
            <a:xfrm>
              <a:off x="990768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4" name="Google Shape;5314;p44"/>
            <p:cNvSpPr/>
            <p:nvPr/>
          </p:nvSpPr>
          <p:spPr>
            <a:xfrm>
              <a:off x="958154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5" name="Google Shape;5315;p44"/>
            <p:cNvSpPr/>
            <p:nvPr/>
          </p:nvSpPr>
          <p:spPr>
            <a:xfrm flipH="1">
              <a:off x="1001478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6" name="Google Shape;5316;p44"/>
            <p:cNvSpPr/>
            <p:nvPr/>
          </p:nvSpPr>
          <p:spPr>
            <a:xfrm flipH="1">
              <a:off x="9688641"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7" name="Google Shape;5317;p44"/>
            <p:cNvSpPr/>
            <p:nvPr/>
          </p:nvSpPr>
          <p:spPr>
            <a:xfrm>
              <a:off x="925291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8" name="Google Shape;5318;p44"/>
            <p:cNvSpPr/>
            <p:nvPr/>
          </p:nvSpPr>
          <p:spPr>
            <a:xfrm>
              <a:off x="892677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19" name="Google Shape;5319;p44"/>
            <p:cNvSpPr/>
            <p:nvPr/>
          </p:nvSpPr>
          <p:spPr>
            <a:xfrm flipH="1">
              <a:off x="936001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0" name="Google Shape;5320;p44"/>
            <p:cNvSpPr/>
            <p:nvPr/>
          </p:nvSpPr>
          <p:spPr>
            <a:xfrm flipH="1">
              <a:off x="9033872"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1" name="Google Shape;5321;p44"/>
            <p:cNvSpPr/>
            <p:nvPr/>
          </p:nvSpPr>
          <p:spPr>
            <a:xfrm>
              <a:off x="85981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2" name="Google Shape;5322;p44"/>
            <p:cNvSpPr/>
            <p:nvPr/>
          </p:nvSpPr>
          <p:spPr>
            <a:xfrm flipH="1">
              <a:off x="8705243"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3" name="Google Shape;5323;p44"/>
            <p:cNvSpPr/>
            <p:nvPr/>
          </p:nvSpPr>
          <p:spPr>
            <a:xfrm>
              <a:off x="826952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4" name="Google Shape;5324;p44"/>
            <p:cNvSpPr/>
            <p:nvPr/>
          </p:nvSpPr>
          <p:spPr>
            <a:xfrm>
              <a:off x="794337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5" name="Google Shape;5325;p44"/>
            <p:cNvSpPr/>
            <p:nvPr/>
          </p:nvSpPr>
          <p:spPr>
            <a:xfrm flipH="1">
              <a:off x="8376614"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6" name="Google Shape;5326;p44"/>
            <p:cNvSpPr/>
            <p:nvPr/>
          </p:nvSpPr>
          <p:spPr>
            <a:xfrm flipH="1">
              <a:off x="8050474"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7" name="Google Shape;5327;p44"/>
            <p:cNvSpPr/>
            <p:nvPr/>
          </p:nvSpPr>
          <p:spPr>
            <a:xfrm>
              <a:off x="7614751"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8" name="Google Shape;5328;p44"/>
            <p:cNvSpPr/>
            <p:nvPr/>
          </p:nvSpPr>
          <p:spPr>
            <a:xfrm>
              <a:off x="72886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29" name="Google Shape;5329;p44"/>
            <p:cNvSpPr/>
            <p:nvPr/>
          </p:nvSpPr>
          <p:spPr>
            <a:xfrm flipH="1">
              <a:off x="7721846"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0" name="Google Shape;5330;p44"/>
            <p:cNvSpPr/>
            <p:nvPr/>
          </p:nvSpPr>
          <p:spPr>
            <a:xfrm flipH="1">
              <a:off x="7395705"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1" name="Google Shape;5331;p44"/>
            <p:cNvSpPr/>
            <p:nvPr/>
          </p:nvSpPr>
          <p:spPr>
            <a:xfrm>
              <a:off x="695998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2" name="Google Shape;5332;p44"/>
            <p:cNvSpPr/>
            <p:nvPr/>
          </p:nvSpPr>
          <p:spPr>
            <a:xfrm>
              <a:off x="663384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3" name="Google Shape;5333;p44"/>
            <p:cNvSpPr/>
            <p:nvPr/>
          </p:nvSpPr>
          <p:spPr>
            <a:xfrm flipH="1">
              <a:off x="7067077"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4" name="Google Shape;5334;p44"/>
            <p:cNvSpPr/>
            <p:nvPr/>
          </p:nvSpPr>
          <p:spPr>
            <a:xfrm flipH="1">
              <a:off x="6740936"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5" name="Google Shape;5335;p44"/>
            <p:cNvSpPr/>
            <p:nvPr/>
          </p:nvSpPr>
          <p:spPr>
            <a:xfrm>
              <a:off x="630521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6" name="Google Shape;5336;p44"/>
            <p:cNvSpPr/>
            <p:nvPr/>
          </p:nvSpPr>
          <p:spPr>
            <a:xfrm>
              <a:off x="59790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7" name="Google Shape;5337;p44"/>
            <p:cNvSpPr/>
            <p:nvPr/>
          </p:nvSpPr>
          <p:spPr>
            <a:xfrm flipH="1">
              <a:off x="641230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8" name="Google Shape;5338;p44"/>
            <p:cNvSpPr/>
            <p:nvPr/>
          </p:nvSpPr>
          <p:spPr>
            <a:xfrm flipH="1">
              <a:off x="6086167"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39" name="Google Shape;5339;p44"/>
            <p:cNvSpPr/>
            <p:nvPr/>
          </p:nvSpPr>
          <p:spPr>
            <a:xfrm>
              <a:off x="565044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0" name="Google Shape;5340;p44"/>
            <p:cNvSpPr/>
            <p:nvPr/>
          </p:nvSpPr>
          <p:spPr>
            <a:xfrm>
              <a:off x="53243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1" name="Google Shape;5341;p44"/>
            <p:cNvSpPr/>
            <p:nvPr/>
          </p:nvSpPr>
          <p:spPr>
            <a:xfrm flipH="1">
              <a:off x="575753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2" name="Google Shape;5342;p44"/>
            <p:cNvSpPr/>
            <p:nvPr/>
          </p:nvSpPr>
          <p:spPr>
            <a:xfrm flipH="1">
              <a:off x="5431399"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3" name="Google Shape;5343;p44"/>
            <p:cNvSpPr/>
            <p:nvPr/>
          </p:nvSpPr>
          <p:spPr>
            <a:xfrm>
              <a:off x="49956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4" name="Google Shape;5344;p44"/>
            <p:cNvSpPr/>
            <p:nvPr/>
          </p:nvSpPr>
          <p:spPr>
            <a:xfrm flipH="1">
              <a:off x="510276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5" name="Google Shape;5345;p44"/>
            <p:cNvSpPr/>
            <p:nvPr/>
          </p:nvSpPr>
          <p:spPr>
            <a:xfrm>
              <a:off x="46670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6" name="Google Shape;5346;p44"/>
            <p:cNvSpPr/>
            <p:nvPr/>
          </p:nvSpPr>
          <p:spPr>
            <a:xfrm>
              <a:off x="434090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7" name="Google Shape;5347;p44"/>
            <p:cNvSpPr/>
            <p:nvPr/>
          </p:nvSpPr>
          <p:spPr>
            <a:xfrm flipH="1">
              <a:off x="4774142"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8" name="Google Shape;5348;p44"/>
            <p:cNvSpPr/>
            <p:nvPr/>
          </p:nvSpPr>
          <p:spPr>
            <a:xfrm flipH="1">
              <a:off x="444800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49" name="Google Shape;5349;p44"/>
            <p:cNvSpPr/>
            <p:nvPr/>
          </p:nvSpPr>
          <p:spPr>
            <a:xfrm>
              <a:off x="401227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0" name="Google Shape;5350;p44"/>
            <p:cNvSpPr/>
            <p:nvPr/>
          </p:nvSpPr>
          <p:spPr>
            <a:xfrm>
              <a:off x="368613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1" name="Google Shape;5351;p44"/>
            <p:cNvSpPr/>
            <p:nvPr/>
          </p:nvSpPr>
          <p:spPr>
            <a:xfrm flipH="1">
              <a:off x="4119373"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2" name="Google Shape;5352;p44"/>
            <p:cNvSpPr/>
            <p:nvPr/>
          </p:nvSpPr>
          <p:spPr>
            <a:xfrm flipH="1">
              <a:off x="379323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3" name="Google Shape;5353;p44"/>
            <p:cNvSpPr/>
            <p:nvPr/>
          </p:nvSpPr>
          <p:spPr>
            <a:xfrm>
              <a:off x="33575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4" name="Google Shape;5354;p44"/>
            <p:cNvSpPr/>
            <p:nvPr/>
          </p:nvSpPr>
          <p:spPr>
            <a:xfrm>
              <a:off x="303136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5" name="Google Shape;5355;p44"/>
            <p:cNvSpPr/>
            <p:nvPr/>
          </p:nvSpPr>
          <p:spPr>
            <a:xfrm flipH="1">
              <a:off x="3464604"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6" name="Google Shape;5356;p44"/>
            <p:cNvSpPr/>
            <p:nvPr/>
          </p:nvSpPr>
          <p:spPr>
            <a:xfrm flipH="1">
              <a:off x="313846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7" name="Google Shape;5357;p44"/>
            <p:cNvSpPr/>
            <p:nvPr/>
          </p:nvSpPr>
          <p:spPr>
            <a:xfrm>
              <a:off x="270274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8" name="Google Shape;5358;p44"/>
            <p:cNvSpPr/>
            <p:nvPr/>
          </p:nvSpPr>
          <p:spPr>
            <a:xfrm>
              <a:off x="237659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59" name="Google Shape;5359;p44"/>
            <p:cNvSpPr/>
            <p:nvPr/>
          </p:nvSpPr>
          <p:spPr>
            <a:xfrm flipH="1">
              <a:off x="280983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0" name="Google Shape;5360;p44"/>
            <p:cNvSpPr/>
            <p:nvPr/>
          </p:nvSpPr>
          <p:spPr>
            <a:xfrm flipH="1">
              <a:off x="248369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1" name="Google Shape;5361;p44"/>
            <p:cNvSpPr/>
            <p:nvPr/>
          </p:nvSpPr>
          <p:spPr>
            <a:xfrm>
              <a:off x="20479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2" name="Google Shape;5362;p44"/>
            <p:cNvSpPr/>
            <p:nvPr/>
          </p:nvSpPr>
          <p:spPr>
            <a:xfrm>
              <a:off x="172183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3" name="Google Shape;5363;p44"/>
            <p:cNvSpPr/>
            <p:nvPr/>
          </p:nvSpPr>
          <p:spPr>
            <a:xfrm flipH="1">
              <a:off x="215506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4" name="Google Shape;5364;p44"/>
            <p:cNvSpPr/>
            <p:nvPr/>
          </p:nvSpPr>
          <p:spPr>
            <a:xfrm flipH="1">
              <a:off x="1828926"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5" name="Google Shape;5365;p44"/>
            <p:cNvSpPr/>
            <p:nvPr/>
          </p:nvSpPr>
          <p:spPr>
            <a:xfrm>
              <a:off x="13932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6" name="Google Shape;5366;p44"/>
            <p:cNvSpPr/>
            <p:nvPr/>
          </p:nvSpPr>
          <p:spPr>
            <a:xfrm flipH="1">
              <a:off x="1500297"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7" name="Google Shape;5367;p44"/>
            <p:cNvSpPr/>
            <p:nvPr/>
          </p:nvSpPr>
          <p:spPr>
            <a:xfrm>
              <a:off x="10645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8" name="Google Shape;5368;p44"/>
            <p:cNvSpPr/>
            <p:nvPr/>
          </p:nvSpPr>
          <p:spPr>
            <a:xfrm>
              <a:off x="73843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69" name="Google Shape;5369;p44"/>
            <p:cNvSpPr/>
            <p:nvPr/>
          </p:nvSpPr>
          <p:spPr>
            <a:xfrm flipH="1">
              <a:off x="1171668"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70" name="Google Shape;5370;p44"/>
            <p:cNvSpPr/>
            <p:nvPr/>
          </p:nvSpPr>
          <p:spPr>
            <a:xfrm flipH="1">
              <a:off x="84552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71" name="Google Shape;5371;p44"/>
            <p:cNvSpPr/>
            <p:nvPr/>
          </p:nvSpPr>
          <p:spPr>
            <a:xfrm>
              <a:off x="40980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72" name="Google Shape;5372;p44"/>
            <p:cNvSpPr/>
            <p:nvPr/>
          </p:nvSpPr>
          <p:spPr>
            <a:xfrm>
              <a:off x="8366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73" name="Google Shape;5373;p44"/>
            <p:cNvSpPr/>
            <p:nvPr/>
          </p:nvSpPr>
          <p:spPr>
            <a:xfrm flipH="1">
              <a:off x="516899"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74" name="Google Shape;5374;p44"/>
            <p:cNvSpPr/>
            <p:nvPr/>
          </p:nvSpPr>
          <p:spPr>
            <a:xfrm flipH="1">
              <a:off x="19075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5375" name="Google Shape;5375;p44"/>
          <p:cNvGrpSpPr/>
          <p:nvPr/>
        </p:nvGrpSpPr>
        <p:grpSpPr>
          <a:xfrm>
            <a:off x="83664" y="3769280"/>
            <a:ext cx="12009864" cy="176637"/>
            <a:chOff x="83663" y="3697854"/>
            <a:chExt cx="12009864" cy="176637"/>
          </a:xfrm>
        </p:grpSpPr>
        <p:sp>
          <p:nvSpPr>
            <p:cNvPr id="5376" name="Google Shape;5376;p44"/>
            <p:cNvSpPr/>
            <p:nvPr/>
          </p:nvSpPr>
          <p:spPr>
            <a:xfrm>
              <a:off x="521720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77" name="Google Shape;5377;p44"/>
            <p:cNvSpPr/>
            <p:nvPr/>
          </p:nvSpPr>
          <p:spPr>
            <a:xfrm>
              <a:off x="554334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78" name="Google Shape;5378;p44"/>
            <p:cNvSpPr/>
            <p:nvPr/>
          </p:nvSpPr>
          <p:spPr>
            <a:xfrm>
              <a:off x="499567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79" name="Google Shape;5379;p44"/>
            <p:cNvSpPr/>
            <p:nvPr/>
          </p:nvSpPr>
          <p:spPr>
            <a:xfrm>
              <a:off x="532430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0" name="Google Shape;5380;p44"/>
            <p:cNvSpPr/>
            <p:nvPr/>
          </p:nvSpPr>
          <p:spPr>
            <a:xfrm>
              <a:off x="587197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1" name="Google Shape;5381;p44"/>
            <p:cNvSpPr/>
            <p:nvPr/>
          </p:nvSpPr>
          <p:spPr>
            <a:xfrm>
              <a:off x="619811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2" name="Google Shape;5382;p44"/>
            <p:cNvSpPr/>
            <p:nvPr/>
          </p:nvSpPr>
          <p:spPr>
            <a:xfrm>
              <a:off x="5650444"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3" name="Google Shape;5383;p44"/>
            <p:cNvSpPr/>
            <p:nvPr/>
          </p:nvSpPr>
          <p:spPr>
            <a:xfrm>
              <a:off x="597907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4" name="Google Shape;5384;p44"/>
            <p:cNvSpPr/>
            <p:nvPr/>
          </p:nvSpPr>
          <p:spPr>
            <a:xfrm>
              <a:off x="652674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5" name="Google Shape;5385;p44"/>
            <p:cNvSpPr/>
            <p:nvPr/>
          </p:nvSpPr>
          <p:spPr>
            <a:xfrm>
              <a:off x="685288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6" name="Google Shape;5386;p44"/>
            <p:cNvSpPr/>
            <p:nvPr/>
          </p:nvSpPr>
          <p:spPr>
            <a:xfrm>
              <a:off x="630521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7" name="Google Shape;5387;p44"/>
            <p:cNvSpPr/>
            <p:nvPr/>
          </p:nvSpPr>
          <p:spPr>
            <a:xfrm>
              <a:off x="6633841"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8" name="Google Shape;5388;p44"/>
            <p:cNvSpPr/>
            <p:nvPr/>
          </p:nvSpPr>
          <p:spPr>
            <a:xfrm>
              <a:off x="718151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89" name="Google Shape;5389;p44"/>
            <p:cNvSpPr/>
            <p:nvPr/>
          </p:nvSpPr>
          <p:spPr>
            <a:xfrm>
              <a:off x="750765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0" name="Google Shape;5390;p44"/>
            <p:cNvSpPr/>
            <p:nvPr/>
          </p:nvSpPr>
          <p:spPr>
            <a:xfrm>
              <a:off x="6959982"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1" name="Google Shape;5391;p44"/>
            <p:cNvSpPr/>
            <p:nvPr/>
          </p:nvSpPr>
          <p:spPr>
            <a:xfrm>
              <a:off x="7288610"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2" name="Google Shape;5392;p44"/>
            <p:cNvSpPr/>
            <p:nvPr/>
          </p:nvSpPr>
          <p:spPr>
            <a:xfrm>
              <a:off x="783628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3" name="Google Shape;5393;p44"/>
            <p:cNvSpPr/>
            <p:nvPr/>
          </p:nvSpPr>
          <p:spPr>
            <a:xfrm>
              <a:off x="816242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4" name="Google Shape;5394;p44"/>
            <p:cNvSpPr/>
            <p:nvPr/>
          </p:nvSpPr>
          <p:spPr>
            <a:xfrm>
              <a:off x="7614751"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5" name="Google Shape;5395;p44"/>
            <p:cNvSpPr/>
            <p:nvPr/>
          </p:nvSpPr>
          <p:spPr>
            <a:xfrm>
              <a:off x="7943378"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6" name="Google Shape;5396;p44"/>
            <p:cNvSpPr/>
            <p:nvPr/>
          </p:nvSpPr>
          <p:spPr>
            <a:xfrm>
              <a:off x="849105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7" name="Google Shape;5397;p44"/>
            <p:cNvSpPr/>
            <p:nvPr/>
          </p:nvSpPr>
          <p:spPr>
            <a:xfrm>
              <a:off x="8269520"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8" name="Google Shape;5398;p44"/>
            <p:cNvSpPr/>
            <p:nvPr/>
          </p:nvSpPr>
          <p:spPr>
            <a:xfrm>
              <a:off x="881968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399" name="Google Shape;5399;p44"/>
            <p:cNvSpPr/>
            <p:nvPr/>
          </p:nvSpPr>
          <p:spPr>
            <a:xfrm>
              <a:off x="9145823"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0" name="Google Shape;5400;p44"/>
            <p:cNvSpPr/>
            <p:nvPr/>
          </p:nvSpPr>
          <p:spPr>
            <a:xfrm>
              <a:off x="859814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1" name="Google Shape;5401;p44"/>
            <p:cNvSpPr/>
            <p:nvPr/>
          </p:nvSpPr>
          <p:spPr>
            <a:xfrm>
              <a:off x="892677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2" name="Google Shape;5402;p44"/>
            <p:cNvSpPr/>
            <p:nvPr/>
          </p:nvSpPr>
          <p:spPr>
            <a:xfrm>
              <a:off x="9474451"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3" name="Google Shape;5403;p44"/>
            <p:cNvSpPr/>
            <p:nvPr/>
          </p:nvSpPr>
          <p:spPr>
            <a:xfrm>
              <a:off x="980059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4" name="Google Shape;5404;p44"/>
            <p:cNvSpPr/>
            <p:nvPr/>
          </p:nvSpPr>
          <p:spPr>
            <a:xfrm>
              <a:off x="925291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5" name="Google Shape;5405;p44"/>
            <p:cNvSpPr/>
            <p:nvPr/>
          </p:nvSpPr>
          <p:spPr>
            <a:xfrm>
              <a:off x="958154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6" name="Google Shape;5406;p44"/>
            <p:cNvSpPr/>
            <p:nvPr/>
          </p:nvSpPr>
          <p:spPr>
            <a:xfrm>
              <a:off x="1012922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7" name="Google Shape;5407;p44"/>
            <p:cNvSpPr/>
            <p:nvPr/>
          </p:nvSpPr>
          <p:spPr>
            <a:xfrm>
              <a:off x="1045536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8" name="Google Shape;5408;p44"/>
            <p:cNvSpPr/>
            <p:nvPr/>
          </p:nvSpPr>
          <p:spPr>
            <a:xfrm>
              <a:off x="9907686"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09" name="Google Shape;5409;p44"/>
            <p:cNvSpPr/>
            <p:nvPr/>
          </p:nvSpPr>
          <p:spPr>
            <a:xfrm>
              <a:off x="10236314"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0" name="Google Shape;5410;p44"/>
            <p:cNvSpPr/>
            <p:nvPr/>
          </p:nvSpPr>
          <p:spPr>
            <a:xfrm>
              <a:off x="1078398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1" name="Google Shape;5411;p44"/>
            <p:cNvSpPr/>
            <p:nvPr/>
          </p:nvSpPr>
          <p:spPr>
            <a:xfrm>
              <a:off x="1111013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2" name="Google Shape;5412;p44"/>
            <p:cNvSpPr/>
            <p:nvPr/>
          </p:nvSpPr>
          <p:spPr>
            <a:xfrm>
              <a:off x="1056245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3" name="Google Shape;5413;p44"/>
            <p:cNvSpPr/>
            <p:nvPr/>
          </p:nvSpPr>
          <p:spPr>
            <a:xfrm>
              <a:off x="10891083"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4" name="Google Shape;5414;p44"/>
            <p:cNvSpPr/>
            <p:nvPr/>
          </p:nvSpPr>
          <p:spPr>
            <a:xfrm>
              <a:off x="1143875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5" name="Google Shape;5415;p44"/>
            <p:cNvSpPr/>
            <p:nvPr/>
          </p:nvSpPr>
          <p:spPr>
            <a:xfrm>
              <a:off x="1176489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6" name="Google Shape;5416;p44"/>
            <p:cNvSpPr/>
            <p:nvPr/>
          </p:nvSpPr>
          <p:spPr>
            <a:xfrm>
              <a:off x="1121722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7" name="Google Shape;5417;p44"/>
            <p:cNvSpPr/>
            <p:nvPr/>
          </p:nvSpPr>
          <p:spPr>
            <a:xfrm>
              <a:off x="1154585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8" name="Google Shape;5418;p44"/>
            <p:cNvSpPr/>
            <p:nvPr/>
          </p:nvSpPr>
          <p:spPr>
            <a:xfrm>
              <a:off x="1209352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19" name="Google Shape;5419;p44"/>
            <p:cNvSpPr/>
            <p:nvPr/>
          </p:nvSpPr>
          <p:spPr>
            <a:xfrm>
              <a:off x="1187199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0" name="Google Shape;5420;p44"/>
            <p:cNvSpPr/>
            <p:nvPr/>
          </p:nvSpPr>
          <p:spPr>
            <a:xfrm>
              <a:off x="302710"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1" name="Google Shape;5421;p44"/>
            <p:cNvSpPr/>
            <p:nvPr/>
          </p:nvSpPr>
          <p:spPr>
            <a:xfrm>
              <a:off x="83663"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2" name="Google Shape;5422;p44"/>
            <p:cNvSpPr/>
            <p:nvPr/>
          </p:nvSpPr>
          <p:spPr>
            <a:xfrm>
              <a:off x="63133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3" name="Google Shape;5423;p44"/>
            <p:cNvSpPr/>
            <p:nvPr/>
          </p:nvSpPr>
          <p:spPr>
            <a:xfrm>
              <a:off x="957479"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4" name="Google Shape;5424;p44"/>
            <p:cNvSpPr/>
            <p:nvPr/>
          </p:nvSpPr>
          <p:spPr>
            <a:xfrm>
              <a:off x="409806"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5" name="Google Shape;5425;p44"/>
            <p:cNvSpPr/>
            <p:nvPr/>
          </p:nvSpPr>
          <p:spPr>
            <a:xfrm>
              <a:off x="738432"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6" name="Google Shape;5426;p44"/>
            <p:cNvSpPr/>
            <p:nvPr/>
          </p:nvSpPr>
          <p:spPr>
            <a:xfrm>
              <a:off x="128610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7" name="Google Shape;5427;p44"/>
            <p:cNvSpPr/>
            <p:nvPr/>
          </p:nvSpPr>
          <p:spPr>
            <a:xfrm>
              <a:off x="1064574"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8" name="Google Shape;5428;p44"/>
            <p:cNvSpPr/>
            <p:nvPr/>
          </p:nvSpPr>
          <p:spPr>
            <a:xfrm>
              <a:off x="161473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29" name="Google Shape;5429;p44"/>
            <p:cNvSpPr/>
            <p:nvPr/>
          </p:nvSpPr>
          <p:spPr>
            <a:xfrm>
              <a:off x="194087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0" name="Google Shape;5430;p44"/>
            <p:cNvSpPr/>
            <p:nvPr/>
          </p:nvSpPr>
          <p:spPr>
            <a:xfrm>
              <a:off x="1393203"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1" name="Google Shape;5431;p44"/>
            <p:cNvSpPr/>
            <p:nvPr/>
          </p:nvSpPr>
          <p:spPr>
            <a:xfrm>
              <a:off x="172182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2" name="Google Shape;5432;p44"/>
            <p:cNvSpPr/>
            <p:nvPr/>
          </p:nvSpPr>
          <p:spPr>
            <a:xfrm>
              <a:off x="226950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3" name="Google Shape;5433;p44"/>
            <p:cNvSpPr/>
            <p:nvPr/>
          </p:nvSpPr>
          <p:spPr>
            <a:xfrm>
              <a:off x="2595646"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4" name="Google Shape;5434;p44"/>
            <p:cNvSpPr/>
            <p:nvPr/>
          </p:nvSpPr>
          <p:spPr>
            <a:xfrm>
              <a:off x="2047971"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5" name="Google Shape;5435;p44"/>
            <p:cNvSpPr/>
            <p:nvPr/>
          </p:nvSpPr>
          <p:spPr>
            <a:xfrm>
              <a:off x="237659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6" name="Google Shape;5436;p44"/>
            <p:cNvSpPr/>
            <p:nvPr/>
          </p:nvSpPr>
          <p:spPr>
            <a:xfrm>
              <a:off x="2924274"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7" name="Google Shape;5437;p44"/>
            <p:cNvSpPr/>
            <p:nvPr/>
          </p:nvSpPr>
          <p:spPr>
            <a:xfrm>
              <a:off x="325041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8" name="Google Shape;5438;p44"/>
            <p:cNvSpPr/>
            <p:nvPr/>
          </p:nvSpPr>
          <p:spPr>
            <a:xfrm>
              <a:off x="2702740"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39" name="Google Shape;5439;p44"/>
            <p:cNvSpPr/>
            <p:nvPr/>
          </p:nvSpPr>
          <p:spPr>
            <a:xfrm>
              <a:off x="3031368"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0" name="Google Shape;5440;p44"/>
            <p:cNvSpPr/>
            <p:nvPr/>
          </p:nvSpPr>
          <p:spPr>
            <a:xfrm>
              <a:off x="3579042"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1" name="Google Shape;5441;p44"/>
            <p:cNvSpPr/>
            <p:nvPr/>
          </p:nvSpPr>
          <p:spPr>
            <a:xfrm>
              <a:off x="390518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2" name="Google Shape;5442;p44"/>
            <p:cNvSpPr/>
            <p:nvPr/>
          </p:nvSpPr>
          <p:spPr>
            <a:xfrm>
              <a:off x="335750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3" name="Google Shape;5443;p44"/>
            <p:cNvSpPr/>
            <p:nvPr/>
          </p:nvSpPr>
          <p:spPr>
            <a:xfrm>
              <a:off x="3686137"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4" name="Google Shape;5444;p44"/>
            <p:cNvSpPr/>
            <p:nvPr/>
          </p:nvSpPr>
          <p:spPr>
            <a:xfrm>
              <a:off x="423381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5" name="Google Shape;5445;p44"/>
            <p:cNvSpPr/>
            <p:nvPr/>
          </p:nvSpPr>
          <p:spPr>
            <a:xfrm>
              <a:off x="455995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6" name="Google Shape;5446;p44"/>
            <p:cNvSpPr/>
            <p:nvPr/>
          </p:nvSpPr>
          <p:spPr>
            <a:xfrm>
              <a:off x="401227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7" name="Google Shape;5447;p44"/>
            <p:cNvSpPr/>
            <p:nvPr/>
          </p:nvSpPr>
          <p:spPr>
            <a:xfrm>
              <a:off x="4340906"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8" name="Google Shape;5448;p44"/>
            <p:cNvSpPr/>
            <p:nvPr/>
          </p:nvSpPr>
          <p:spPr>
            <a:xfrm>
              <a:off x="488858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49" name="Google Shape;5449;p44"/>
            <p:cNvSpPr/>
            <p:nvPr/>
          </p:nvSpPr>
          <p:spPr>
            <a:xfrm>
              <a:off x="4667048"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grpSp>
        <p:nvGrpSpPr>
          <p:cNvPr id="5450" name="Google Shape;5450;p44"/>
          <p:cNvGrpSpPr/>
          <p:nvPr/>
        </p:nvGrpSpPr>
        <p:grpSpPr>
          <a:xfrm>
            <a:off x="83664" y="4054314"/>
            <a:ext cx="12009863" cy="176637"/>
            <a:chOff x="83664" y="3988163"/>
            <a:chExt cx="12009863" cy="176637"/>
          </a:xfrm>
        </p:grpSpPr>
        <p:sp>
          <p:nvSpPr>
            <p:cNvPr id="5451" name="Google Shape;5451;p44"/>
            <p:cNvSpPr/>
            <p:nvPr/>
          </p:nvSpPr>
          <p:spPr>
            <a:xfrm>
              <a:off x="1187199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52" name="Google Shape;5452;p44"/>
            <p:cNvSpPr/>
            <p:nvPr/>
          </p:nvSpPr>
          <p:spPr>
            <a:xfrm>
              <a:off x="1154585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53" name="Google Shape;5453;p44"/>
            <p:cNvSpPr/>
            <p:nvPr/>
          </p:nvSpPr>
          <p:spPr>
            <a:xfrm flipH="1">
              <a:off x="1197908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54" name="Google Shape;5454;p44"/>
            <p:cNvSpPr/>
            <p:nvPr/>
          </p:nvSpPr>
          <p:spPr>
            <a:xfrm flipH="1">
              <a:off x="1165294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55" name="Google Shape;5455;p44"/>
            <p:cNvSpPr/>
            <p:nvPr/>
          </p:nvSpPr>
          <p:spPr>
            <a:xfrm>
              <a:off x="1121722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56" name="Google Shape;5456;p44"/>
            <p:cNvSpPr/>
            <p:nvPr/>
          </p:nvSpPr>
          <p:spPr>
            <a:xfrm>
              <a:off x="1089108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57" name="Google Shape;5457;p44"/>
            <p:cNvSpPr/>
            <p:nvPr/>
          </p:nvSpPr>
          <p:spPr>
            <a:xfrm flipH="1">
              <a:off x="1132431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58" name="Google Shape;5458;p44"/>
            <p:cNvSpPr/>
            <p:nvPr/>
          </p:nvSpPr>
          <p:spPr>
            <a:xfrm flipH="1">
              <a:off x="1099817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59" name="Google Shape;5459;p44"/>
            <p:cNvSpPr/>
            <p:nvPr/>
          </p:nvSpPr>
          <p:spPr>
            <a:xfrm>
              <a:off x="1056245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0" name="Google Shape;5460;p44"/>
            <p:cNvSpPr/>
            <p:nvPr/>
          </p:nvSpPr>
          <p:spPr>
            <a:xfrm>
              <a:off x="1023631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1" name="Google Shape;5461;p44"/>
            <p:cNvSpPr/>
            <p:nvPr/>
          </p:nvSpPr>
          <p:spPr>
            <a:xfrm flipH="1">
              <a:off x="10669550"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2" name="Google Shape;5462;p44"/>
            <p:cNvSpPr/>
            <p:nvPr/>
          </p:nvSpPr>
          <p:spPr>
            <a:xfrm flipH="1">
              <a:off x="10343410"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3" name="Google Shape;5463;p44"/>
            <p:cNvSpPr/>
            <p:nvPr/>
          </p:nvSpPr>
          <p:spPr>
            <a:xfrm>
              <a:off x="990768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4" name="Google Shape;5464;p44"/>
            <p:cNvSpPr/>
            <p:nvPr/>
          </p:nvSpPr>
          <p:spPr>
            <a:xfrm>
              <a:off x="958154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5" name="Google Shape;5465;p44"/>
            <p:cNvSpPr/>
            <p:nvPr/>
          </p:nvSpPr>
          <p:spPr>
            <a:xfrm flipH="1">
              <a:off x="1001478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6" name="Google Shape;5466;p44"/>
            <p:cNvSpPr/>
            <p:nvPr/>
          </p:nvSpPr>
          <p:spPr>
            <a:xfrm flipH="1">
              <a:off x="9688641"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7" name="Google Shape;5467;p44"/>
            <p:cNvSpPr/>
            <p:nvPr/>
          </p:nvSpPr>
          <p:spPr>
            <a:xfrm>
              <a:off x="925291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8" name="Google Shape;5468;p44"/>
            <p:cNvSpPr/>
            <p:nvPr/>
          </p:nvSpPr>
          <p:spPr>
            <a:xfrm>
              <a:off x="892677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69" name="Google Shape;5469;p44"/>
            <p:cNvSpPr/>
            <p:nvPr/>
          </p:nvSpPr>
          <p:spPr>
            <a:xfrm flipH="1">
              <a:off x="936001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0" name="Google Shape;5470;p44"/>
            <p:cNvSpPr/>
            <p:nvPr/>
          </p:nvSpPr>
          <p:spPr>
            <a:xfrm flipH="1">
              <a:off x="9033872"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1" name="Google Shape;5471;p44"/>
            <p:cNvSpPr/>
            <p:nvPr/>
          </p:nvSpPr>
          <p:spPr>
            <a:xfrm>
              <a:off x="85981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2" name="Google Shape;5472;p44"/>
            <p:cNvSpPr/>
            <p:nvPr/>
          </p:nvSpPr>
          <p:spPr>
            <a:xfrm flipH="1">
              <a:off x="8705243"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3" name="Google Shape;5473;p44"/>
            <p:cNvSpPr/>
            <p:nvPr/>
          </p:nvSpPr>
          <p:spPr>
            <a:xfrm>
              <a:off x="826952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4" name="Google Shape;5474;p44"/>
            <p:cNvSpPr/>
            <p:nvPr/>
          </p:nvSpPr>
          <p:spPr>
            <a:xfrm>
              <a:off x="794337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5" name="Google Shape;5475;p44"/>
            <p:cNvSpPr/>
            <p:nvPr/>
          </p:nvSpPr>
          <p:spPr>
            <a:xfrm flipH="1">
              <a:off x="8376614"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6" name="Google Shape;5476;p44"/>
            <p:cNvSpPr/>
            <p:nvPr/>
          </p:nvSpPr>
          <p:spPr>
            <a:xfrm flipH="1">
              <a:off x="8050474"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7" name="Google Shape;5477;p44"/>
            <p:cNvSpPr/>
            <p:nvPr/>
          </p:nvSpPr>
          <p:spPr>
            <a:xfrm>
              <a:off x="7614751"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8" name="Google Shape;5478;p44"/>
            <p:cNvSpPr/>
            <p:nvPr/>
          </p:nvSpPr>
          <p:spPr>
            <a:xfrm>
              <a:off x="72886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79" name="Google Shape;5479;p44"/>
            <p:cNvSpPr/>
            <p:nvPr/>
          </p:nvSpPr>
          <p:spPr>
            <a:xfrm flipH="1">
              <a:off x="7721846"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0" name="Google Shape;5480;p44"/>
            <p:cNvSpPr/>
            <p:nvPr/>
          </p:nvSpPr>
          <p:spPr>
            <a:xfrm flipH="1">
              <a:off x="7395705"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1" name="Google Shape;5481;p44"/>
            <p:cNvSpPr/>
            <p:nvPr/>
          </p:nvSpPr>
          <p:spPr>
            <a:xfrm>
              <a:off x="695998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2" name="Google Shape;5482;p44"/>
            <p:cNvSpPr/>
            <p:nvPr/>
          </p:nvSpPr>
          <p:spPr>
            <a:xfrm>
              <a:off x="663384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3" name="Google Shape;5483;p44"/>
            <p:cNvSpPr/>
            <p:nvPr/>
          </p:nvSpPr>
          <p:spPr>
            <a:xfrm flipH="1">
              <a:off x="7067077"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4" name="Google Shape;5484;p44"/>
            <p:cNvSpPr/>
            <p:nvPr/>
          </p:nvSpPr>
          <p:spPr>
            <a:xfrm flipH="1">
              <a:off x="6740936"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5" name="Google Shape;5485;p44"/>
            <p:cNvSpPr/>
            <p:nvPr/>
          </p:nvSpPr>
          <p:spPr>
            <a:xfrm>
              <a:off x="630521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6" name="Google Shape;5486;p44"/>
            <p:cNvSpPr/>
            <p:nvPr/>
          </p:nvSpPr>
          <p:spPr>
            <a:xfrm>
              <a:off x="59790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7" name="Google Shape;5487;p44"/>
            <p:cNvSpPr/>
            <p:nvPr/>
          </p:nvSpPr>
          <p:spPr>
            <a:xfrm flipH="1">
              <a:off x="641230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8" name="Google Shape;5488;p44"/>
            <p:cNvSpPr/>
            <p:nvPr/>
          </p:nvSpPr>
          <p:spPr>
            <a:xfrm flipH="1">
              <a:off x="6086167"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9" name="Google Shape;5489;p44"/>
            <p:cNvSpPr/>
            <p:nvPr/>
          </p:nvSpPr>
          <p:spPr>
            <a:xfrm>
              <a:off x="565044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0" name="Google Shape;5490;p44"/>
            <p:cNvSpPr/>
            <p:nvPr/>
          </p:nvSpPr>
          <p:spPr>
            <a:xfrm>
              <a:off x="53243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1" name="Google Shape;5491;p44"/>
            <p:cNvSpPr/>
            <p:nvPr/>
          </p:nvSpPr>
          <p:spPr>
            <a:xfrm flipH="1">
              <a:off x="575753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2" name="Google Shape;5492;p44"/>
            <p:cNvSpPr/>
            <p:nvPr/>
          </p:nvSpPr>
          <p:spPr>
            <a:xfrm flipH="1">
              <a:off x="5431399"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3" name="Google Shape;5493;p44"/>
            <p:cNvSpPr/>
            <p:nvPr/>
          </p:nvSpPr>
          <p:spPr>
            <a:xfrm>
              <a:off x="49956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4" name="Google Shape;5494;p44"/>
            <p:cNvSpPr/>
            <p:nvPr/>
          </p:nvSpPr>
          <p:spPr>
            <a:xfrm flipH="1">
              <a:off x="510276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5" name="Google Shape;5495;p44"/>
            <p:cNvSpPr/>
            <p:nvPr/>
          </p:nvSpPr>
          <p:spPr>
            <a:xfrm>
              <a:off x="46670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6" name="Google Shape;5496;p44"/>
            <p:cNvSpPr/>
            <p:nvPr/>
          </p:nvSpPr>
          <p:spPr>
            <a:xfrm>
              <a:off x="434090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7" name="Google Shape;5497;p44"/>
            <p:cNvSpPr/>
            <p:nvPr/>
          </p:nvSpPr>
          <p:spPr>
            <a:xfrm flipH="1">
              <a:off x="4774142"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8" name="Google Shape;5498;p44"/>
            <p:cNvSpPr/>
            <p:nvPr/>
          </p:nvSpPr>
          <p:spPr>
            <a:xfrm flipH="1">
              <a:off x="444800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99" name="Google Shape;5499;p44"/>
            <p:cNvSpPr/>
            <p:nvPr/>
          </p:nvSpPr>
          <p:spPr>
            <a:xfrm>
              <a:off x="401227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0" name="Google Shape;5500;p44"/>
            <p:cNvSpPr/>
            <p:nvPr/>
          </p:nvSpPr>
          <p:spPr>
            <a:xfrm>
              <a:off x="368613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1" name="Google Shape;5501;p44"/>
            <p:cNvSpPr/>
            <p:nvPr/>
          </p:nvSpPr>
          <p:spPr>
            <a:xfrm flipH="1">
              <a:off x="4119373"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2" name="Google Shape;5502;p44"/>
            <p:cNvSpPr/>
            <p:nvPr/>
          </p:nvSpPr>
          <p:spPr>
            <a:xfrm flipH="1">
              <a:off x="379323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3" name="Google Shape;5503;p44"/>
            <p:cNvSpPr/>
            <p:nvPr/>
          </p:nvSpPr>
          <p:spPr>
            <a:xfrm>
              <a:off x="33575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4" name="Google Shape;5504;p44"/>
            <p:cNvSpPr/>
            <p:nvPr/>
          </p:nvSpPr>
          <p:spPr>
            <a:xfrm>
              <a:off x="303136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5" name="Google Shape;5505;p44"/>
            <p:cNvSpPr/>
            <p:nvPr/>
          </p:nvSpPr>
          <p:spPr>
            <a:xfrm flipH="1">
              <a:off x="3464604"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6" name="Google Shape;5506;p44"/>
            <p:cNvSpPr/>
            <p:nvPr/>
          </p:nvSpPr>
          <p:spPr>
            <a:xfrm flipH="1">
              <a:off x="313846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7" name="Google Shape;5507;p44"/>
            <p:cNvSpPr/>
            <p:nvPr/>
          </p:nvSpPr>
          <p:spPr>
            <a:xfrm>
              <a:off x="270274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8" name="Google Shape;5508;p44"/>
            <p:cNvSpPr/>
            <p:nvPr/>
          </p:nvSpPr>
          <p:spPr>
            <a:xfrm>
              <a:off x="237659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09" name="Google Shape;5509;p44"/>
            <p:cNvSpPr/>
            <p:nvPr/>
          </p:nvSpPr>
          <p:spPr>
            <a:xfrm flipH="1">
              <a:off x="280983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0" name="Google Shape;5510;p44"/>
            <p:cNvSpPr/>
            <p:nvPr/>
          </p:nvSpPr>
          <p:spPr>
            <a:xfrm flipH="1">
              <a:off x="248369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1" name="Google Shape;5511;p44"/>
            <p:cNvSpPr/>
            <p:nvPr/>
          </p:nvSpPr>
          <p:spPr>
            <a:xfrm>
              <a:off x="20479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2" name="Google Shape;5512;p44"/>
            <p:cNvSpPr/>
            <p:nvPr/>
          </p:nvSpPr>
          <p:spPr>
            <a:xfrm>
              <a:off x="172183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3" name="Google Shape;5513;p44"/>
            <p:cNvSpPr/>
            <p:nvPr/>
          </p:nvSpPr>
          <p:spPr>
            <a:xfrm flipH="1">
              <a:off x="215506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4" name="Google Shape;5514;p44"/>
            <p:cNvSpPr/>
            <p:nvPr/>
          </p:nvSpPr>
          <p:spPr>
            <a:xfrm flipH="1">
              <a:off x="1828926"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5" name="Google Shape;5515;p44"/>
            <p:cNvSpPr/>
            <p:nvPr/>
          </p:nvSpPr>
          <p:spPr>
            <a:xfrm>
              <a:off x="13932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6" name="Google Shape;5516;p44"/>
            <p:cNvSpPr/>
            <p:nvPr/>
          </p:nvSpPr>
          <p:spPr>
            <a:xfrm flipH="1">
              <a:off x="1500297"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7" name="Google Shape;5517;p44"/>
            <p:cNvSpPr/>
            <p:nvPr/>
          </p:nvSpPr>
          <p:spPr>
            <a:xfrm>
              <a:off x="10645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8" name="Google Shape;5518;p44"/>
            <p:cNvSpPr/>
            <p:nvPr/>
          </p:nvSpPr>
          <p:spPr>
            <a:xfrm>
              <a:off x="73843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19" name="Google Shape;5519;p44"/>
            <p:cNvSpPr/>
            <p:nvPr/>
          </p:nvSpPr>
          <p:spPr>
            <a:xfrm flipH="1">
              <a:off x="1171668"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20" name="Google Shape;5520;p44"/>
            <p:cNvSpPr/>
            <p:nvPr/>
          </p:nvSpPr>
          <p:spPr>
            <a:xfrm flipH="1">
              <a:off x="84552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21" name="Google Shape;5521;p44"/>
            <p:cNvSpPr/>
            <p:nvPr/>
          </p:nvSpPr>
          <p:spPr>
            <a:xfrm>
              <a:off x="40980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22" name="Google Shape;5522;p44"/>
            <p:cNvSpPr/>
            <p:nvPr/>
          </p:nvSpPr>
          <p:spPr>
            <a:xfrm>
              <a:off x="8366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23" name="Google Shape;5523;p44"/>
            <p:cNvSpPr/>
            <p:nvPr/>
          </p:nvSpPr>
          <p:spPr>
            <a:xfrm flipH="1">
              <a:off x="516899"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524" name="Google Shape;5524;p44"/>
            <p:cNvSpPr/>
            <p:nvPr/>
          </p:nvSpPr>
          <p:spPr>
            <a:xfrm flipH="1">
              <a:off x="19075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_blue">
  <p:cSld name="Title Only_blue">
    <p:bg>
      <p:bgPr>
        <a:solidFill>
          <a:schemeClr val="lt1"/>
        </a:solidFill>
      </p:bgPr>
    </p:bg>
    <p:spTree>
      <p:nvGrpSpPr>
        <p:cNvPr id="25" name="Shape 25"/>
        <p:cNvGrpSpPr/>
        <p:nvPr/>
      </p:nvGrpSpPr>
      <p:grpSpPr>
        <a:xfrm>
          <a:off x="0" y="0"/>
          <a:ext cx="0" cy="0"/>
          <a:chOff x="0" y="0"/>
          <a:chExt cx="0" cy="0"/>
        </a:xfrm>
      </p:grpSpPr>
      <p:sp>
        <p:nvSpPr>
          <p:cNvPr id="26" name="Google Shape;26;p5"/>
          <p:cNvSpPr/>
          <p:nvPr/>
        </p:nvSpPr>
        <p:spPr>
          <a:xfrm>
            <a:off x="107571" y="80690"/>
            <a:ext cx="1317744" cy="1237242"/>
          </a:xfrm>
          <a:prstGeom prst="rect">
            <a:avLst/>
          </a:prstGeom>
          <a:solidFill>
            <a:schemeClr val="lt1"/>
          </a:solidFill>
          <a:ln>
            <a:noFill/>
          </a:ln>
        </p:spPr>
        <p:txBody>
          <a:bodyPr anchorCtr="0" anchor="b" bIns="89625" lIns="89625" spcFirstLastPara="1" rIns="89625" wrap="square" tIns="89625">
            <a:noAutofit/>
          </a:bodyPr>
          <a:lstStyle/>
          <a:p>
            <a:pPr indent="0" lvl="0" marL="0" marR="0" rtl="0" algn="r">
              <a:spcBef>
                <a:spcPts val="0"/>
              </a:spcBef>
              <a:spcAft>
                <a:spcPts val="0"/>
              </a:spcAft>
              <a:buNone/>
            </a:pPr>
            <a:r>
              <a:t/>
            </a:r>
            <a:endParaRPr b="0" i="0" sz="1176" u="none" cap="none" strike="noStrike">
              <a:solidFill>
                <a:schemeClr val="lt1"/>
              </a:solidFill>
              <a:latin typeface="Quattrocento Sans"/>
              <a:ea typeface="Quattrocento Sans"/>
              <a:cs typeface="Quattrocento Sans"/>
              <a:sym typeface="Quattrocento Sans"/>
            </a:endParaRPr>
          </a:p>
        </p:txBody>
      </p:sp>
      <p:sp>
        <p:nvSpPr>
          <p:cNvPr id="27" name="Google Shape;27;p5"/>
          <p:cNvSpPr txBox="1"/>
          <p:nvPr>
            <p:ph type="title"/>
          </p:nvPr>
        </p:nvSpPr>
        <p:spPr>
          <a:xfrm>
            <a:off x="268927" y="286381"/>
            <a:ext cx="11653523" cy="927940"/>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2"/>
              </a:buClr>
              <a:buSzPts val="5095"/>
              <a:buFont typeface="Quattrocento Sans"/>
              <a:buNone/>
              <a:defRPr sz="5095">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5525" name="Shape 5525"/>
        <p:cNvGrpSpPr/>
        <p:nvPr/>
      </p:nvGrpSpPr>
      <p:grpSpPr>
        <a:xfrm>
          <a:off x="0" y="0"/>
          <a:ext cx="0" cy="0"/>
          <a:chOff x="0" y="0"/>
          <a:chExt cx="0" cy="0"/>
        </a:xfrm>
      </p:grpSpPr>
      <p:grpSp>
        <p:nvGrpSpPr>
          <p:cNvPr id="5526" name="Google Shape;5526;p45"/>
          <p:cNvGrpSpPr/>
          <p:nvPr/>
        </p:nvGrpSpPr>
        <p:grpSpPr>
          <a:xfrm>
            <a:off x="83663" y="2629144"/>
            <a:ext cx="12009863" cy="176637"/>
            <a:chOff x="83663" y="2532000"/>
            <a:chExt cx="12009863" cy="176637"/>
          </a:xfrm>
        </p:grpSpPr>
        <p:sp>
          <p:nvSpPr>
            <p:cNvPr id="5527" name="Google Shape;5527;p45"/>
            <p:cNvSpPr/>
            <p:nvPr/>
          </p:nvSpPr>
          <p:spPr>
            <a:xfrm>
              <a:off x="30519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28" name="Google Shape;5528;p45"/>
            <p:cNvSpPr/>
            <p:nvPr/>
          </p:nvSpPr>
          <p:spPr>
            <a:xfrm>
              <a:off x="63133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29" name="Google Shape;5529;p45"/>
            <p:cNvSpPr/>
            <p:nvPr/>
          </p:nvSpPr>
          <p:spPr>
            <a:xfrm>
              <a:off x="8366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0" name="Google Shape;5530;p45"/>
            <p:cNvSpPr/>
            <p:nvPr/>
          </p:nvSpPr>
          <p:spPr>
            <a:xfrm>
              <a:off x="41229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1" name="Google Shape;5531;p45"/>
            <p:cNvSpPr/>
            <p:nvPr/>
          </p:nvSpPr>
          <p:spPr>
            <a:xfrm>
              <a:off x="95996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2" name="Google Shape;5532;p45"/>
            <p:cNvSpPr/>
            <p:nvPr/>
          </p:nvSpPr>
          <p:spPr>
            <a:xfrm>
              <a:off x="128610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3" name="Google Shape;5533;p45"/>
            <p:cNvSpPr/>
            <p:nvPr/>
          </p:nvSpPr>
          <p:spPr>
            <a:xfrm>
              <a:off x="73843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4" name="Google Shape;5534;p45"/>
            <p:cNvSpPr/>
            <p:nvPr/>
          </p:nvSpPr>
          <p:spPr>
            <a:xfrm>
              <a:off x="106706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5" name="Google Shape;5535;p45"/>
            <p:cNvSpPr/>
            <p:nvPr/>
          </p:nvSpPr>
          <p:spPr>
            <a:xfrm>
              <a:off x="161473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6" name="Google Shape;5536;p45"/>
            <p:cNvSpPr/>
            <p:nvPr/>
          </p:nvSpPr>
          <p:spPr>
            <a:xfrm>
              <a:off x="194087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7" name="Google Shape;5537;p45"/>
            <p:cNvSpPr/>
            <p:nvPr/>
          </p:nvSpPr>
          <p:spPr>
            <a:xfrm>
              <a:off x="139320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8" name="Google Shape;5538;p45"/>
            <p:cNvSpPr/>
            <p:nvPr/>
          </p:nvSpPr>
          <p:spPr>
            <a:xfrm>
              <a:off x="1721829"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9" name="Google Shape;5539;p45"/>
            <p:cNvSpPr/>
            <p:nvPr/>
          </p:nvSpPr>
          <p:spPr>
            <a:xfrm>
              <a:off x="226950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0" name="Google Shape;5540;p45"/>
            <p:cNvSpPr/>
            <p:nvPr/>
          </p:nvSpPr>
          <p:spPr>
            <a:xfrm>
              <a:off x="259564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1" name="Google Shape;5541;p45"/>
            <p:cNvSpPr/>
            <p:nvPr/>
          </p:nvSpPr>
          <p:spPr>
            <a:xfrm>
              <a:off x="204796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2" name="Google Shape;5542;p45"/>
            <p:cNvSpPr/>
            <p:nvPr/>
          </p:nvSpPr>
          <p:spPr>
            <a:xfrm>
              <a:off x="2376598"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3" name="Google Shape;5543;p45"/>
            <p:cNvSpPr/>
            <p:nvPr/>
          </p:nvSpPr>
          <p:spPr>
            <a:xfrm>
              <a:off x="292427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4" name="Google Shape;5544;p45"/>
            <p:cNvSpPr/>
            <p:nvPr/>
          </p:nvSpPr>
          <p:spPr>
            <a:xfrm>
              <a:off x="325041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5" name="Google Shape;5545;p45"/>
            <p:cNvSpPr/>
            <p:nvPr/>
          </p:nvSpPr>
          <p:spPr>
            <a:xfrm>
              <a:off x="270273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6" name="Google Shape;5546;p45"/>
            <p:cNvSpPr/>
            <p:nvPr/>
          </p:nvSpPr>
          <p:spPr>
            <a:xfrm>
              <a:off x="3031366"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7" name="Google Shape;5547;p45"/>
            <p:cNvSpPr/>
            <p:nvPr/>
          </p:nvSpPr>
          <p:spPr>
            <a:xfrm>
              <a:off x="35790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8" name="Google Shape;5548;p45"/>
            <p:cNvSpPr/>
            <p:nvPr/>
          </p:nvSpPr>
          <p:spPr>
            <a:xfrm>
              <a:off x="3357508"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49" name="Google Shape;5549;p45"/>
            <p:cNvSpPr/>
            <p:nvPr/>
          </p:nvSpPr>
          <p:spPr>
            <a:xfrm>
              <a:off x="390767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0" name="Google Shape;5550;p45"/>
            <p:cNvSpPr/>
            <p:nvPr/>
          </p:nvSpPr>
          <p:spPr>
            <a:xfrm>
              <a:off x="423381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1" name="Google Shape;5551;p45"/>
            <p:cNvSpPr/>
            <p:nvPr/>
          </p:nvSpPr>
          <p:spPr>
            <a:xfrm>
              <a:off x="3686136"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2" name="Google Shape;5552;p45"/>
            <p:cNvSpPr/>
            <p:nvPr/>
          </p:nvSpPr>
          <p:spPr>
            <a:xfrm>
              <a:off x="401476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3" name="Google Shape;5553;p45"/>
            <p:cNvSpPr/>
            <p:nvPr/>
          </p:nvSpPr>
          <p:spPr>
            <a:xfrm>
              <a:off x="4562439"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4" name="Google Shape;5554;p45"/>
            <p:cNvSpPr/>
            <p:nvPr/>
          </p:nvSpPr>
          <p:spPr>
            <a:xfrm>
              <a:off x="48885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5" name="Google Shape;5555;p45"/>
            <p:cNvSpPr/>
            <p:nvPr/>
          </p:nvSpPr>
          <p:spPr>
            <a:xfrm>
              <a:off x="4340905"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6" name="Google Shape;5556;p45"/>
            <p:cNvSpPr/>
            <p:nvPr/>
          </p:nvSpPr>
          <p:spPr>
            <a:xfrm>
              <a:off x="466953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7" name="Google Shape;5557;p45"/>
            <p:cNvSpPr/>
            <p:nvPr/>
          </p:nvSpPr>
          <p:spPr>
            <a:xfrm>
              <a:off x="521720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8" name="Google Shape;5558;p45"/>
            <p:cNvSpPr/>
            <p:nvPr/>
          </p:nvSpPr>
          <p:spPr>
            <a:xfrm>
              <a:off x="554334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59" name="Google Shape;5559;p45"/>
            <p:cNvSpPr/>
            <p:nvPr/>
          </p:nvSpPr>
          <p:spPr>
            <a:xfrm>
              <a:off x="4995674"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0" name="Google Shape;5560;p45"/>
            <p:cNvSpPr/>
            <p:nvPr/>
          </p:nvSpPr>
          <p:spPr>
            <a:xfrm>
              <a:off x="5324302"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1" name="Google Shape;5561;p45"/>
            <p:cNvSpPr/>
            <p:nvPr/>
          </p:nvSpPr>
          <p:spPr>
            <a:xfrm>
              <a:off x="587197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2" name="Google Shape;5562;p45"/>
            <p:cNvSpPr/>
            <p:nvPr/>
          </p:nvSpPr>
          <p:spPr>
            <a:xfrm>
              <a:off x="61981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3" name="Google Shape;5563;p45"/>
            <p:cNvSpPr/>
            <p:nvPr/>
          </p:nvSpPr>
          <p:spPr>
            <a:xfrm>
              <a:off x="565044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4" name="Google Shape;5564;p45"/>
            <p:cNvSpPr/>
            <p:nvPr/>
          </p:nvSpPr>
          <p:spPr>
            <a:xfrm>
              <a:off x="5979071"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5" name="Google Shape;5565;p45"/>
            <p:cNvSpPr/>
            <p:nvPr/>
          </p:nvSpPr>
          <p:spPr>
            <a:xfrm>
              <a:off x="652674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6" name="Google Shape;5566;p45"/>
            <p:cNvSpPr/>
            <p:nvPr/>
          </p:nvSpPr>
          <p:spPr>
            <a:xfrm>
              <a:off x="68528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7" name="Google Shape;5567;p45"/>
            <p:cNvSpPr/>
            <p:nvPr/>
          </p:nvSpPr>
          <p:spPr>
            <a:xfrm>
              <a:off x="630521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8" name="Google Shape;5568;p45"/>
            <p:cNvSpPr/>
            <p:nvPr/>
          </p:nvSpPr>
          <p:spPr>
            <a:xfrm>
              <a:off x="663384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9" name="Google Shape;5569;p45"/>
            <p:cNvSpPr/>
            <p:nvPr/>
          </p:nvSpPr>
          <p:spPr>
            <a:xfrm>
              <a:off x="71815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0" name="Google Shape;5570;p45"/>
            <p:cNvSpPr/>
            <p:nvPr/>
          </p:nvSpPr>
          <p:spPr>
            <a:xfrm>
              <a:off x="695998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1" name="Google Shape;5571;p45"/>
            <p:cNvSpPr/>
            <p:nvPr/>
          </p:nvSpPr>
          <p:spPr>
            <a:xfrm>
              <a:off x="75101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2" name="Google Shape;5572;p45"/>
            <p:cNvSpPr/>
            <p:nvPr/>
          </p:nvSpPr>
          <p:spPr>
            <a:xfrm>
              <a:off x="783628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3" name="Google Shape;5573;p45"/>
            <p:cNvSpPr/>
            <p:nvPr/>
          </p:nvSpPr>
          <p:spPr>
            <a:xfrm>
              <a:off x="7288609"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4" name="Google Shape;5574;p45"/>
            <p:cNvSpPr/>
            <p:nvPr/>
          </p:nvSpPr>
          <p:spPr>
            <a:xfrm>
              <a:off x="761723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5" name="Google Shape;5575;p45"/>
            <p:cNvSpPr/>
            <p:nvPr/>
          </p:nvSpPr>
          <p:spPr>
            <a:xfrm>
              <a:off x="816491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6" name="Google Shape;5576;p45"/>
            <p:cNvSpPr/>
            <p:nvPr/>
          </p:nvSpPr>
          <p:spPr>
            <a:xfrm>
              <a:off x="849105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7" name="Google Shape;5577;p45"/>
            <p:cNvSpPr/>
            <p:nvPr/>
          </p:nvSpPr>
          <p:spPr>
            <a:xfrm>
              <a:off x="7943378"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8" name="Google Shape;5578;p45"/>
            <p:cNvSpPr/>
            <p:nvPr/>
          </p:nvSpPr>
          <p:spPr>
            <a:xfrm>
              <a:off x="827200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9" name="Google Shape;5579;p45"/>
            <p:cNvSpPr/>
            <p:nvPr/>
          </p:nvSpPr>
          <p:spPr>
            <a:xfrm>
              <a:off x="88196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0" name="Google Shape;5580;p45"/>
            <p:cNvSpPr/>
            <p:nvPr/>
          </p:nvSpPr>
          <p:spPr>
            <a:xfrm>
              <a:off x="914582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1" name="Google Shape;5581;p45"/>
            <p:cNvSpPr/>
            <p:nvPr/>
          </p:nvSpPr>
          <p:spPr>
            <a:xfrm>
              <a:off x="8598147"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2" name="Google Shape;5582;p45"/>
            <p:cNvSpPr/>
            <p:nvPr/>
          </p:nvSpPr>
          <p:spPr>
            <a:xfrm>
              <a:off x="892677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3" name="Google Shape;5583;p45"/>
            <p:cNvSpPr/>
            <p:nvPr/>
          </p:nvSpPr>
          <p:spPr>
            <a:xfrm>
              <a:off x="947445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4" name="Google Shape;5584;p45"/>
            <p:cNvSpPr/>
            <p:nvPr/>
          </p:nvSpPr>
          <p:spPr>
            <a:xfrm>
              <a:off x="980059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5" name="Google Shape;5585;p45"/>
            <p:cNvSpPr/>
            <p:nvPr/>
          </p:nvSpPr>
          <p:spPr>
            <a:xfrm>
              <a:off x="925291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6" name="Google Shape;5586;p45"/>
            <p:cNvSpPr/>
            <p:nvPr/>
          </p:nvSpPr>
          <p:spPr>
            <a:xfrm>
              <a:off x="958154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7" name="Google Shape;5587;p45"/>
            <p:cNvSpPr/>
            <p:nvPr/>
          </p:nvSpPr>
          <p:spPr>
            <a:xfrm>
              <a:off x="101292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8" name="Google Shape;5588;p45"/>
            <p:cNvSpPr/>
            <p:nvPr/>
          </p:nvSpPr>
          <p:spPr>
            <a:xfrm>
              <a:off x="1045536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9" name="Google Shape;5589;p45"/>
            <p:cNvSpPr/>
            <p:nvPr/>
          </p:nvSpPr>
          <p:spPr>
            <a:xfrm>
              <a:off x="990768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0" name="Google Shape;5590;p45"/>
            <p:cNvSpPr/>
            <p:nvPr/>
          </p:nvSpPr>
          <p:spPr>
            <a:xfrm>
              <a:off x="10236312"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1" name="Google Shape;5591;p45"/>
            <p:cNvSpPr/>
            <p:nvPr/>
          </p:nvSpPr>
          <p:spPr>
            <a:xfrm>
              <a:off x="107839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2" name="Google Shape;5592;p45"/>
            <p:cNvSpPr/>
            <p:nvPr/>
          </p:nvSpPr>
          <p:spPr>
            <a:xfrm>
              <a:off x="10562454"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3" name="Google Shape;5593;p45"/>
            <p:cNvSpPr/>
            <p:nvPr/>
          </p:nvSpPr>
          <p:spPr>
            <a:xfrm>
              <a:off x="111126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4" name="Google Shape;5594;p45"/>
            <p:cNvSpPr/>
            <p:nvPr/>
          </p:nvSpPr>
          <p:spPr>
            <a:xfrm>
              <a:off x="1143875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5" name="Google Shape;5595;p45"/>
            <p:cNvSpPr/>
            <p:nvPr/>
          </p:nvSpPr>
          <p:spPr>
            <a:xfrm>
              <a:off x="10891083"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6" name="Google Shape;5596;p45"/>
            <p:cNvSpPr/>
            <p:nvPr/>
          </p:nvSpPr>
          <p:spPr>
            <a:xfrm>
              <a:off x="1121971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7" name="Google Shape;5597;p45"/>
            <p:cNvSpPr/>
            <p:nvPr/>
          </p:nvSpPr>
          <p:spPr>
            <a:xfrm>
              <a:off x="1176738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8" name="Google Shape;5598;p45"/>
            <p:cNvSpPr/>
            <p:nvPr/>
          </p:nvSpPr>
          <p:spPr>
            <a:xfrm>
              <a:off x="1209352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9" name="Google Shape;5599;p45"/>
            <p:cNvSpPr/>
            <p:nvPr/>
          </p:nvSpPr>
          <p:spPr>
            <a:xfrm>
              <a:off x="11545852"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0" name="Google Shape;5600;p45"/>
            <p:cNvSpPr/>
            <p:nvPr/>
          </p:nvSpPr>
          <p:spPr>
            <a:xfrm>
              <a:off x="1187448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5601" name="Google Shape;5601;p45"/>
          <p:cNvGrpSpPr/>
          <p:nvPr/>
        </p:nvGrpSpPr>
        <p:grpSpPr>
          <a:xfrm>
            <a:off x="83664" y="2914178"/>
            <a:ext cx="12009864" cy="176637"/>
            <a:chOff x="83663" y="2829776"/>
            <a:chExt cx="12009864" cy="176637"/>
          </a:xfrm>
        </p:grpSpPr>
        <p:sp>
          <p:nvSpPr>
            <p:cNvPr id="5602" name="Google Shape;5602;p45"/>
            <p:cNvSpPr/>
            <p:nvPr/>
          </p:nvSpPr>
          <p:spPr>
            <a:xfrm>
              <a:off x="695998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3" name="Google Shape;5603;p45"/>
            <p:cNvSpPr/>
            <p:nvPr/>
          </p:nvSpPr>
          <p:spPr>
            <a:xfrm>
              <a:off x="663384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4" name="Google Shape;5604;p45"/>
            <p:cNvSpPr/>
            <p:nvPr/>
          </p:nvSpPr>
          <p:spPr>
            <a:xfrm flipH="1">
              <a:off x="706707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5" name="Google Shape;5605;p45"/>
            <p:cNvSpPr/>
            <p:nvPr/>
          </p:nvSpPr>
          <p:spPr>
            <a:xfrm flipH="1">
              <a:off x="674093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6" name="Google Shape;5606;p45"/>
            <p:cNvSpPr/>
            <p:nvPr/>
          </p:nvSpPr>
          <p:spPr>
            <a:xfrm>
              <a:off x="630521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7" name="Google Shape;5607;p45"/>
            <p:cNvSpPr/>
            <p:nvPr/>
          </p:nvSpPr>
          <p:spPr>
            <a:xfrm>
              <a:off x="597907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8" name="Google Shape;5608;p45"/>
            <p:cNvSpPr/>
            <p:nvPr/>
          </p:nvSpPr>
          <p:spPr>
            <a:xfrm flipH="1">
              <a:off x="641230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9" name="Google Shape;5609;p45"/>
            <p:cNvSpPr/>
            <p:nvPr/>
          </p:nvSpPr>
          <p:spPr>
            <a:xfrm flipH="1">
              <a:off x="608616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0" name="Google Shape;5610;p45"/>
            <p:cNvSpPr/>
            <p:nvPr/>
          </p:nvSpPr>
          <p:spPr>
            <a:xfrm>
              <a:off x="565044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1" name="Google Shape;5611;p45"/>
            <p:cNvSpPr/>
            <p:nvPr/>
          </p:nvSpPr>
          <p:spPr>
            <a:xfrm>
              <a:off x="532430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2" name="Google Shape;5612;p45"/>
            <p:cNvSpPr/>
            <p:nvPr/>
          </p:nvSpPr>
          <p:spPr>
            <a:xfrm flipH="1">
              <a:off x="5757538"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3" name="Google Shape;5613;p45"/>
            <p:cNvSpPr/>
            <p:nvPr/>
          </p:nvSpPr>
          <p:spPr>
            <a:xfrm flipH="1">
              <a:off x="5431398"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4" name="Google Shape;5614;p45"/>
            <p:cNvSpPr/>
            <p:nvPr/>
          </p:nvSpPr>
          <p:spPr>
            <a:xfrm>
              <a:off x="499567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5" name="Google Shape;5615;p45"/>
            <p:cNvSpPr/>
            <p:nvPr/>
          </p:nvSpPr>
          <p:spPr>
            <a:xfrm>
              <a:off x="466953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6" name="Google Shape;5616;p45"/>
            <p:cNvSpPr/>
            <p:nvPr/>
          </p:nvSpPr>
          <p:spPr>
            <a:xfrm flipH="1">
              <a:off x="510276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7" name="Google Shape;5617;p45"/>
            <p:cNvSpPr/>
            <p:nvPr/>
          </p:nvSpPr>
          <p:spPr>
            <a:xfrm flipH="1">
              <a:off x="4776629"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8" name="Google Shape;5618;p45"/>
            <p:cNvSpPr/>
            <p:nvPr/>
          </p:nvSpPr>
          <p:spPr>
            <a:xfrm>
              <a:off x="434090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9" name="Google Shape;5619;p45"/>
            <p:cNvSpPr/>
            <p:nvPr/>
          </p:nvSpPr>
          <p:spPr>
            <a:xfrm>
              <a:off x="401476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0" name="Google Shape;5620;p45"/>
            <p:cNvSpPr/>
            <p:nvPr/>
          </p:nvSpPr>
          <p:spPr>
            <a:xfrm flipH="1">
              <a:off x="444799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1" name="Google Shape;5621;p45"/>
            <p:cNvSpPr/>
            <p:nvPr/>
          </p:nvSpPr>
          <p:spPr>
            <a:xfrm flipH="1">
              <a:off x="4121860"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2" name="Google Shape;5622;p45"/>
            <p:cNvSpPr/>
            <p:nvPr/>
          </p:nvSpPr>
          <p:spPr>
            <a:xfrm>
              <a:off x="368613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3" name="Google Shape;5623;p45"/>
            <p:cNvSpPr/>
            <p:nvPr/>
          </p:nvSpPr>
          <p:spPr>
            <a:xfrm flipH="1">
              <a:off x="3793231"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4" name="Google Shape;5624;p45"/>
            <p:cNvSpPr/>
            <p:nvPr/>
          </p:nvSpPr>
          <p:spPr>
            <a:xfrm>
              <a:off x="335750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5" name="Google Shape;5625;p45"/>
            <p:cNvSpPr/>
            <p:nvPr/>
          </p:nvSpPr>
          <p:spPr>
            <a:xfrm>
              <a:off x="3031367"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6" name="Google Shape;5626;p45"/>
            <p:cNvSpPr/>
            <p:nvPr/>
          </p:nvSpPr>
          <p:spPr>
            <a:xfrm flipH="1">
              <a:off x="3464602"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7" name="Google Shape;5627;p45"/>
            <p:cNvSpPr/>
            <p:nvPr/>
          </p:nvSpPr>
          <p:spPr>
            <a:xfrm flipH="1">
              <a:off x="3138462"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8" name="Google Shape;5628;p45"/>
            <p:cNvSpPr/>
            <p:nvPr/>
          </p:nvSpPr>
          <p:spPr>
            <a:xfrm>
              <a:off x="2702739"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9" name="Google Shape;5629;p45"/>
            <p:cNvSpPr/>
            <p:nvPr/>
          </p:nvSpPr>
          <p:spPr>
            <a:xfrm>
              <a:off x="237659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0" name="Google Shape;5630;p45"/>
            <p:cNvSpPr/>
            <p:nvPr/>
          </p:nvSpPr>
          <p:spPr>
            <a:xfrm flipH="1">
              <a:off x="2809833"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1" name="Google Shape;5631;p45"/>
            <p:cNvSpPr/>
            <p:nvPr/>
          </p:nvSpPr>
          <p:spPr>
            <a:xfrm flipH="1">
              <a:off x="2483693"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2" name="Google Shape;5632;p45"/>
            <p:cNvSpPr/>
            <p:nvPr/>
          </p:nvSpPr>
          <p:spPr>
            <a:xfrm>
              <a:off x="204797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3" name="Google Shape;5633;p45"/>
            <p:cNvSpPr/>
            <p:nvPr/>
          </p:nvSpPr>
          <p:spPr>
            <a:xfrm>
              <a:off x="172183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4" name="Google Shape;5634;p45"/>
            <p:cNvSpPr/>
            <p:nvPr/>
          </p:nvSpPr>
          <p:spPr>
            <a:xfrm flipH="1">
              <a:off x="2155065"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5" name="Google Shape;5635;p45"/>
            <p:cNvSpPr/>
            <p:nvPr/>
          </p:nvSpPr>
          <p:spPr>
            <a:xfrm flipH="1">
              <a:off x="1828924"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6" name="Google Shape;5636;p45"/>
            <p:cNvSpPr/>
            <p:nvPr/>
          </p:nvSpPr>
          <p:spPr>
            <a:xfrm>
              <a:off x="139320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7" name="Google Shape;5637;p45"/>
            <p:cNvSpPr/>
            <p:nvPr/>
          </p:nvSpPr>
          <p:spPr>
            <a:xfrm>
              <a:off x="106706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8" name="Google Shape;5638;p45"/>
            <p:cNvSpPr/>
            <p:nvPr/>
          </p:nvSpPr>
          <p:spPr>
            <a:xfrm flipH="1">
              <a:off x="150029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9" name="Google Shape;5639;p45"/>
            <p:cNvSpPr/>
            <p:nvPr/>
          </p:nvSpPr>
          <p:spPr>
            <a:xfrm flipH="1">
              <a:off x="1174155"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0" name="Google Shape;5640;p45"/>
            <p:cNvSpPr/>
            <p:nvPr/>
          </p:nvSpPr>
          <p:spPr>
            <a:xfrm>
              <a:off x="73843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1" name="Google Shape;5641;p45"/>
            <p:cNvSpPr/>
            <p:nvPr/>
          </p:nvSpPr>
          <p:spPr>
            <a:xfrm>
              <a:off x="41229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2" name="Google Shape;5642;p45"/>
            <p:cNvSpPr/>
            <p:nvPr/>
          </p:nvSpPr>
          <p:spPr>
            <a:xfrm flipH="1">
              <a:off x="84552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3" name="Google Shape;5643;p45"/>
            <p:cNvSpPr/>
            <p:nvPr/>
          </p:nvSpPr>
          <p:spPr>
            <a:xfrm flipH="1">
              <a:off x="519387"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4" name="Google Shape;5644;p45"/>
            <p:cNvSpPr/>
            <p:nvPr/>
          </p:nvSpPr>
          <p:spPr>
            <a:xfrm>
              <a:off x="8366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5" name="Google Shape;5645;p45"/>
            <p:cNvSpPr/>
            <p:nvPr/>
          </p:nvSpPr>
          <p:spPr>
            <a:xfrm flipH="1">
              <a:off x="19075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6" name="Google Shape;5646;p45"/>
            <p:cNvSpPr/>
            <p:nvPr/>
          </p:nvSpPr>
          <p:spPr>
            <a:xfrm>
              <a:off x="11874480"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7" name="Google Shape;5647;p45"/>
            <p:cNvSpPr/>
            <p:nvPr/>
          </p:nvSpPr>
          <p:spPr>
            <a:xfrm flipH="1">
              <a:off x="11981575"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8" name="Google Shape;5648;p45"/>
            <p:cNvSpPr/>
            <p:nvPr/>
          </p:nvSpPr>
          <p:spPr>
            <a:xfrm>
              <a:off x="1154585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9" name="Google Shape;5649;p45"/>
            <p:cNvSpPr/>
            <p:nvPr/>
          </p:nvSpPr>
          <p:spPr>
            <a:xfrm>
              <a:off x="11219711"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0" name="Google Shape;5650;p45"/>
            <p:cNvSpPr/>
            <p:nvPr/>
          </p:nvSpPr>
          <p:spPr>
            <a:xfrm flipH="1">
              <a:off x="11652945"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1" name="Google Shape;5651;p45"/>
            <p:cNvSpPr/>
            <p:nvPr/>
          </p:nvSpPr>
          <p:spPr>
            <a:xfrm flipH="1">
              <a:off x="11326806"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2" name="Google Shape;5652;p45"/>
            <p:cNvSpPr/>
            <p:nvPr/>
          </p:nvSpPr>
          <p:spPr>
            <a:xfrm>
              <a:off x="1089108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3" name="Google Shape;5653;p45"/>
            <p:cNvSpPr/>
            <p:nvPr/>
          </p:nvSpPr>
          <p:spPr>
            <a:xfrm flipH="1">
              <a:off x="10998177"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4" name="Google Shape;5654;p45"/>
            <p:cNvSpPr/>
            <p:nvPr/>
          </p:nvSpPr>
          <p:spPr>
            <a:xfrm>
              <a:off x="1056245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5" name="Google Shape;5655;p45"/>
            <p:cNvSpPr/>
            <p:nvPr/>
          </p:nvSpPr>
          <p:spPr>
            <a:xfrm>
              <a:off x="1023631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6" name="Google Shape;5656;p45"/>
            <p:cNvSpPr/>
            <p:nvPr/>
          </p:nvSpPr>
          <p:spPr>
            <a:xfrm flipH="1">
              <a:off x="10669548"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7" name="Google Shape;5657;p45"/>
            <p:cNvSpPr/>
            <p:nvPr/>
          </p:nvSpPr>
          <p:spPr>
            <a:xfrm flipH="1">
              <a:off x="10343408"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8" name="Google Shape;5658;p45"/>
            <p:cNvSpPr/>
            <p:nvPr/>
          </p:nvSpPr>
          <p:spPr>
            <a:xfrm>
              <a:off x="990768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9" name="Google Shape;5659;p45"/>
            <p:cNvSpPr/>
            <p:nvPr/>
          </p:nvSpPr>
          <p:spPr>
            <a:xfrm>
              <a:off x="9581544"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0" name="Google Shape;5660;p45"/>
            <p:cNvSpPr/>
            <p:nvPr/>
          </p:nvSpPr>
          <p:spPr>
            <a:xfrm flipH="1">
              <a:off x="10014780"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1" name="Google Shape;5661;p45"/>
            <p:cNvSpPr/>
            <p:nvPr/>
          </p:nvSpPr>
          <p:spPr>
            <a:xfrm flipH="1">
              <a:off x="9688639"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2" name="Google Shape;5662;p45"/>
            <p:cNvSpPr/>
            <p:nvPr/>
          </p:nvSpPr>
          <p:spPr>
            <a:xfrm>
              <a:off x="9252916"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3" name="Google Shape;5663;p45"/>
            <p:cNvSpPr/>
            <p:nvPr/>
          </p:nvSpPr>
          <p:spPr>
            <a:xfrm>
              <a:off x="892677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4" name="Google Shape;5664;p45"/>
            <p:cNvSpPr/>
            <p:nvPr/>
          </p:nvSpPr>
          <p:spPr>
            <a:xfrm flipH="1">
              <a:off x="9360011"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5" name="Google Shape;5665;p45"/>
            <p:cNvSpPr/>
            <p:nvPr/>
          </p:nvSpPr>
          <p:spPr>
            <a:xfrm flipH="1">
              <a:off x="9033870"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6" name="Google Shape;5666;p45"/>
            <p:cNvSpPr/>
            <p:nvPr/>
          </p:nvSpPr>
          <p:spPr>
            <a:xfrm>
              <a:off x="8598148"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7" name="Google Shape;5667;p45"/>
            <p:cNvSpPr/>
            <p:nvPr/>
          </p:nvSpPr>
          <p:spPr>
            <a:xfrm>
              <a:off x="827200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8" name="Google Shape;5668;p45"/>
            <p:cNvSpPr/>
            <p:nvPr/>
          </p:nvSpPr>
          <p:spPr>
            <a:xfrm flipH="1">
              <a:off x="870524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9" name="Google Shape;5669;p45"/>
            <p:cNvSpPr/>
            <p:nvPr/>
          </p:nvSpPr>
          <p:spPr>
            <a:xfrm flipH="1">
              <a:off x="8379101"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0" name="Google Shape;5670;p45"/>
            <p:cNvSpPr/>
            <p:nvPr/>
          </p:nvSpPr>
          <p:spPr>
            <a:xfrm>
              <a:off x="794337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1" name="Google Shape;5671;p45"/>
            <p:cNvSpPr/>
            <p:nvPr/>
          </p:nvSpPr>
          <p:spPr>
            <a:xfrm>
              <a:off x="761723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2" name="Google Shape;5672;p45"/>
            <p:cNvSpPr/>
            <p:nvPr/>
          </p:nvSpPr>
          <p:spPr>
            <a:xfrm flipH="1">
              <a:off x="805047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3" name="Google Shape;5673;p45"/>
            <p:cNvSpPr/>
            <p:nvPr/>
          </p:nvSpPr>
          <p:spPr>
            <a:xfrm flipH="1">
              <a:off x="7724332"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4" name="Google Shape;5674;p45"/>
            <p:cNvSpPr/>
            <p:nvPr/>
          </p:nvSpPr>
          <p:spPr>
            <a:xfrm>
              <a:off x="728860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5" name="Google Shape;5675;p45"/>
            <p:cNvSpPr/>
            <p:nvPr/>
          </p:nvSpPr>
          <p:spPr>
            <a:xfrm flipH="1">
              <a:off x="7395703"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5676" name="Google Shape;5676;p45"/>
          <p:cNvGrpSpPr/>
          <p:nvPr/>
        </p:nvGrpSpPr>
        <p:grpSpPr>
          <a:xfrm>
            <a:off x="83663" y="3199212"/>
            <a:ext cx="12009863" cy="176637"/>
            <a:chOff x="83663" y="3120085"/>
            <a:chExt cx="12009863" cy="176637"/>
          </a:xfrm>
        </p:grpSpPr>
        <p:sp>
          <p:nvSpPr>
            <p:cNvPr id="5677" name="Google Shape;5677;p45"/>
            <p:cNvSpPr/>
            <p:nvPr/>
          </p:nvSpPr>
          <p:spPr>
            <a:xfrm>
              <a:off x="30519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8" name="Google Shape;5678;p45"/>
            <p:cNvSpPr/>
            <p:nvPr/>
          </p:nvSpPr>
          <p:spPr>
            <a:xfrm>
              <a:off x="63133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9" name="Google Shape;5679;p45"/>
            <p:cNvSpPr/>
            <p:nvPr/>
          </p:nvSpPr>
          <p:spPr>
            <a:xfrm>
              <a:off x="8366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0" name="Google Shape;5680;p45"/>
            <p:cNvSpPr/>
            <p:nvPr/>
          </p:nvSpPr>
          <p:spPr>
            <a:xfrm>
              <a:off x="41229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1" name="Google Shape;5681;p45"/>
            <p:cNvSpPr/>
            <p:nvPr/>
          </p:nvSpPr>
          <p:spPr>
            <a:xfrm>
              <a:off x="95996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2" name="Google Shape;5682;p45"/>
            <p:cNvSpPr/>
            <p:nvPr/>
          </p:nvSpPr>
          <p:spPr>
            <a:xfrm>
              <a:off x="128610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3" name="Google Shape;5683;p45"/>
            <p:cNvSpPr/>
            <p:nvPr/>
          </p:nvSpPr>
          <p:spPr>
            <a:xfrm>
              <a:off x="73843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4" name="Google Shape;5684;p45"/>
            <p:cNvSpPr/>
            <p:nvPr/>
          </p:nvSpPr>
          <p:spPr>
            <a:xfrm>
              <a:off x="106706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5" name="Google Shape;5685;p45"/>
            <p:cNvSpPr/>
            <p:nvPr/>
          </p:nvSpPr>
          <p:spPr>
            <a:xfrm>
              <a:off x="161473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6" name="Google Shape;5686;p45"/>
            <p:cNvSpPr/>
            <p:nvPr/>
          </p:nvSpPr>
          <p:spPr>
            <a:xfrm>
              <a:off x="194087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7" name="Google Shape;5687;p45"/>
            <p:cNvSpPr/>
            <p:nvPr/>
          </p:nvSpPr>
          <p:spPr>
            <a:xfrm>
              <a:off x="139320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8" name="Google Shape;5688;p45"/>
            <p:cNvSpPr/>
            <p:nvPr/>
          </p:nvSpPr>
          <p:spPr>
            <a:xfrm>
              <a:off x="1721829"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9" name="Google Shape;5689;p45"/>
            <p:cNvSpPr/>
            <p:nvPr/>
          </p:nvSpPr>
          <p:spPr>
            <a:xfrm>
              <a:off x="226950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0" name="Google Shape;5690;p45"/>
            <p:cNvSpPr/>
            <p:nvPr/>
          </p:nvSpPr>
          <p:spPr>
            <a:xfrm>
              <a:off x="259564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1" name="Google Shape;5691;p45"/>
            <p:cNvSpPr/>
            <p:nvPr/>
          </p:nvSpPr>
          <p:spPr>
            <a:xfrm>
              <a:off x="204796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2" name="Google Shape;5692;p45"/>
            <p:cNvSpPr/>
            <p:nvPr/>
          </p:nvSpPr>
          <p:spPr>
            <a:xfrm>
              <a:off x="2376598"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3" name="Google Shape;5693;p45"/>
            <p:cNvSpPr/>
            <p:nvPr/>
          </p:nvSpPr>
          <p:spPr>
            <a:xfrm>
              <a:off x="292427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4" name="Google Shape;5694;p45"/>
            <p:cNvSpPr/>
            <p:nvPr/>
          </p:nvSpPr>
          <p:spPr>
            <a:xfrm>
              <a:off x="325041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5" name="Google Shape;5695;p45"/>
            <p:cNvSpPr/>
            <p:nvPr/>
          </p:nvSpPr>
          <p:spPr>
            <a:xfrm>
              <a:off x="270273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6" name="Google Shape;5696;p45"/>
            <p:cNvSpPr/>
            <p:nvPr/>
          </p:nvSpPr>
          <p:spPr>
            <a:xfrm>
              <a:off x="3031366"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7" name="Google Shape;5697;p45"/>
            <p:cNvSpPr/>
            <p:nvPr/>
          </p:nvSpPr>
          <p:spPr>
            <a:xfrm>
              <a:off x="35790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8" name="Google Shape;5698;p45"/>
            <p:cNvSpPr/>
            <p:nvPr/>
          </p:nvSpPr>
          <p:spPr>
            <a:xfrm>
              <a:off x="3357508"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9" name="Google Shape;5699;p45"/>
            <p:cNvSpPr/>
            <p:nvPr/>
          </p:nvSpPr>
          <p:spPr>
            <a:xfrm>
              <a:off x="390767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0" name="Google Shape;5700;p45"/>
            <p:cNvSpPr/>
            <p:nvPr/>
          </p:nvSpPr>
          <p:spPr>
            <a:xfrm>
              <a:off x="423381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1" name="Google Shape;5701;p45"/>
            <p:cNvSpPr/>
            <p:nvPr/>
          </p:nvSpPr>
          <p:spPr>
            <a:xfrm>
              <a:off x="3686136"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2" name="Google Shape;5702;p45"/>
            <p:cNvSpPr/>
            <p:nvPr/>
          </p:nvSpPr>
          <p:spPr>
            <a:xfrm>
              <a:off x="401476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3" name="Google Shape;5703;p45"/>
            <p:cNvSpPr/>
            <p:nvPr/>
          </p:nvSpPr>
          <p:spPr>
            <a:xfrm>
              <a:off x="4562439"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4" name="Google Shape;5704;p45"/>
            <p:cNvSpPr/>
            <p:nvPr/>
          </p:nvSpPr>
          <p:spPr>
            <a:xfrm>
              <a:off x="48885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5" name="Google Shape;5705;p45"/>
            <p:cNvSpPr/>
            <p:nvPr/>
          </p:nvSpPr>
          <p:spPr>
            <a:xfrm>
              <a:off x="4340905"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6" name="Google Shape;5706;p45"/>
            <p:cNvSpPr/>
            <p:nvPr/>
          </p:nvSpPr>
          <p:spPr>
            <a:xfrm>
              <a:off x="466953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7" name="Google Shape;5707;p45"/>
            <p:cNvSpPr/>
            <p:nvPr/>
          </p:nvSpPr>
          <p:spPr>
            <a:xfrm>
              <a:off x="521720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8" name="Google Shape;5708;p45"/>
            <p:cNvSpPr/>
            <p:nvPr/>
          </p:nvSpPr>
          <p:spPr>
            <a:xfrm>
              <a:off x="554334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9" name="Google Shape;5709;p45"/>
            <p:cNvSpPr/>
            <p:nvPr/>
          </p:nvSpPr>
          <p:spPr>
            <a:xfrm>
              <a:off x="4995674"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0" name="Google Shape;5710;p45"/>
            <p:cNvSpPr/>
            <p:nvPr/>
          </p:nvSpPr>
          <p:spPr>
            <a:xfrm>
              <a:off x="5324302"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1" name="Google Shape;5711;p45"/>
            <p:cNvSpPr/>
            <p:nvPr/>
          </p:nvSpPr>
          <p:spPr>
            <a:xfrm>
              <a:off x="587197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2" name="Google Shape;5712;p45"/>
            <p:cNvSpPr/>
            <p:nvPr/>
          </p:nvSpPr>
          <p:spPr>
            <a:xfrm>
              <a:off x="61981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3" name="Google Shape;5713;p45"/>
            <p:cNvSpPr/>
            <p:nvPr/>
          </p:nvSpPr>
          <p:spPr>
            <a:xfrm>
              <a:off x="565044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4" name="Google Shape;5714;p45"/>
            <p:cNvSpPr/>
            <p:nvPr/>
          </p:nvSpPr>
          <p:spPr>
            <a:xfrm>
              <a:off x="5979071"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5" name="Google Shape;5715;p45"/>
            <p:cNvSpPr/>
            <p:nvPr/>
          </p:nvSpPr>
          <p:spPr>
            <a:xfrm>
              <a:off x="652674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6" name="Google Shape;5716;p45"/>
            <p:cNvSpPr/>
            <p:nvPr/>
          </p:nvSpPr>
          <p:spPr>
            <a:xfrm>
              <a:off x="68528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7" name="Google Shape;5717;p45"/>
            <p:cNvSpPr/>
            <p:nvPr/>
          </p:nvSpPr>
          <p:spPr>
            <a:xfrm>
              <a:off x="630521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8" name="Google Shape;5718;p45"/>
            <p:cNvSpPr/>
            <p:nvPr/>
          </p:nvSpPr>
          <p:spPr>
            <a:xfrm>
              <a:off x="663384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9" name="Google Shape;5719;p45"/>
            <p:cNvSpPr/>
            <p:nvPr/>
          </p:nvSpPr>
          <p:spPr>
            <a:xfrm>
              <a:off x="71815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0" name="Google Shape;5720;p45"/>
            <p:cNvSpPr/>
            <p:nvPr/>
          </p:nvSpPr>
          <p:spPr>
            <a:xfrm>
              <a:off x="695998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1" name="Google Shape;5721;p45"/>
            <p:cNvSpPr/>
            <p:nvPr/>
          </p:nvSpPr>
          <p:spPr>
            <a:xfrm>
              <a:off x="75101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2" name="Google Shape;5722;p45"/>
            <p:cNvSpPr/>
            <p:nvPr/>
          </p:nvSpPr>
          <p:spPr>
            <a:xfrm>
              <a:off x="783628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3" name="Google Shape;5723;p45"/>
            <p:cNvSpPr/>
            <p:nvPr/>
          </p:nvSpPr>
          <p:spPr>
            <a:xfrm>
              <a:off x="7288609"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4" name="Google Shape;5724;p45"/>
            <p:cNvSpPr/>
            <p:nvPr/>
          </p:nvSpPr>
          <p:spPr>
            <a:xfrm>
              <a:off x="761723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5" name="Google Shape;5725;p45"/>
            <p:cNvSpPr/>
            <p:nvPr/>
          </p:nvSpPr>
          <p:spPr>
            <a:xfrm>
              <a:off x="816491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6" name="Google Shape;5726;p45"/>
            <p:cNvSpPr/>
            <p:nvPr/>
          </p:nvSpPr>
          <p:spPr>
            <a:xfrm>
              <a:off x="849105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7" name="Google Shape;5727;p45"/>
            <p:cNvSpPr/>
            <p:nvPr/>
          </p:nvSpPr>
          <p:spPr>
            <a:xfrm>
              <a:off x="7943378"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8" name="Google Shape;5728;p45"/>
            <p:cNvSpPr/>
            <p:nvPr/>
          </p:nvSpPr>
          <p:spPr>
            <a:xfrm>
              <a:off x="827200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9" name="Google Shape;5729;p45"/>
            <p:cNvSpPr/>
            <p:nvPr/>
          </p:nvSpPr>
          <p:spPr>
            <a:xfrm>
              <a:off x="88196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0" name="Google Shape;5730;p45"/>
            <p:cNvSpPr/>
            <p:nvPr/>
          </p:nvSpPr>
          <p:spPr>
            <a:xfrm>
              <a:off x="914582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1" name="Google Shape;5731;p45"/>
            <p:cNvSpPr/>
            <p:nvPr/>
          </p:nvSpPr>
          <p:spPr>
            <a:xfrm>
              <a:off x="8598147"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2" name="Google Shape;5732;p45"/>
            <p:cNvSpPr/>
            <p:nvPr/>
          </p:nvSpPr>
          <p:spPr>
            <a:xfrm>
              <a:off x="892677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3" name="Google Shape;5733;p45"/>
            <p:cNvSpPr/>
            <p:nvPr/>
          </p:nvSpPr>
          <p:spPr>
            <a:xfrm>
              <a:off x="947445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4" name="Google Shape;5734;p45"/>
            <p:cNvSpPr/>
            <p:nvPr/>
          </p:nvSpPr>
          <p:spPr>
            <a:xfrm>
              <a:off x="980059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5" name="Google Shape;5735;p45"/>
            <p:cNvSpPr/>
            <p:nvPr/>
          </p:nvSpPr>
          <p:spPr>
            <a:xfrm>
              <a:off x="925291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6" name="Google Shape;5736;p45"/>
            <p:cNvSpPr/>
            <p:nvPr/>
          </p:nvSpPr>
          <p:spPr>
            <a:xfrm>
              <a:off x="958154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7" name="Google Shape;5737;p45"/>
            <p:cNvSpPr/>
            <p:nvPr/>
          </p:nvSpPr>
          <p:spPr>
            <a:xfrm>
              <a:off x="101292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8" name="Google Shape;5738;p45"/>
            <p:cNvSpPr/>
            <p:nvPr/>
          </p:nvSpPr>
          <p:spPr>
            <a:xfrm>
              <a:off x="1045536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9" name="Google Shape;5739;p45"/>
            <p:cNvSpPr/>
            <p:nvPr/>
          </p:nvSpPr>
          <p:spPr>
            <a:xfrm>
              <a:off x="990768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0" name="Google Shape;5740;p45"/>
            <p:cNvSpPr/>
            <p:nvPr/>
          </p:nvSpPr>
          <p:spPr>
            <a:xfrm>
              <a:off x="10236312"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1" name="Google Shape;5741;p45"/>
            <p:cNvSpPr/>
            <p:nvPr/>
          </p:nvSpPr>
          <p:spPr>
            <a:xfrm>
              <a:off x="107839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2" name="Google Shape;5742;p45"/>
            <p:cNvSpPr/>
            <p:nvPr/>
          </p:nvSpPr>
          <p:spPr>
            <a:xfrm>
              <a:off x="10562454"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3" name="Google Shape;5743;p45"/>
            <p:cNvSpPr/>
            <p:nvPr/>
          </p:nvSpPr>
          <p:spPr>
            <a:xfrm>
              <a:off x="111126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4" name="Google Shape;5744;p45"/>
            <p:cNvSpPr/>
            <p:nvPr/>
          </p:nvSpPr>
          <p:spPr>
            <a:xfrm>
              <a:off x="1143875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5" name="Google Shape;5745;p45"/>
            <p:cNvSpPr/>
            <p:nvPr/>
          </p:nvSpPr>
          <p:spPr>
            <a:xfrm>
              <a:off x="10891083"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6" name="Google Shape;5746;p45"/>
            <p:cNvSpPr/>
            <p:nvPr/>
          </p:nvSpPr>
          <p:spPr>
            <a:xfrm>
              <a:off x="1121971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7" name="Google Shape;5747;p45"/>
            <p:cNvSpPr/>
            <p:nvPr/>
          </p:nvSpPr>
          <p:spPr>
            <a:xfrm>
              <a:off x="1176738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8" name="Google Shape;5748;p45"/>
            <p:cNvSpPr/>
            <p:nvPr/>
          </p:nvSpPr>
          <p:spPr>
            <a:xfrm>
              <a:off x="1209352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9" name="Google Shape;5749;p45"/>
            <p:cNvSpPr/>
            <p:nvPr/>
          </p:nvSpPr>
          <p:spPr>
            <a:xfrm>
              <a:off x="11545852"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0" name="Google Shape;5750;p45"/>
            <p:cNvSpPr/>
            <p:nvPr/>
          </p:nvSpPr>
          <p:spPr>
            <a:xfrm>
              <a:off x="1187448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5751" name="Google Shape;5751;p45"/>
          <p:cNvGrpSpPr/>
          <p:nvPr/>
        </p:nvGrpSpPr>
        <p:grpSpPr>
          <a:xfrm>
            <a:off x="83664" y="1774042"/>
            <a:ext cx="12009863" cy="176637"/>
            <a:chOff x="83664" y="1663922"/>
            <a:chExt cx="12009863" cy="176637"/>
          </a:xfrm>
        </p:grpSpPr>
        <p:sp>
          <p:nvSpPr>
            <p:cNvPr id="5752" name="Google Shape;5752;p45"/>
            <p:cNvSpPr/>
            <p:nvPr/>
          </p:nvSpPr>
          <p:spPr>
            <a:xfrm>
              <a:off x="1187199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3" name="Google Shape;5753;p45"/>
            <p:cNvSpPr/>
            <p:nvPr/>
          </p:nvSpPr>
          <p:spPr>
            <a:xfrm>
              <a:off x="1154585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4" name="Google Shape;5754;p45"/>
            <p:cNvSpPr/>
            <p:nvPr/>
          </p:nvSpPr>
          <p:spPr>
            <a:xfrm flipH="1">
              <a:off x="1197908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5" name="Google Shape;5755;p45"/>
            <p:cNvSpPr/>
            <p:nvPr/>
          </p:nvSpPr>
          <p:spPr>
            <a:xfrm flipH="1">
              <a:off x="1165294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6" name="Google Shape;5756;p45"/>
            <p:cNvSpPr/>
            <p:nvPr/>
          </p:nvSpPr>
          <p:spPr>
            <a:xfrm>
              <a:off x="1121722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7" name="Google Shape;5757;p45"/>
            <p:cNvSpPr/>
            <p:nvPr/>
          </p:nvSpPr>
          <p:spPr>
            <a:xfrm>
              <a:off x="1089108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8" name="Google Shape;5758;p45"/>
            <p:cNvSpPr/>
            <p:nvPr/>
          </p:nvSpPr>
          <p:spPr>
            <a:xfrm flipH="1">
              <a:off x="1132431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9" name="Google Shape;5759;p45"/>
            <p:cNvSpPr/>
            <p:nvPr/>
          </p:nvSpPr>
          <p:spPr>
            <a:xfrm flipH="1">
              <a:off x="1099817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0" name="Google Shape;5760;p45"/>
            <p:cNvSpPr/>
            <p:nvPr/>
          </p:nvSpPr>
          <p:spPr>
            <a:xfrm>
              <a:off x="1056245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1" name="Google Shape;5761;p45"/>
            <p:cNvSpPr/>
            <p:nvPr/>
          </p:nvSpPr>
          <p:spPr>
            <a:xfrm>
              <a:off x="1023631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2" name="Google Shape;5762;p45"/>
            <p:cNvSpPr/>
            <p:nvPr/>
          </p:nvSpPr>
          <p:spPr>
            <a:xfrm flipH="1">
              <a:off x="10669550"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3" name="Google Shape;5763;p45"/>
            <p:cNvSpPr/>
            <p:nvPr/>
          </p:nvSpPr>
          <p:spPr>
            <a:xfrm flipH="1">
              <a:off x="10343410"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4" name="Google Shape;5764;p45"/>
            <p:cNvSpPr/>
            <p:nvPr/>
          </p:nvSpPr>
          <p:spPr>
            <a:xfrm>
              <a:off x="990768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5" name="Google Shape;5765;p45"/>
            <p:cNvSpPr/>
            <p:nvPr/>
          </p:nvSpPr>
          <p:spPr>
            <a:xfrm>
              <a:off x="958154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6" name="Google Shape;5766;p45"/>
            <p:cNvSpPr/>
            <p:nvPr/>
          </p:nvSpPr>
          <p:spPr>
            <a:xfrm flipH="1">
              <a:off x="1001478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7" name="Google Shape;5767;p45"/>
            <p:cNvSpPr/>
            <p:nvPr/>
          </p:nvSpPr>
          <p:spPr>
            <a:xfrm flipH="1">
              <a:off x="9688641"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8" name="Google Shape;5768;p45"/>
            <p:cNvSpPr/>
            <p:nvPr/>
          </p:nvSpPr>
          <p:spPr>
            <a:xfrm>
              <a:off x="925291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9" name="Google Shape;5769;p45"/>
            <p:cNvSpPr/>
            <p:nvPr/>
          </p:nvSpPr>
          <p:spPr>
            <a:xfrm>
              <a:off x="892677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0" name="Google Shape;5770;p45"/>
            <p:cNvSpPr/>
            <p:nvPr/>
          </p:nvSpPr>
          <p:spPr>
            <a:xfrm flipH="1">
              <a:off x="936001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1" name="Google Shape;5771;p45"/>
            <p:cNvSpPr/>
            <p:nvPr/>
          </p:nvSpPr>
          <p:spPr>
            <a:xfrm flipH="1">
              <a:off x="9033872"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2" name="Google Shape;5772;p45"/>
            <p:cNvSpPr/>
            <p:nvPr/>
          </p:nvSpPr>
          <p:spPr>
            <a:xfrm>
              <a:off x="85981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3" name="Google Shape;5773;p45"/>
            <p:cNvSpPr/>
            <p:nvPr/>
          </p:nvSpPr>
          <p:spPr>
            <a:xfrm flipH="1">
              <a:off x="8705243"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4" name="Google Shape;5774;p45"/>
            <p:cNvSpPr/>
            <p:nvPr/>
          </p:nvSpPr>
          <p:spPr>
            <a:xfrm>
              <a:off x="826952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5" name="Google Shape;5775;p45"/>
            <p:cNvSpPr/>
            <p:nvPr/>
          </p:nvSpPr>
          <p:spPr>
            <a:xfrm>
              <a:off x="794337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6" name="Google Shape;5776;p45"/>
            <p:cNvSpPr/>
            <p:nvPr/>
          </p:nvSpPr>
          <p:spPr>
            <a:xfrm flipH="1">
              <a:off x="8376614"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7" name="Google Shape;5777;p45"/>
            <p:cNvSpPr/>
            <p:nvPr/>
          </p:nvSpPr>
          <p:spPr>
            <a:xfrm flipH="1">
              <a:off x="8050474"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8" name="Google Shape;5778;p45"/>
            <p:cNvSpPr/>
            <p:nvPr/>
          </p:nvSpPr>
          <p:spPr>
            <a:xfrm>
              <a:off x="7614751"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9" name="Google Shape;5779;p45"/>
            <p:cNvSpPr/>
            <p:nvPr/>
          </p:nvSpPr>
          <p:spPr>
            <a:xfrm>
              <a:off x="72886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0" name="Google Shape;5780;p45"/>
            <p:cNvSpPr/>
            <p:nvPr/>
          </p:nvSpPr>
          <p:spPr>
            <a:xfrm flipH="1">
              <a:off x="7721846"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1" name="Google Shape;5781;p45"/>
            <p:cNvSpPr/>
            <p:nvPr/>
          </p:nvSpPr>
          <p:spPr>
            <a:xfrm flipH="1">
              <a:off x="7395705"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2" name="Google Shape;5782;p45"/>
            <p:cNvSpPr/>
            <p:nvPr/>
          </p:nvSpPr>
          <p:spPr>
            <a:xfrm>
              <a:off x="695998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3" name="Google Shape;5783;p45"/>
            <p:cNvSpPr/>
            <p:nvPr/>
          </p:nvSpPr>
          <p:spPr>
            <a:xfrm>
              <a:off x="663384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4" name="Google Shape;5784;p45"/>
            <p:cNvSpPr/>
            <p:nvPr/>
          </p:nvSpPr>
          <p:spPr>
            <a:xfrm flipH="1">
              <a:off x="7067077"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5" name="Google Shape;5785;p45"/>
            <p:cNvSpPr/>
            <p:nvPr/>
          </p:nvSpPr>
          <p:spPr>
            <a:xfrm flipH="1">
              <a:off x="6740936"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6" name="Google Shape;5786;p45"/>
            <p:cNvSpPr/>
            <p:nvPr/>
          </p:nvSpPr>
          <p:spPr>
            <a:xfrm>
              <a:off x="630521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7" name="Google Shape;5787;p45"/>
            <p:cNvSpPr/>
            <p:nvPr/>
          </p:nvSpPr>
          <p:spPr>
            <a:xfrm>
              <a:off x="59790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8" name="Google Shape;5788;p45"/>
            <p:cNvSpPr/>
            <p:nvPr/>
          </p:nvSpPr>
          <p:spPr>
            <a:xfrm flipH="1">
              <a:off x="641230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9" name="Google Shape;5789;p45"/>
            <p:cNvSpPr/>
            <p:nvPr/>
          </p:nvSpPr>
          <p:spPr>
            <a:xfrm flipH="1">
              <a:off x="6086167"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0" name="Google Shape;5790;p45"/>
            <p:cNvSpPr/>
            <p:nvPr/>
          </p:nvSpPr>
          <p:spPr>
            <a:xfrm>
              <a:off x="565044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1" name="Google Shape;5791;p45"/>
            <p:cNvSpPr/>
            <p:nvPr/>
          </p:nvSpPr>
          <p:spPr>
            <a:xfrm>
              <a:off x="53243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2" name="Google Shape;5792;p45"/>
            <p:cNvSpPr/>
            <p:nvPr/>
          </p:nvSpPr>
          <p:spPr>
            <a:xfrm flipH="1">
              <a:off x="575753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3" name="Google Shape;5793;p45"/>
            <p:cNvSpPr/>
            <p:nvPr/>
          </p:nvSpPr>
          <p:spPr>
            <a:xfrm flipH="1">
              <a:off x="5431399"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4" name="Google Shape;5794;p45"/>
            <p:cNvSpPr/>
            <p:nvPr/>
          </p:nvSpPr>
          <p:spPr>
            <a:xfrm>
              <a:off x="49956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5" name="Google Shape;5795;p45"/>
            <p:cNvSpPr/>
            <p:nvPr/>
          </p:nvSpPr>
          <p:spPr>
            <a:xfrm flipH="1">
              <a:off x="510276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6" name="Google Shape;5796;p45"/>
            <p:cNvSpPr/>
            <p:nvPr/>
          </p:nvSpPr>
          <p:spPr>
            <a:xfrm>
              <a:off x="46670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7" name="Google Shape;5797;p45"/>
            <p:cNvSpPr/>
            <p:nvPr/>
          </p:nvSpPr>
          <p:spPr>
            <a:xfrm>
              <a:off x="434090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8" name="Google Shape;5798;p45"/>
            <p:cNvSpPr/>
            <p:nvPr/>
          </p:nvSpPr>
          <p:spPr>
            <a:xfrm flipH="1">
              <a:off x="4774142"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9" name="Google Shape;5799;p45"/>
            <p:cNvSpPr/>
            <p:nvPr/>
          </p:nvSpPr>
          <p:spPr>
            <a:xfrm flipH="1">
              <a:off x="444800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0" name="Google Shape;5800;p45"/>
            <p:cNvSpPr/>
            <p:nvPr/>
          </p:nvSpPr>
          <p:spPr>
            <a:xfrm>
              <a:off x="401227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1" name="Google Shape;5801;p45"/>
            <p:cNvSpPr/>
            <p:nvPr/>
          </p:nvSpPr>
          <p:spPr>
            <a:xfrm>
              <a:off x="368613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2" name="Google Shape;5802;p45"/>
            <p:cNvSpPr/>
            <p:nvPr/>
          </p:nvSpPr>
          <p:spPr>
            <a:xfrm flipH="1">
              <a:off x="4119373"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3" name="Google Shape;5803;p45"/>
            <p:cNvSpPr/>
            <p:nvPr/>
          </p:nvSpPr>
          <p:spPr>
            <a:xfrm flipH="1">
              <a:off x="379323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4" name="Google Shape;5804;p45"/>
            <p:cNvSpPr/>
            <p:nvPr/>
          </p:nvSpPr>
          <p:spPr>
            <a:xfrm>
              <a:off x="33575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5" name="Google Shape;5805;p45"/>
            <p:cNvSpPr/>
            <p:nvPr/>
          </p:nvSpPr>
          <p:spPr>
            <a:xfrm>
              <a:off x="303136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6" name="Google Shape;5806;p45"/>
            <p:cNvSpPr/>
            <p:nvPr/>
          </p:nvSpPr>
          <p:spPr>
            <a:xfrm flipH="1">
              <a:off x="3464604"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7" name="Google Shape;5807;p45"/>
            <p:cNvSpPr/>
            <p:nvPr/>
          </p:nvSpPr>
          <p:spPr>
            <a:xfrm flipH="1">
              <a:off x="313846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8" name="Google Shape;5808;p45"/>
            <p:cNvSpPr/>
            <p:nvPr/>
          </p:nvSpPr>
          <p:spPr>
            <a:xfrm>
              <a:off x="270274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9" name="Google Shape;5809;p45"/>
            <p:cNvSpPr/>
            <p:nvPr/>
          </p:nvSpPr>
          <p:spPr>
            <a:xfrm>
              <a:off x="237659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0" name="Google Shape;5810;p45"/>
            <p:cNvSpPr/>
            <p:nvPr/>
          </p:nvSpPr>
          <p:spPr>
            <a:xfrm flipH="1">
              <a:off x="280983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1" name="Google Shape;5811;p45"/>
            <p:cNvSpPr/>
            <p:nvPr/>
          </p:nvSpPr>
          <p:spPr>
            <a:xfrm flipH="1">
              <a:off x="248369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2" name="Google Shape;5812;p45"/>
            <p:cNvSpPr/>
            <p:nvPr/>
          </p:nvSpPr>
          <p:spPr>
            <a:xfrm>
              <a:off x="20479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3" name="Google Shape;5813;p45"/>
            <p:cNvSpPr/>
            <p:nvPr/>
          </p:nvSpPr>
          <p:spPr>
            <a:xfrm>
              <a:off x="172183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4" name="Google Shape;5814;p45"/>
            <p:cNvSpPr/>
            <p:nvPr/>
          </p:nvSpPr>
          <p:spPr>
            <a:xfrm flipH="1">
              <a:off x="215506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5" name="Google Shape;5815;p45"/>
            <p:cNvSpPr/>
            <p:nvPr/>
          </p:nvSpPr>
          <p:spPr>
            <a:xfrm flipH="1">
              <a:off x="1828926"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6" name="Google Shape;5816;p45"/>
            <p:cNvSpPr/>
            <p:nvPr/>
          </p:nvSpPr>
          <p:spPr>
            <a:xfrm>
              <a:off x="13932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7" name="Google Shape;5817;p45"/>
            <p:cNvSpPr/>
            <p:nvPr/>
          </p:nvSpPr>
          <p:spPr>
            <a:xfrm flipH="1">
              <a:off x="1500297"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8" name="Google Shape;5818;p45"/>
            <p:cNvSpPr/>
            <p:nvPr/>
          </p:nvSpPr>
          <p:spPr>
            <a:xfrm>
              <a:off x="10645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9" name="Google Shape;5819;p45"/>
            <p:cNvSpPr/>
            <p:nvPr/>
          </p:nvSpPr>
          <p:spPr>
            <a:xfrm>
              <a:off x="73843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0" name="Google Shape;5820;p45"/>
            <p:cNvSpPr/>
            <p:nvPr/>
          </p:nvSpPr>
          <p:spPr>
            <a:xfrm flipH="1">
              <a:off x="1171668"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1" name="Google Shape;5821;p45"/>
            <p:cNvSpPr/>
            <p:nvPr/>
          </p:nvSpPr>
          <p:spPr>
            <a:xfrm flipH="1">
              <a:off x="84552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2" name="Google Shape;5822;p45"/>
            <p:cNvSpPr/>
            <p:nvPr/>
          </p:nvSpPr>
          <p:spPr>
            <a:xfrm>
              <a:off x="40980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3" name="Google Shape;5823;p45"/>
            <p:cNvSpPr/>
            <p:nvPr/>
          </p:nvSpPr>
          <p:spPr>
            <a:xfrm>
              <a:off x="8366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4" name="Google Shape;5824;p45"/>
            <p:cNvSpPr/>
            <p:nvPr/>
          </p:nvSpPr>
          <p:spPr>
            <a:xfrm flipH="1">
              <a:off x="516899"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5" name="Google Shape;5825;p45"/>
            <p:cNvSpPr/>
            <p:nvPr/>
          </p:nvSpPr>
          <p:spPr>
            <a:xfrm flipH="1">
              <a:off x="19075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5826" name="Google Shape;5826;p45"/>
          <p:cNvGrpSpPr/>
          <p:nvPr/>
        </p:nvGrpSpPr>
        <p:grpSpPr>
          <a:xfrm>
            <a:off x="83664" y="2059076"/>
            <a:ext cx="12009864" cy="176637"/>
            <a:chOff x="83663" y="1961698"/>
            <a:chExt cx="12009864" cy="176637"/>
          </a:xfrm>
        </p:grpSpPr>
        <p:sp>
          <p:nvSpPr>
            <p:cNvPr id="5827" name="Google Shape;5827;p45"/>
            <p:cNvSpPr/>
            <p:nvPr/>
          </p:nvSpPr>
          <p:spPr>
            <a:xfrm>
              <a:off x="521720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8" name="Google Shape;5828;p45"/>
            <p:cNvSpPr/>
            <p:nvPr/>
          </p:nvSpPr>
          <p:spPr>
            <a:xfrm>
              <a:off x="554334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9" name="Google Shape;5829;p45"/>
            <p:cNvSpPr/>
            <p:nvPr/>
          </p:nvSpPr>
          <p:spPr>
            <a:xfrm>
              <a:off x="499567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0" name="Google Shape;5830;p45"/>
            <p:cNvSpPr/>
            <p:nvPr/>
          </p:nvSpPr>
          <p:spPr>
            <a:xfrm>
              <a:off x="532430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1" name="Google Shape;5831;p45"/>
            <p:cNvSpPr/>
            <p:nvPr/>
          </p:nvSpPr>
          <p:spPr>
            <a:xfrm>
              <a:off x="587197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2" name="Google Shape;5832;p45"/>
            <p:cNvSpPr/>
            <p:nvPr/>
          </p:nvSpPr>
          <p:spPr>
            <a:xfrm>
              <a:off x="619811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3" name="Google Shape;5833;p45"/>
            <p:cNvSpPr/>
            <p:nvPr/>
          </p:nvSpPr>
          <p:spPr>
            <a:xfrm>
              <a:off x="5650444"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4" name="Google Shape;5834;p45"/>
            <p:cNvSpPr/>
            <p:nvPr/>
          </p:nvSpPr>
          <p:spPr>
            <a:xfrm>
              <a:off x="597907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5" name="Google Shape;5835;p45"/>
            <p:cNvSpPr/>
            <p:nvPr/>
          </p:nvSpPr>
          <p:spPr>
            <a:xfrm>
              <a:off x="652674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6" name="Google Shape;5836;p45"/>
            <p:cNvSpPr/>
            <p:nvPr/>
          </p:nvSpPr>
          <p:spPr>
            <a:xfrm>
              <a:off x="685288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7" name="Google Shape;5837;p45"/>
            <p:cNvSpPr/>
            <p:nvPr/>
          </p:nvSpPr>
          <p:spPr>
            <a:xfrm>
              <a:off x="630521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8" name="Google Shape;5838;p45"/>
            <p:cNvSpPr/>
            <p:nvPr/>
          </p:nvSpPr>
          <p:spPr>
            <a:xfrm>
              <a:off x="6633841"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9" name="Google Shape;5839;p45"/>
            <p:cNvSpPr/>
            <p:nvPr/>
          </p:nvSpPr>
          <p:spPr>
            <a:xfrm>
              <a:off x="718151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0" name="Google Shape;5840;p45"/>
            <p:cNvSpPr/>
            <p:nvPr/>
          </p:nvSpPr>
          <p:spPr>
            <a:xfrm>
              <a:off x="750765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1" name="Google Shape;5841;p45"/>
            <p:cNvSpPr/>
            <p:nvPr/>
          </p:nvSpPr>
          <p:spPr>
            <a:xfrm>
              <a:off x="6959982"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2" name="Google Shape;5842;p45"/>
            <p:cNvSpPr/>
            <p:nvPr/>
          </p:nvSpPr>
          <p:spPr>
            <a:xfrm>
              <a:off x="7288610"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3" name="Google Shape;5843;p45"/>
            <p:cNvSpPr/>
            <p:nvPr/>
          </p:nvSpPr>
          <p:spPr>
            <a:xfrm>
              <a:off x="783628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4" name="Google Shape;5844;p45"/>
            <p:cNvSpPr/>
            <p:nvPr/>
          </p:nvSpPr>
          <p:spPr>
            <a:xfrm>
              <a:off x="816242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5" name="Google Shape;5845;p45"/>
            <p:cNvSpPr/>
            <p:nvPr/>
          </p:nvSpPr>
          <p:spPr>
            <a:xfrm>
              <a:off x="7614751"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6" name="Google Shape;5846;p45"/>
            <p:cNvSpPr/>
            <p:nvPr/>
          </p:nvSpPr>
          <p:spPr>
            <a:xfrm>
              <a:off x="7943378"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7" name="Google Shape;5847;p45"/>
            <p:cNvSpPr/>
            <p:nvPr/>
          </p:nvSpPr>
          <p:spPr>
            <a:xfrm>
              <a:off x="849105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8" name="Google Shape;5848;p45"/>
            <p:cNvSpPr/>
            <p:nvPr/>
          </p:nvSpPr>
          <p:spPr>
            <a:xfrm>
              <a:off x="8269520"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9" name="Google Shape;5849;p45"/>
            <p:cNvSpPr/>
            <p:nvPr/>
          </p:nvSpPr>
          <p:spPr>
            <a:xfrm>
              <a:off x="881968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0" name="Google Shape;5850;p45"/>
            <p:cNvSpPr/>
            <p:nvPr/>
          </p:nvSpPr>
          <p:spPr>
            <a:xfrm>
              <a:off x="9145823"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1" name="Google Shape;5851;p45"/>
            <p:cNvSpPr/>
            <p:nvPr/>
          </p:nvSpPr>
          <p:spPr>
            <a:xfrm>
              <a:off x="859814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2" name="Google Shape;5852;p45"/>
            <p:cNvSpPr/>
            <p:nvPr/>
          </p:nvSpPr>
          <p:spPr>
            <a:xfrm>
              <a:off x="892677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3" name="Google Shape;5853;p45"/>
            <p:cNvSpPr/>
            <p:nvPr/>
          </p:nvSpPr>
          <p:spPr>
            <a:xfrm>
              <a:off x="9474451"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4" name="Google Shape;5854;p45"/>
            <p:cNvSpPr/>
            <p:nvPr/>
          </p:nvSpPr>
          <p:spPr>
            <a:xfrm>
              <a:off x="980059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5" name="Google Shape;5855;p45"/>
            <p:cNvSpPr/>
            <p:nvPr/>
          </p:nvSpPr>
          <p:spPr>
            <a:xfrm>
              <a:off x="925291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6" name="Google Shape;5856;p45"/>
            <p:cNvSpPr/>
            <p:nvPr/>
          </p:nvSpPr>
          <p:spPr>
            <a:xfrm>
              <a:off x="958154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7" name="Google Shape;5857;p45"/>
            <p:cNvSpPr/>
            <p:nvPr/>
          </p:nvSpPr>
          <p:spPr>
            <a:xfrm>
              <a:off x="1012922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8" name="Google Shape;5858;p45"/>
            <p:cNvSpPr/>
            <p:nvPr/>
          </p:nvSpPr>
          <p:spPr>
            <a:xfrm>
              <a:off x="1045536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9" name="Google Shape;5859;p45"/>
            <p:cNvSpPr/>
            <p:nvPr/>
          </p:nvSpPr>
          <p:spPr>
            <a:xfrm>
              <a:off x="9907686"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0" name="Google Shape;5860;p45"/>
            <p:cNvSpPr/>
            <p:nvPr/>
          </p:nvSpPr>
          <p:spPr>
            <a:xfrm>
              <a:off x="10236314"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1" name="Google Shape;5861;p45"/>
            <p:cNvSpPr/>
            <p:nvPr/>
          </p:nvSpPr>
          <p:spPr>
            <a:xfrm>
              <a:off x="1078398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2" name="Google Shape;5862;p45"/>
            <p:cNvSpPr/>
            <p:nvPr/>
          </p:nvSpPr>
          <p:spPr>
            <a:xfrm>
              <a:off x="1111013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3" name="Google Shape;5863;p45"/>
            <p:cNvSpPr/>
            <p:nvPr/>
          </p:nvSpPr>
          <p:spPr>
            <a:xfrm>
              <a:off x="1056245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4" name="Google Shape;5864;p45"/>
            <p:cNvSpPr/>
            <p:nvPr/>
          </p:nvSpPr>
          <p:spPr>
            <a:xfrm>
              <a:off x="10891083"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5" name="Google Shape;5865;p45"/>
            <p:cNvSpPr/>
            <p:nvPr/>
          </p:nvSpPr>
          <p:spPr>
            <a:xfrm>
              <a:off x="1143875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6" name="Google Shape;5866;p45"/>
            <p:cNvSpPr/>
            <p:nvPr/>
          </p:nvSpPr>
          <p:spPr>
            <a:xfrm>
              <a:off x="1176489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7" name="Google Shape;5867;p45"/>
            <p:cNvSpPr/>
            <p:nvPr/>
          </p:nvSpPr>
          <p:spPr>
            <a:xfrm>
              <a:off x="1121722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8" name="Google Shape;5868;p45"/>
            <p:cNvSpPr/>
            <p:nvPr/>
          </p:nvSpPr>
          <p:spPr>
            <a:xfrm>
              <a:off x="1154585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9" name="Google Shape;5869;p45"/>
            <p:cNvSpPr/>
            <p:nvPr/>
          </p:nvSpPr>
          <p:spPr>
            <a:xfrm>
              <a:off x="1209352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0" name="Google Shape;5870;p45"/>
            <p:cNvSpPr/>
            <p:nvPr/>
          </p:nvSpPr>
          <p:spPr>
            <a:xfrm>
              <a:off x="1187199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1" name="Google Shape;5871;p45"/>
            <p:cNvSpPr/>
            <p:nvPr/>
          </p:nvSpPr>
          <p:spPr>
            <a:xfrm>
              <a:off x="302710"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2" name="Google Shape;5872;p45"/>
            <p:cNvSpPr/>
            <p:nvPr/>
          </p:nvSpPr>
          <p:spPr>
            <a:xfrm>
              <a:off x="83663"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3" name="Google Shape;5873;p45"/>
            <p:cNvSpPr/>
            <p:nvPr/>
          </p:nvSpPr>
          <p:spPr>
            <a:xfrm>
              <a:off x="63133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4" name="Google Shape;5874;p45"/>
            <p:cNvSpPr/>
            <p:nvPr/>
          </p:nvSpPr>
          <p:spPr>
            <a:xfrm>
              <a:off x="957479"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5" name="Google Shape;5875;p45"/>
            <p:cNvSpPr/>
            <p:nvPr/>
          </p:nvSpPr>
          <p:spPr>
            <a:xfrm>
              <a:off x="409806"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6" name="Google Shape;5876;p45"/>
            <p:cNvSpPr/>
            <p:nvPr/>
          </p:nvSpPr>
          <p:spPr>
            <a:xfrm>
              <a:off x="738432"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7" name="Google Shape;5877;p45"/>
            <p:cNvSpPr/>
            <p:nvPr/>
          </p:nvSpPr>
          <p:spPr>
            <a:xfrm>
              <a:off x="128610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8" name="Google Shape;5878;p45"/>
            <p:cNvSpPr/>
            <p:nvPr/>
          </p:nvSpPr>
          <p:spPr>
            <a:xfrm>
              <a:off x="1064574"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9" name="Google Shape;5879;p45"/>
            <p:cNvSpPr/>
            <p:nvPr/>
          </p:nvSpPr>
          <p:spPr>
            <a:xfrm>
              <a:off x="161473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0" name="Google Shape;5880;p45"/>
            <p:cNvSpPr/>
            <p:nvPr/>
          </p:nvSpPr>
          <p:spPr>
            <a:xfrm>
              <a:off x="194087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1" name="Google Shape;5881;p45"/>
            <p:cNvSpPr/>
            <p:nvPr/>
          </p:nvSpPr>
          <p:spPr>
            <a:xfrm>
              <a:off x="1393203"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2" name="Google Shape;5882;p45"/>
            <p:cNvSpPr/>
            <p:nvPr/>
          </p:nvSpPr>
          <p:spPr>
            <a:xfrm>
              <a:off x="172182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3" name="Google Shape;5883;p45"/>
            <p:cNvSpPr/>
            <p:nvPr/>
          </p:nvSpPr>
          <p:spPr>
            <a:xfrm>
              <a:off x="226950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4" name="Google Shape;5884;p45"/>
            <p:cNvSpPr/>
            <p:nvPr/>
          </p:nvSpPr>
          <p:spPr>
            <a:xfrm>
              <a:off x="2595646"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5" name="Google Shape;5885;p45"/>
            <p:cNvSpPr/>
            <p:nvPr/>
          </p:nvSpPr>
          <p:spPr>
            <a:xfrm>
              <a:off x="2047971"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6" name="Google Shape;5886;p45"/>
            <p:cNvSpPr/>
            <p:nvPr/>
          </p:nvSpPr>
          <p:spPr>
            <a:xfrm>
              <a:off x="237659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7" name="Google Shape;5887;p45"/>
            <p:cNvSpPr/>
            <p:nvPr/>
          </p:nvSpPr>
          <p:spPr>
            <a:xfrm>
              <a:off x="2924274"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8" name="Google Shape;5888;p45"/>
            <p:cNvSpPr/>
            <p:nvPr/>
          </p:nvSpPr>
          <p:spPr>
            <a:xfrm>
              <a:off x="325041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9" name="Google Shape;5889;p45"/>
            <p:cNvSpPr/>
            <p:nvPr/>
          </p:nvSpPr>
          <p:spPr>
            <a:xfrm>
              <a:off x="2702740"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0" name="Google Shape;5890;p45"/>
            <p:cNvSpPr/>
            <p:nvPr/>
          </p:nvSpPr>
          <p:spPr>
            <a:xfrm>
              <a:off x="3031368"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1" name="Google Shape;5891;p45"/>
            <p:cNvSpPr/>
            <p:nvPr/>
          </p:nvSpPr>
          <p:spPr>
            <a:xfrm>
              <a:off x="3579042"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2" name="Google Shape;5892;p45"/>
            <p:cNvSpPr/>
            <p:nvPr/>
          </p:nvSpPr>
          <p:spPr>
            <a:xfrm>
              <a:off x="390518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3" name="Google Shape;5893;p45"/>
            <p:cNvSpPr/>
            <p:nvPr/>
          </p:nvSpPr>
          <p:spPr>
            <a:xfrm>
              <a:off x="335750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4" name="Google Shape;5894;p45"/>
            <p:cNvSpPr/>
            <p:nvPr/>
          </p:nvSpPr>
          <p:spPr>
            <a:xfrm>
              <a:off x="3686137"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5" name="Google Shape;5895;p45"/>
            <p:cNvSpPr/>
            <p:nvPr/>
          </p:nvSpPr>
          <p:spPr>
            <a:xfrm>
              <a:off x="423381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6" name="Google Shape;5896;p45"/>
            <p:cNvSpPr/>
            <p:nvPr/>
          </p:nvSpPr>
          <p:spPr>
            <a:xfrm>
              <a:off x="455995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7" name="Google Shape;5897;p45"/>
            <p:cNvSpPr/>
            <p:nvPr/>
          </p:nvSpPr>
          <p:spPr>
            <a:xfrm>
              <a:off x="401227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8" name="Google Shape;5898;p45"/>
            <p:cNvSpPr/>
            <p:nvPr/>
          </p:nvSpPr>
          <p:spPr>
            <a:xfrm>
              <a:off x="4340906"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9" name="Google Shape;5899;p45"/>
            <p:cNvSpPr/>
            <p:nvPr/>
          </p:nvSpPr>
          <p:spPr>
            <a:xfrm>
              <a:off x="488858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0" name="Google Shape;5900;p45"/>
            <p:cNvSpPr/>
            <p:nvPr/>
          </p:nvSpPr>
          <p:spPr>
            <a:xfrm>
              <a:off x="4667048"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5901" name="Google Shape;5901;p45"/>
          <p:cNvGrpSpPr/>
          <p:nvPr/>
        </p:nvGrpSpPr>
        <p:grpSpPr>
          <a:xfrm>
            <a:off x="83664" y="2344110"/>
            <a:ext cx="12009863" cy="176637"/>
            <a:chOff x="83664" y="2252007"/>
            <a:chExt cx="12009863" cy="176637"/>
          </a:xfrm>
        </p:grpSpPr>
        <p:sp>
          <p:nvSpPr>
            <p:cNvPr id="5902" name="Google Shape;5902;p45"/>
            <p:cNvSpPr/>
            <p:nvPr/>
          </p:nvSpPr>
          <p:spPr>
            <a:xfrm>
              <a:off x="1187199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3" name="Google Shape;5903;p45"/>
            <p:cNvSpPr/>
            <p:nvPr/>
          </p:nvSpPr>
          <p:spPr>
            <a:xfrm>
              <a:off x="1154585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4" name="Google Shape;5904;p45"/>
            <p:cNvSpPr/>
            <p:nvPr/>
          </p:nvSpPr>
          <p:spPr>
            <a:xfrm flipH="1">
              <a:off x="1197908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5" name="Google Shape;5905;p45"/>
            <p:cNvSpPr/>
            <p:nvPr/>
          </p:nvSpPr>
          <p:spPr>
            <a:xfrm flipH="1">
              <a:off x="1165294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6" name="Google Shape;5906;p45"/>
            <p:cNvSpPr/>
            <p:nvPr/>
          </p:nvSpPr>
          <p:spPr>
            <a:xfrm>
              <a:off x="1121722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7" name="Google Shape;5907;p45"/>
            <p:cNvSpPr/>
            <p:nvPr/>
          </p:nvSpPr>
          <p:spPr>
            <a:xfrm>
              <a:off x="1089108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8" name="Google Shape;5908;p45"/>
            <p:cNvSpPr/>
            <p:nvPr/>
          </p:nvSpPr>
          <p:spPr>
            <a:xfrm flipH="1">
              <a:off x="1132431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9" name="Google Shape;5909;p45"/>
            <p:cNvSpPr/>
            <p:nvPr/>
          </p:nvSpPr>
          <p:spPr>
            <a:xfrm flipH="1">
              <a:off x="1099817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0" name="Google Shape;5910;p45"/>
            <p:cNvSpPr/>
            <p:nvPr/>
          </p:nvSpPr>
          <p:spPr>
            <a:xfrm>
              <a:off x="1056245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1" name="Google Shape;5911;p45"/>
            <p:cNvSpPr/>
            <p:nvPr/>
          </p:nvSpPr>
          <p:spPr>
            <a:xfrm>
              <a:off x="1023631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2" name="Google Shape;5912;p45"/>
            <p:cNvSpPr/>
            <p:nvPr/>
          </p:nvSpPr>
          <p:spPr>
            <a:xfrm flipH="1">
              <a:off x="10669550"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3" name="Google Shape;5913;p45"/>
            <p:cNvSpPr/>
            <p:nvPr/>
          </p:nvSpPr>
          <p:spPr>
            <a:xfrm flipH="1">
              <a:off x="10343410"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4" name="Google Shape;5914;p45"/>
            <p:cNvSpPr/>
            <p:nvPr/>
          </p:nvSpPr>
          <p:spPr>
            <a:xfrm>
              <a:off x="990768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5" name="Google Shape;5915;p45"/>
            <p:cNvSpPr/>
            <p:nvPr/>
          </p:nvSpPr>
          <p:spPr>
            <a:xfrm>
              <a:off x="958154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6" name="Google Shape;5916;p45"/>
            <p:cNvSpPr/>
            <p:nvPr/>
          </p:nvSpPr>
          <p:spPr>
            <a:xfrm flipH="1">
              <a:off x="1001478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7" name="Google Shape;5917;p45"/>
            <p:cNvSpPr/>
            <p:nvPr/>
          </p:nvSpPr>
          <p:spPr>
            <a:xfrm flipH="1">
              <a:off x="9688641"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8" name="Google Shape;5918;p45"/>
            <p:cNvSpPr/>
            <p:nvPr/>
          </p:nvSpPr>
          <p:spPr>
            <a:xfrm>
              <a:off x="925291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9" name="Google Shape;5919;p45"/>
            <p:cNvSpPr/>
            <p:nvPr/>
          </p:nvSpPr>
          <p:spPr>
            <a:xfrm>
              <a:off x="892677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0" name="Google Shape;5920;p45"/>
            <p:cNvSpPr/>
            <p:nvPr/>
          </p:nvSpPr>
          <p:spPr>
            <a:xfrm flipH="1">
              <a:off x="936001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1" name="Google Shape;5921;p45"/>
            <p:cNvSpPr/>
            <p:nvPr/>
          </p:nvSpPr>
          <p:spPr>
            <a:xfrm flipH="1">
              <a:off x="9033872"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2" name="Google Shape;5922;p45"/>
            <p:cNvSpPr/>
            <p:nvPr/>
          </p:nvSpPr>
          <p:spPr>
            <a:xfrm>
              <a:off x="85981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3" name="Google Shape;5923;p45"/>
            <p:cNvSpPr/>
            <p:nvPr/>
          </p:nvSpPr>
          <p:spPr>
            <a:xfrm flipH="1">
              <a:off x="8705243"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4" name="Google Shape;5924;p45"/>
            <p:cNvSpPr/>
            <p:nvPr/>
          </p:nvSpPr>
          <p:spPr>
            <a:xfrm>
              <a:off x="826952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5" name="Google Shape;5925;p45"/>
            <p:cNvSpPr/>
            <p:nvPr/>
          </p:nvSpPr>
          <p:spPr>
            <a:xfrm>
              <a:off x="794337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6" name="Google Shape;5926;p45"/>
            <p:cNvSpPr/>
            <p:nvPr/>
          </p:nvSpPr>
          <p:spPr>
            <a:xfrm flipH="1">
              <a:off x="8376614"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7" name="Google Shape;5927;p45"/>
            <p:cNvSpPr/>
            <p:nvPr/>
          </p:nvSpPr>
          <p:spPr>
            <a:xfrm flipH="1">
              <a:off x="8050474"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8" name="Google Shape;5928;p45"/>
            <p:cNvSpPr/>
            <p:nvPr/>
          </p:nvSpPr>
          <p:spPr>
            <a:xfrm>
              <a:off x="7614751"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9" name="Google Shape;5929;p45"/>
            <p:cNvSpPr/>
            <p:nvPr/>
          </p:nvSpPr>
          <p:spPr>
            <a:xfrm>
              <a:off x="72886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0" name="Google Shape;5930;p45"/>
            <p:cNvSpPr/>
            <p:nvPr/>
          </p:nvSpPr>
          <p:spPr>
            <a:xfrm flipH="1">
              <a:off x="7721846"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1" name="Google Shape;5931;p45"/>
            <p:cNvSpPr/>
            <p:nvPr/>
          </p:nvSpPr>
          <p:spPr>
            <a:xfrm flipH="1">
              <a:off x="7395705"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2" name="Google Shape;5932;p45"/>
            <p:cNvSpPr/>
            <p:nvPr/>
          </p:nvSpPr>
          <p:spPr>
            <a:xfrm>
              <a:off x="695998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3" name="Google Shape;5933;p45"/>
            <p:cNvSpPr/>
            <p:nvPr/>
          </p:nvSpPr>
          <p:spPr>
            <a:xfrm>
              <a:off x="663384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4" name="Google Shape;5934;p45"/>
            <p:cNvSpPr/>
            <p:nvPr/>
          </p:nvSpPr>
          <p:spPr>
            <a:xfrm flipH="1">
              <a:off x="7067077"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5" name="Google Shape;5935;p45"/>
            <p:cNvSpPr/>
            <p:nvPr/>
          </p:nvSpPr>
          <p:spPr>
            <a:xfrm flipH="1">
              <a:off x="6740936"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6" name="Google Shape;5936;p45"/>
            <p:cNvSpPr/>
            <p:nvPr/>
          </p:nvSpPr>
          <p:spPr>
            <a:xfrm>
              <a:off x="630521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7" name="Google Shape;5937;p45"/>
            <p:cNvSpPr/>
            <p:nvPr/>
          </p:nvSpPr>
          <p:spPr>
            <a:xfrm>
              <a:off x="59790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8" name="Google Shape;5938;p45"/>
            <p:cNvSpPr/>
            <p:nvPr/>
          </p:nvSpPr>
          <p:spPr>
            <a:xfrm flipH="1">
              <a:off x="641230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9" name="Google Shape;5939;p45"/>
            <p:cNvSpPr/>
            <p:nvPr/>
          </p:nvSpPr>
          <p:spPr>
            <a:xfrm flipH="1">
              <a:off x="6086167"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0" name="Google Shape;5940;p45"/>
            <p:cNvSpPr/>
            <p:nvPr/>
          </p:nvSpPr>
          <p:spPr>
            <a:xfrm>
              <a:off x="565044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1" name="Google Shape;5941;p45"/>
            <p:cNvSpPr/>
            <p:nvPr/>
          </p:nvSpPr>
          <p:spPr>
            <a:xfrm>
              <a:off x="53243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2" name="Google Shape;5942;p45"/>
            <p:cNvSpPr/>
            <p:nvPr/>
          </p:nvSpPr>
          <p:spPr>
            <a:xfrm flipH="1">
              <a:off x="575753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3" name="Google Shape;5943;p45"/>
            <p:cNvSpPr/>
            <p:nvPr/>
          </p:nvSpPr>
          <p:spPr>
            <a:xfrm flipH="1">
              <a:off x="5431399"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4" name="Google Shape;5944;p45"/>
            <p:cNvSpPr/>
            <p:nvPr/>
          </p:nvSpPr>
          <p:spPr>
            <a:xfrm>
              <a:off x="49956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5" name="Google Shape;5945;p45"/>
            <p:cNvSpPr/>
            <p:nvPr/>
          </p:nvSpPr>
          <p:spPr>
            <a:xfrm flipH="1">
              <a:off x="510276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6" name="Google Shape;5946;p45"/>
            <p:cNvSpPr/>
            <p:nvPr/>
          </p:nvSpPr>
          <p:spPr>
            <a:xfrm>
              <a:off x="46670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7" name="Google Shape;5947;p45"/>
            <p:cNvSpPr/>
            <p:nvPr/>
          </p:nvSpPr>
          <p:spPr>
            <a:xfrm>
              <a:off x="434090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8" name="Google Shape;5948;p45"/>
            <p:cNvSpPr/>
            <p:nvPr/>
          </p:nvSpPr>
          <p:spPr>
            <a:xfrm flipH="1">
              <a:off x="4774142"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9" name="Google Shape;5949;p45"/>
            <p:cNvSpPr/>
            <p:nvPr/>
          </p:nvSpPr>
          <p:spPr>
            <a:xfrm flipH="1">
              <a:off x="444800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0" name="Google Shape;5950;p45"/>
            <p:cNvSpPr/>
            <p:nvPr/>
          </p:nvSpPr>
          <p:spPr>
            <a:xfrm>
              <a:off x="401227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1" name="Google Shape;5951;p45"/>
            <p:cNvSpPr/>
            <p:nvPr/>
          </p:nvSpPr>
          <p:spPr>
            <a:xfrm>
              <a:off x="368613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2" name="Google Shape;5952;p45"/>
            <p:cNvSpPr/>
            <p:nvPr/>
          </p:nvSpPr>
          <p:spPr>
            <a:xfrm flipH="1">
              <a:off x="4119373"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3" name="Google Shape;5953;p45"/>
            <p:cNvSpPr/>
            <p:nvPr/>
          </p:nvSpPr>
          <p:spPr>
            <a:xfrm flipH="1">
              <a:off x="379323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4" name="Google Shape;5954;p45"/>
            <p:cNvSpPr/>
            <p:nvPr/>
          </p:nvSpPr>
          <p:spPr>
            <a:xfrm>
              <a:off x="33575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5" name="Google Shape;5955;p45"/>
            <p:cNvSpPr/>
            <p:nvPr/>
          </p:nvSpPr>
          <p:spPr>
            <a:xfrm>
              <a:off x="303136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6" name="Google Shape;5956;p45"/>
            <p:cNvSpPr/>
            <p:nvPr/>
          </p:nvSpPr>
          <p:spPr>
            <a:xfrm flipH="1">
              <a:off x="3464604"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7" name="Google Shape;5957;p45"/>
            <p:cNvSpPr/>
            <p:nvPr/>
          </p:nvSpPr>
          <p:spPr>
            <a:xfrm flipH="1">
              <a:off x="313846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8" name="Google Shape;5958;p45"/>
            <p:cNvSpPr/>
            <p:nvPr/>
          </p:nvSpPr>
          <p:spPr>
            <a:xfrm>
              <a:off x="270274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9" name="Google Shape;5959;p45"/>
            <p:cNvSpPr/>
            <p:nvPr/>
          </p:nvSpPr>
          <p:spPr>
            <a:xfrm>
              <a:off x="237659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0" name="Google Shape;5960;p45"/>
            <p:cNvSpPr/>
            <p:nvPr/>
          </p:nvSpPr>
          <p:spPr>
            <a:xfrm flipH="1">
              <a:off x="280983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1" name="Google Shape;5961;p45"/>
            <p:cNvSpPr/>
            <p:nvPr/>
          </p:nvSpPr>
          <p:spPr>
            <a:xfrm flipH="1">
              <a:off x="248369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2" name="Google Shape;5962;p45"/>
            <p:cNvSpPr/>
            <p:nvPr/>
          </p:nvSpPr>
          <p:spPr>
            <a:xfrm>
              <a:off x="20479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3" name="Google Shape;5963;p45"/>
            <p:cNvSpPr/>
            <p:nvPr/>
          </p:nvSpPr>
          <p:spPr>
            <a:xfrm>
              <a:off x="172183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4" name="Google Shape;5964;p45"/>
            <p:cNvSpPr/>
            <p:nvPr/>
          </p:nvSpPr>
          <p:spPr>
            <a:xfrm flipH="1">
              <a:off x="215506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5" name="Google Shape;5965;p45"/>
            <p:cNvSpPr/>
            <p:nvPr/>
          </p:nvSpPr>
          <p:spPr>
            <a:xfrm flipH="1">
              <a:off x="1828926"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6" name="Google Shape;5966;p45"/>
            <p:cNvSpPr/>
            <p:nvPr/>
          </p:nvSpPr>
          <p:spPr>
            <a:xfrm>
              <a:off x="13932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7" name="Google Shape;5967;p45"/>
            <p:cNvSpPr/>
            <p:nvPr/>
          </p:nvSpPr>
          <p:spPr>
            <a:xfrm flipH="1">
              <a:off x="1500297"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8" name="Google Shape;5968;p45"/>
            <p:cNvSpPr/>
            <p:nvPr/>
          </p:nvSpPr>
          <p:spPr>
            <a:xfrm>
              <a:off x="10645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9" name="Google Shape;5969;p45"/>
            <p:cNvSpPr/>
            <p:nvPr/>
          </p:nvSpPr>
          <p:spPr>
            <a:xfrm>
              <a:off x="73843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0" name="Google Shape;5970;p45"/>
            <p:cNvSpPr/>
            <p:nvPr/>
          </p:nvSpPr>
          <p:spPr>
            <a:xfrm flipH="1">
              <a:off x="1171668"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1" name="Google Shape;5971;p45"/>
            <p:cNvSpPr/>
            <p:nvPr/>
          </p:nvSpPr>
          <p:spPr>
            <a:xfrm flipH="1">
              <a:off x="84552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2" name="Google Shape;5972;p45"/>
            <p:cNvSpPr/>
            <p:nvPr/>
          </p:nvSpPr>
          <p:spPr>
            <a:xfrm>
              <a:off x="40980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3" name="Google Shape;5973;p45"/>
            <p:cNvSpPr/>
            <p:nvPr/>
          </p:nvSpPr>
          <p:spPr>
            <a:xfrm>
              <a:off x="8366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4" name="Google Shape;5974;p45"/>
            <p:cNvSpPr/>
            <p:nvPr/>
          </p:nvSpPr>
          <p:spPr>
            <a:xfrm flipH="1">
              <a:off x="516899"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5" name="Google Shape;5975;p45"/>
            <p:cNvSpPr/>
            <p:nvPr/>
          </p:nvSpPr>
          <p:spPr>
            <a:xfrm flipH="1">
              <a:off x="19075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5976" name="Google Shape;5976;p45"/>
          <p:cNvGrpSpPr/>
          <p:nvPr/>
        </p:nvGrpSpPr>
        <p:grpSpPr>
          <a:xfrm>
            <a:off x="83663" y="918940"/>
            <a:ext cx="12009863" cy="176637"/>
            <a:chOff x="83663" y="795844"/>
            <a:chExt cx="12009863" cy="176637"/>
          </a:xfrm>
        </p:grpSpPr>
        <p:sp>
          <p:nvSpPr>
            <p:cNvPr id="5977" name="Google Shape;5977;p45"/>
            <p:cNvSpPr/>
            <p:nvPr/>
          </p:nvSpPr>
          <p:spPr>
            <a:xfrm>
              <a:off x="30519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8" name="Google Shape;5978;p45"/>
            <p:cNvSpPr/>
            <p:nvPr/>
          </p:nvSpPr>
          <p:spPr>
            <a:xfrm>
              <a:off x="63133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9" name="Google Shape;5979;p45"/>
            <p:cNvSpPr/>
            <p:nvPr/>
          </p:nvSpPr>
          <p:spPr>
            <a:xfrm>
              <a:off x="8366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0" name="Google Shape;5980;p45"/>
            <p:cNvSpPr/>
            <p:nvPr/>
          </p:nvSpPr>
          <p:spPr>
            <a:xfrm>
              <a:off x="41229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1" name="Google Shape;5981;p45"/>
            <p:cNvSpPr/>
            <p:nvPr/>
          </p:nvSpPr>
          <p:spPr>
            <a:xfrm>
              <a:off x="95996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2" name="Google Shape;5982;p45"/>
            <p:cNvSpPr/>
            <p:nvPr/>
          </p:nvSpPr>
          <p:spPr>
            <a:xfrm>
              <a:off x="128610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3" name="Google Shape;5983;p45"/>
            <p:cNvSpPr/>
            <p:nvPr/>
          </p:nvSpPr>
          <p:spPr>
            <a:xfrm>
              <a:off x="73843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4" name="Google Shape;5984;p45"/>
            <p:cNvSpPr/>
            <p:nvPr/>
          </p:nvSpPr>
          <p:spPr>
            <a:xfrm>
              <a:off x="106706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5" name="Google Shape;5985;p45"/>
            <p:cNvSpPr/>
            <p:nvPr/>
          </p:nvSpPr>
          <p:spPr>
            <a:xfrm>
              <a:off x="161473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6" name="Google Shape;5986;p45"/>
            <p:cNvSpPr/>
            <p:nvPr/>
          </p:nvSpPr>
          <p:spPr>
            <a:xfrm>
              <a:off x="194087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7" name="Google Shape;5987;p45"/>
            <p:cNvSpPr/>
            <p:nvPr/>
          </p:nvSpPr>
          <p:spPr>
            <a:xfrm>
              <a:off x="139320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8" name="Google Shape;5988;p45"/>
            <p:cNvSpPr/>
            <p:nvPr/>
          </p:nvSpPr>
          <p:spPr>
            <a:xfrm>
              <a:off x="1721829"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9" name="Google Shape;5989;p45"/>
            <p:cNvSpPr/>
            <p:nvPr/>
          </p:nvSpPr>
          <p:spPr>
            <a:xfrm>
              <a:off x="226950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0" name="Google Shape;5990;p45"/>
            <p:cNvSpPr/>
            <p:nvPr/>
          </p:nvSpPr>
          <p:spPr>
            <a:xfrm>
              <a:off x="259564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1" name="Google Shape;5991;p45"/>
            <p:cNvSpPr/>
            <p:nvPr/>
          </p:nvSpPr>
          <p:spPr>
            <a:xfrm>
              <a:off x="204796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2" name="Google Shape;5992;p45"/>
            <p:cNvSpPr/>
            <p:nvPr/>
          </p:nvSpPr>
          <p:spPr>
            <a:xfrm>
              <a:off x="2376598"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3" name="Google Shape;5993;p45"/>
            <p:cNvSpPr/>
            <p:nvPr/>
          </p:nvSpPr>
          <p:spPr>
            <a:xfrm>
              <a:off x="292427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4" name="Google Shape;5994;p45"/>
            <p:cNvSpPr/>
            <p:nvPr/>
          </p:nvSpPr>
          <p:spPr>
            <a:xfrm>
              <a:off x="325041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5" name="Google Shape;5995;p45"/>
            <p:cNvSpPr/>
            <p:nvPr/>
          </p:nvSpPr>
          <p:spPr>
            <a:xfrm>
              <a:off x="270273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6" name="Google Shape;5996;p45"/>
            <p:cNvSpPr/>
            <p:nvPr/>
          </p:nvSpPr>
          <p:spPr>
            <a:xfrm>
              <a:off x="3031366"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7" name="Google Shape;5997;p45"/>
            <p:cNvSpPr/>
            <p:nvPr/>
          </p:nvSpPr>
          <p:spPr>
            <a:xfrm>
              <a:off x="35790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8" name="Google Shape;5998;p45"/>
            <p:cNvSpPr/>
            <p:nvPr/>
          </p:nvSpPr>
          <p:spPr>
            <a:xfrm>
              <a:off x="3357508"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9" name="Google Shape;5999;p45"/>
            <p:cNvSpPr/>
            <p:nvPr/>
          </p:nvSpPr>
          <p:spPr>
            <a:xfrm>
              <a:off x="390767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0" name="Google Shape;6000;p45"/>
            <p:cNvSpPr/>
            <p:nvPr/>
          </p:nvSpPr>
          <p:spPr>
            <a:xfrm>
              <a:off x="423381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1" name="Google Shape;6001;p45"/>
            <p:cNvSpPr/>
            <p:nvPr/>
          </p:nvSpPr>
          <p:spPr>
            <a:xfrm>
              <a:off x="3686136"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2" name="Google Shape;6002;p45"/>
            <p:cNvSpPr/>
            <p:nvPr/>
          </p:nvSpPr>
          <p:spPr>
            <a:xfrm>
              <a:off x="401476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3" name="Google Shape;6003;p45"/>
            <p:cNvSpPr/>
            <p:nvPr/>
          </p:nvSpPr>
          <p:spPr>
            <a:xfrm>
              <a:off x="4562439"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4" name="Google Shape;6004;p45"/>
            <p:cNvSpPr/>
            <p:nvPr/>
          </p:nvSpPr>
          <p:spPr>
            <a:xfrm>
              <a:off x="48885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5" name="Google Shape;6005;p45"/>
            <p:cNvSpPr/>
            <p:nvPr/>
          </p:nvSpPr>
          <p:spPr>
            <a:xfrm>
              <a:off x="4340905"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6" name="Google Shape;6006;p45"/>
            <p:cNvSpPr/>
            <p:nvPr/>
          </p:nvSpPr>
          <p:spPr>
            <a:xfrm>
              <a:off x="466953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7" name="Google Shape;6007;p45"/>
            <p:cNvSpPr/>
            <p:nvPr/>
          </p:nvSpPr>
          <p:spPr>
            <a:xfrm>
              <a:off x="521720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8" name="Google Shape;6008;p45"/>
            <p:cNvSpPr/>
            <p:nvPr/>
          </p:nvSpPr>
          <p:spPr>
            <a:xfrm>
              <a:off x="554334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9" name="Google Shape;6009;p45"/>
            <p:cNvSpPr/>
            <p:nvPr/>
          </p:nvSpPr>
          <p:spPr>
            <a:xfrm>
              <a:off x="4995674"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0" name="Google Shape;6010;p45"/>
            <p:cNvSpPr/>
            <p:nvPr/>
          </p:nvSpPr>
          <p:spPr>
            <a:xfrm>
              <a:off x="5324302"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1" name="Google Shape;6011;p45"/>
            <p:cNvSpPr/>
            <p:nvPr/>
          </p:nvSpPr>
          <p:spPr>
            <a:xfrm>
              <a:off x="587197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2" name="Google Shape;6012;p45"/>
            <p:cNvSpPr/>
            <p:nvPr/>
          </p:nvSpPr>
          <p:spPr>
            <a:xfrm>
              <a:off x="61981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3" name="Google Shape;6013;p45"/>
            <p:cNvSpPr/>
            <p:nvPr/>
          </p:nvSpPr>
          <p:spPr>
            <a:xfrm>
              <a:off x="565044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4" name="Google Shape;6014;p45"/>
            <p:cNvSpPr/>
            <p:nvPr/>
          </p:nvSpPr>
          <p:spPr>
            <a:xfrm>
              <a:off x="5979071"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5" name="Google Shape;6015;p45"/>
            <p:cNvSpPr/>
            <p:nvPr/>
          </p:nvSpPr>
          <p:spPr>
            <a:xfrm>
              <a:off x="652674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6" name="Google Shape;6016;p45"/>
            <p:cNvSpPr/>
            <p:nvPr/>
          </p:nvSpPr>
          <p:spPr>
            <a:xfrm>
              <a:off x="68528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7" name="Google Shape;6017;p45"/>
            <p:cNvSpPr/>
            <p:nvPr/>
          </p:nvSpPr>
          <p:spPr>
            <a:xfrm>
              <a:off x="630521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8" name="Google Shape;6018;p45"/>
            <p:cNvSpPr/>
            <p:nvPr/>
          </p:nvSpPr>
          <p:spPr>
            <a:xfrm>
              <a:off x="663384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9" name="Google Shape;6019;p45"/>
            <p:cNvSpPr/>
            <p:nvPr/>
          </p:nvSpPr>
          <p:spPr>
            <a:xfrm>
              <a:off x="71815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0" name="Google Shape;6020;p45"/>
            <p:cNvSpPr/>
            <p:nvPr/>
          </p:nvSpPr>
          <p:spPr>
            <a:xfrm>
              <a:off x="695998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1" name="Google Shape;6021;p45"/>
            <p:cNvSpPr/>
            <p:nvPr/>
          </p:nvSpPr>
          <p:spPr>
            <a:xfrm>
              <a:off x="75101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2" name="Google Shape;6022;p45"/>
            <p:cNvSpPr/>
            <p:nvPr/>
          </p:nvSpPr>
          <p:spPr>
            <a:xfrm>
              <a:off x="783628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3" name="Google Shape;6023;p45"/>
            <p:cNvSpPr/>
            <p:nvPr/>
          </p:nvSpPr>
          <p:spPr>
            <a:xfrm>
              <a:off x="7288609"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4" name="Google Shape;6024;p45"/>
            <p:cNvSpPr/>
            <p:nvPr/>
          </p:nvSpPr>
          <p:spPr>
            <a:xfrm>
              <a:off x="761723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5" name="Google Shape;6025;p45"/>
            <p:cNvSpPr/>
            <p:nvPr/>
          </p:nvSpPr>
          <p:spPr>
            <a:xfrm>
              <a:off x="816491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6" name="Google Shape;6026;p45"/>
            <p:cNvSpPr/>
            <p:nvPr/>
          </p:nvSpPr>
          <p:spPr>
            <a:xfrm>
              <a:off x="849105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7" name="Google Shape;6027;p45"/>
            <p:cNvSpPr/>
            <p:nvPr/>
          </p:nvSpPr>
          <p:spPr>
            <a:xfrm>
              <a:off x="7943378"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8" name="Google Shape;6028;p45"/>
            <p:cNvSpPr/>
            <p:nvPr/>
          </p:nvSpPr>
          <p:spPr>
            <a:xfrm>
              <a:off x="827200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9" name="Google Shape;6029;p45"/>
            <p:cNvSpPr/>
            <p:nvPr/>
          </p:nvSpPr>
          <p:spPr>
            <a:xfrm>
              <a:off x="88196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0" name="Google Shape;6030;p45"/>
            <p:cNvSpPr/>
            <p:nvPr/>
          </p:nvSpPr>
          <p:spPr>
            <a:xfrm>
              <a:off x="914582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1" name="Google Shape;6031;p45"/>
            <p:cNvSpPr/>
            <p:nvPr/>
          </p:nvSpPr>
          <p:spPr>
            <a:xfrm>
              <a:off x="8598147"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2" name="Google Shape;6032;p45"/>
            <p:cNvSpPr/>
            <p:nvPr/>
          </p:nvSpPr>
          <p:spPr>
            <a:xfrm>
              <a:off x="892677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3" name="Google Shape;6033;p45"/>
            <p:cNvSpPr/>
            <p:nvPr/>
          </p:nvSpPr>
          <p:spPr>
            <a:xfrm>
              <a:off x="947445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4" name="Google Shape;6034;p45"/>
            <p:cNvSpPr/>
            <p:nvPr/>
          </p:nvSpPr>
          <p:spPr>
            <a:xfrm>
              <a:off x="980059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5" name="Google Shape;6035;p45"/>
            <p:cNvSpPr/>
            <p:nvPr/>
          </p:nvSpPr>
          <p:spPr>
            <a:xfrm>
              <a:off x="925291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6" name="Google Shape;6036;p45"/>
            <p:cNvSpPr/>
            <p:nvPr/>
          </p:nvSpPr>
          <p:spPr>
            <a:xfrm>
              <a:off x="958154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7" name="Google Shape;6037;p45"/>
            <p:cNvSpPr/>
            <p:nvPr/>
          </p:nvSpPr>
          <p:spPr>
            <a:xfrm>
              <a:off x="101292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8" name="Google Shape;6038;p45"/>
            <p:cNvSpPr/>
            <p:nvPr/>
          </p:nvSpPr>
          <p:spPr>
            <a:xfrm>
              <a:off x="1045536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9" name="Google Shape;6039;p45"/>
            <p:cNvSpPr/>
            <p:nvPr/>
          </p:nvSpPr>
          <p:spPr>
            <a:xfrm>
              <a:off x="990768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0" name="Google Shape;6040;p45"/>
            <p:cNvSpPr/>
            <p:nvPr/>
          </p:nvSpPr>
          <p:spPr>
            <a:xfrm>
              <a:off x="10236312"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1" name="Google Shape;6041;p45"/>
            <p:cNvSpPr/>
            <p:nvPr/>
          </p:nvSpPr>
          <p:spPr>
            <a:xfrm>
              <a:off x="107839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2" name="Google Shape;6042;p45"/>
            <p:cNvSpPr/>
            <p:nvPr/>
          </p:nvSpPr>
          <p:spPr>
            <a:xfrm>
              <a:off x="10562454"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3" name="Google Shape;6043;p45"/>
            <p:cNvSpPr/>
            <p:nvPr/>
          </p:nvSpPr>
          <p:spPr>
            <a:xfrm>
              <a:off x="111126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4" name="Google Shape;6044;p45"/>
            <p:cNvSpPr/>
            <p:nvPr/>
          </p:nvSpPr>
          <p:spPr>
            <a:xfrm>
              <a:off x="1143875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5" name="Google Shape;6045;p45"/>
            <p:cNvSpPr/>
            <p:nvPr/>
          </p:nvSpPr>
          <p:spPr>
            <a:xfrm>
              <a:off x="10891083"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6" name="Google Shape;6046;p45"/>
            <p:cNvSpPr/>
            <p:nvPr/>
          </p:nvSpPr>
          <p:spPr>
            <a:xfrm>
              <a:off x="1121971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7" name="Google Shape;6047;p45"/>
            <p:cNvSpPr/>
            <p:nvPr/>
          </p:nvSpPr>
          <p:spPr>
            <a:xfrm>
              <a:off x="1176738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8" name="Google Shape;6048;p45"/>
            <p:cNvSpPr/>
            <p:nvPr/>
          </p:nvSpPr>
          <p:spPr>
            <a:xfrm>
              <a:off x="1209352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9" name="Google Shape;6049;p45"/>
            <p:cNvSpPr/>
            <p:nvPr/>
          </p:nvSpPr>
          <p:spPr>
            <a:xfrm>
              <a:off x="11545852"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0" name="Google Shape;6050;p45"/>
            <p:cNvSpPr/>
            <p:nvPr/>
          </p:nvSpPr>
          <p:spPr>
            <a:xfrm>
              <a:off x="1187448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051" name="Google Shape;6051;p45"/>
          <p:cNvGrpSpPr/>
          <p:nvPr/>
        </p:nvGrpSpPr>
        <p:grpSpPr>
          <a:xfrm>
            <a:off x="83664" y="1203974"/>
            <a:ext cx="12009864" cy="176637"/>
            <a:chOff x="83663" y="1093620"/>
            <a:chExt cx="12009864" cy="176637"/>
          </a:xfrm>
        </p:grpSpPr>
        <p:sp>
          <p:nvSpPr>
            <p:cNvPr id="6052" name="Google Shape;6052;p45"/>
            <p:cNvSpPr/>
            <p:nvPr/>
          </p:nvSpPr>
          <p:spPr>
            <a:xfrm>
              <a:off x="695998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3" name="Google Shape;6053;p45"/>
            <p:cNvSpPr/>
            <p:nvPr/>
          </p:nvSpPr>
          <p:spPr>
            <a:xfrm>
              <a:off x="663384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4" name="Google Shape;6054;p45"/>
            <p:cNvSpPr/>
            <p:nvPr/>
          </p:nvSpPr>
          <p:spPr>
            <a:xfrm flipH="1">
              <a:off x="706707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5" name="Google Shape;6055;p45"/>
            <p:cNvSpPr/>
            <p:nvPr/>
          </p:nvSpPr>
          <p:spPr>
            <a:xfrm flipH="1">
              <a:off x="674093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6" name="Google Shape;6056;p45"/>
            <p:cNvSpPr/>
            <p:nvPr/>
          </p:nvSpPr>
          <p:spPr>
            <a:xfrm>
              <a:off x="630521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7" name="Google Shape;6057;p45"/>
            <p:cNvSpPr/>
            <p:nvPr/>
          </p:nvSpPr>
          <p:spPr>
            <a:xfrm>
              <a:off x="597907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8" name="Google Shape;6058;p45"/>
            <p:cNvSpPr/>
            <p:nvPr/>
          </p:nvSpPr>
          <p:spPr>
            <a:xfrm flipH="1">
              <a:off x="641230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9" name="Google Shape;6059;p45"/>
            <p:cNvSpPr/>
            <p:nvPr/>
          </p:nvSpPr>
          <p:spPr>
            <a:xfrm flipH="1">
              <a:off x="608616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0" name="Google Shape;6060;p45"/>
            <p:cNvSpPr/>
            <p:nvPr/>
          </p:nvSpPr>
          <p:spPr>
            <a:xfrm>
              <a:off x="565044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1" name="Google Shape;6061;p45"/>
            <p:cNvSpPr/>
            <p:nvPr/>
          </p:nvSpPr>
          <p:spPr>
            <a:xfrm>
              <a:off x="532430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2" name="Google Shape;6062;p45"/>
            <p:cNvSpPr/>
            <p:nvPr/>
          </p:nvSpPr>
          <p:spPr>
            <a:xfrm flipH="1">
              <a:off x="5757538"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3" name="Google Shape;6063;p45"/>
            <p:cNvSpPr/>
            <p:nvPr/>
          </p:nvSpPr>
          <p:spPr>
            <a:xfrm flipH="1">
              <a:off x="5431398"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4" name="Google Shape;6064;p45"/>
            <p:cNvSpPr/>
            <p:nvPr/>
          </p:nvSpPr>
          <p:spPr>
            <a:xfrm>
              <a:off x="499567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5" name="Google Shape;6065;p45"/>
            <p:cNvSpPr/>
            <p:nvPr/>
          </p:nvSpPr>
          <p:spPr>
            <a:xfrm>
              <a:off x="466953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6" name="Google Shape;6066;p45"/>
            <p:cNvSpPr/>
            <p:nvPr/>
          </p:nvSpPr>
          <p:spPr>
            <a:xfrm flipH="1">
              <a:off x="510276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7" name="Google Shape;6067;p45"/>
            <p:cNvSpPr/>
            <p:nvPr/>
          </p:nvSpPr>
          <p:spPr>
            <a:xfrm flipH="1">
              <a:off x="4776629"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8" name="Google Shape;6068;p45"/>
            <p:cNvSpPr/>
            <p:nvPr/>
          </p:nvSpPr>
          <p:spPr>
            <a:xfrm>
              <a:off x="434090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9" name="Google Shape;6069;p45"/>
            <p:cNvSpPr/>
            <p:nvPr/>
          </p:nvSpPr>
          <p:spPr>
            <a:xfrm>
              <a:off x="401476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0" name="Google Shape;6070;p45"/>
            <p:cNvSpPr/>
            <p:nvPr/>
          </p:nvSpPr>
          <p:spPr>
            <a:xfrm flipH="1">
              <a:off x="444799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1" name="Google Shape;6071;p45"/>
            <p:cNvSpPr/>
            <p:nvPr/>
          </p:nvSpPr>
          <p:spPr>
            <a:xfrm flipH="1">
              <a:off x="4121860"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2" name="Google Shape;6072;p45"/>
            <p:cNvSpPr/>
            <p:nvPr/>
          </p:nvSpPr>
          <p:spPr>
            <a:xfrm>
              <a:off x="368613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3" name="Google Shape;6073;p45"/>
            <p:cNvSpPr/>
            <p:nvPr/>
          </p:nvSpPr>
          <p:spPr>
            <a:xfrm flipH="1">
              <a:off x="3793231"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4" name="Google Shape;6074;p45"/>
            <p:cNvSpPr/>
            <p:nvPr/>
          </p:nvSpPr>
          <p:spPr>
            <a:xfrm>
              <a:off x="335750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5" name="Google Shape;6075;p45"/>
            <p:cNvSpPr/>
            <p:nvPr/>
          </p:nvSpPr>
          <p:spPr>
            <a:xfrm>
              <a:off x="3031367"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6" name="Google Shape;6076;p45"/>
            <p:cNvSpPr/>
            <p:nvPr/>
          </p:nvSpPr>
          <p:spPr>
            <a:xfrm flipH="1">
              <a:off x="3464602"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7" name="Google Shape;6077;p45"/>
            <p:cNvSpPr/>
            <p:nvPr/>
          </p:nvSpPr>
          <p:spPr>
            <a:xfrm flipH="1">
              <a:off x="3138462"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8" name="Google Shape;6078;p45"/>
            <p:cNvSpPr/>
            <p:nvPr/>
          </p:nvSpPr>
          <p:spPr>
            <a:xfrm>
              <a:off x="2702739"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9" name="Google Shape;6079;p45"/>
            <p:cNvSpPr/>
            <p:nvPr/>
          </p:nvSpPr>
          <p:spPr>
            <a:xfrm>
              <a:off x="237659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0" name="Google Shape;6080;p45"/>
            <p:cNvSpPr/>
            <p:nvPr/>
          </p:nvSpPr>
          <p:spPr>
            <a:xfrm flipH="1">
              <a:off x="2809833"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1" name="Google Shape;6081;p45"/>
            <p:cNvSpPr/>
            <p:nvPr/>
          </p:nvSpPr>
          <p:spPr>
            <a:xfrm flipH="1">
              <a:off x="2483693"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2" name="Google Shape;6082;p45"/>
            <p:cNvSpPr/>
            <p:nvPr/>
          </p:nvSpPr>
          <p:spPr>
            <a:xfrm>
              <a:off x="204797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3" name="Google Shape;6083;p45"/>
            <p:cNvSpPr/>
            <p:nvPr/>
          </p:nvSpPr>
          <p:spPr>
            <a:xfrm>
              <a:off x="172183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4" name="Google Shape;6084;p45"/>
            <p:cNvSpPr/>
            <p:nvPr/>
          </p:nvSpPr>
          <p:spPr>
            <a:xfrm flipH="1">
              <a:off x="2155065"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5" name="Google Shape;6085;p45"/>
            <p:cNvSpPr/>
            <p:nvPr/>
          </p:nvSpPr>
          <p:spPr>
            <a:xfrm flipH="1">
              <a:off x="1828924"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6" name="Google Shape;6086;p45"/>
            <p:cNvSpPr/>
            <p:nvPr/>
          </p:nvSpPr>
          <p:spPr>
            <a:xfrm>
              <a:off x="139320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7" name="Google Shape;6087;p45"/>
            <p:cNvSpPr/>
            <p:nvPr/>
          </p:nvSpPr>
          <p:spPr>
            <a:xfrm>
              <a:off x="106706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8" name="Google Shape;6088;p45"/>
            <p:cNvSpPr/>
            <p:nvPr/>
          </p:nvSpPr>
          <p:spPr>
            <a:xfrm flipH="1">
              <a:off x="150029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9" name="Google Shape;6089;p45"/>
            <p:cNvSpPr/>
            <p:nvPr/>
          </p:nvSpPr>
          <p:spPr>
            <a:xfrm flipH="1">
              <a:off x="1174155"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0" name="Google Shape;6090;p45"/>
            <p:cNvSpPr/>
            <p:nvPr/>
          </p:nvSpPr>
          <p:spPr>
            <a:xfrm>
              <a:off x="73843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1" name="Google Shape;6091;p45"/>
            <p:cNvSpPr/>
            <p:nvPr/>
          </p:nvSpPr>
          <p:spPr>
            <a:xfrm>
              <a:off x="41229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2" name="Google Shape;6092;p45"/>
            <p:cNvSpPr/>
            <p:nvPr/>
          </p:nvSpPr>
          <p:spPr>
            <a:xfrm flipH="1">
              <a:off x="84552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3" name="Google Shape;6093;p45"/>
            <p:cNvSpPr/>
            <p:nvPr/>
          </p:nvSpPr>
          <p:spPr>
            <a:xfrm flipH="1">
              <a:off x="519387"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4" name="Google Shape;6094;p45"/>
            <p:cNvSpPr/>
            <p:nvPr/>
          </p:nvSpPr>
          <p:spPr>
            <a:xfrm>
              <a:off x="8366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5" name="Google Shape;6095;p45"/>
            <p:cNvSpPr/>
            <p:nvPr/>
          </p:nvSpPr>
          <p:spPr>
            <a:xfrm flipH="1">
              <a:off x="19075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6" name="Google Shape;6096;p45"/>
            <p:cNvSpPr/>
            <p:nvPr/>
          </p:nvSpPr>
          <p:spPr>
            <a:xfrm>
              <a:off x="11874480"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7" name="Google Shape;6097;p45"/>
            <p:cNvSpPr/>
            <p:nvPr/>
          </p:nvSpPr>
          <p:spPr>
            <a:xfrm flipH="1">
              <a:off x="11981575"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8" name="Google Shape;6098;p45"/>
            <p:cNvSpPr/>
            <p:nvPr/>
          </p:nvSpPr>
          <p:spPr>
            <a:xfrm>
              <a:off x="1154585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9" name="Google Shape;6099;p45"/>
            <p:cNvSpPr/>
            <p:nvPr/>
          </p:nvSpPr>
          <p:spPr>
            <a:xfrm>
              <a:off x="11219711"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0" name="Google Shape;6100;p45"/>
            <p:cNvSpPr/>
            <p:nvPr/>
          </p:nvSpPr>
          <p:spPr>
            <a:xfrm flipH="1">
              <a:off x="11652945"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1" name="Google Shape;6101;p45"/>
            <p:cNvSpPr/>
            <p:nvPr/>
          </p:nvSpPr>
          <p:spPr>
            <a:xfrm flipH="1">
              <a:off x="11326806"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2" name="Google Shape;6102;p45"/>
            <p:cNvSpPr/>
            <p:nvPr/>
          </p:nvSpPr>
          <p:spPr>
            <a:xfrm>
              <a:off x="1089108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3" name="Google Shape;6103;p45"/>
            <p:cNvSpPr/>
            <p:nvPr/>
          </p:nvSpPr>
          <p:spPr>
            <a:xfrm flipH="1">
              <a:off x="10998177"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4" name="Google Shape;6104;p45"/>
            <p:cNvSpPr/>
            <p:nvPr/>
          </p:nvSpPr>
          <p:spPr>
            <a:xfrm>
              <a:off x="1056245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5" name="Google Shape;6105;p45"/>
            <p:cNvSpPr/>
            <p:nvPr/>
          </p:nvSpPr>
          <p:spPr>
            <a:xfrm>
              <a:off x="1023631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6" name="Google Shape;6106;p45"/>
            <p:cNvSpPr/>
            <p:nvPr/>
          </p:nvSpPr>
          <p:spPr>
            <a:xfrm flipH="1">
              <a:off x="10669548"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7" name="Google Shape;6107;p45"/>
            <p:cNvSpPr/>
            <p:nvPr/>
          </p:nvSpPr>
          <p:spPr>
            <a:xfrm flipH="1">
              <a:off x="10343408"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8" name="Google Shape;6108;p45"/>
            <p:cNvSpPr/>
            <p:nvPr/>
          </p:nvSpPr>
          <p:spPr>
            <a:xfrm>
              <a:off x="990768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9" name="Google Shape;6109;p45"/>
            <p:cNvSpPr/>
            <p:nvPr/>
          </p:nvSpPr>
          <p:spPr>
            <a:xfrm>
              <a:off x="9581544"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0" name="Google Shape;6110;p45"/>
            <p:cNvSpPr/>
            <p:nvPr/>
          </p:nvSpPr>
          <p:spPr>
            <a:xfrm flipH="1">
              <a:off x="10014780"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1" name="Google Shape;6111;p45"/>
            <p:cNvSpPr/>
            <p:nvPr/>
          </p:nvSpPr>
          <p:spPr>
            <a:xfrm flipH="1">
              <a:off x="9688639"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2" name="Google Shape;6112;p45"/>
            <p:cNvSpPr/>
            <p:nvPr/>
          </p:nvSpPr>
          <p:spPr>
            <a:xfrm>
              <a:off x="9252916"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3" name="Google Shape;6113;p45"/>
            <p:cNvSpPr/>
            <p:nvPr/>
          </p:nvSpPr>
          <p:spPr>
            <a:xfrm>
              <a:off x="892677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4" name="Google Shape;6114;p45"/>
            <p:cNvSpPr/>
            <p:nvPr/>
          </p:nvSpPr>
          <p:spPr>
            <a:xfrm flipH="1">
              <a:off x="9360011"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5" name="Google Shape;6115;p45"/>
            <p:cNvSpPr/>
            <p:nvPr/>
          </p:nvSpPr>
          <p:spPr>
            <a:xfrm flipH="1">
              <a:off x="9033870"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6" name="Google Shape;6116;p45"/>
            <p:cNvSpPr/>
            <p:nvPr/>
          </p:nvSpPr>
          <p:spPr>
            <a:xfrm>
              <a:off x="8598148"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7" name="Google Shape;6117;p45"/>
            <p:cNvSpPr/>
            <p:nvPr/>
          </p:nvSpPr>
          <p:spPr>
            <a:xfrm>
              <a:off x="827200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8" name="Google Shape;6118;p45"/>
            <p:cNvSpPr/>
            <p:nvPr/>
          </p:nvSpPr>
          <p:spPr>
            <a:xfrm flipH="1">
              <a:off x="870524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9" name="Google Shape;6119;p45"/>
            <p:cNvSpPr/>
            <p:nvPr/>
          </p:nvSpPr>
          <p:spPr>
            <a:xfrm flipH="1">
              <a:off x="8379101"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0" name="Google Shape;6120;p45"/>
            <p:cNvSpPr/>
            <p:nvPr/>
          </p:nvSpPr>
          <p:spPr>
            <a:xfrm>
              <a:off x="794337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1" name="Google Shape;6121;p45"/>
            <p:cNvSpPr/>
            <p:nvPr/>
          </p:nvSpPr>
          <p:spPr>
            <a:xfrm>
              <a:off x="761723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2" name="Google Shape;6122;p45"/>
            <p:cNvSpPr/>
            <p:nvPr/>
          </p:nvSpPr>
          <p:spPr>
            <a:xfrm flipH="1">
              <a:off x="805047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3" name="Google Shape;6123;p45"/>
            <p:cNvSpPr/>
            <p:nvPr/>
          </p:nvSpPr>
          <p:spPr>
            <a:xfrm flipH="1">
              <a:off x="7724332"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4" name="Google Shape;6124;p45"/>
            <p:cNvSpPr/>
            <p:nvPr/>
          </p:nvSpPr>
          <p:spPr>
            <a:xfrm>
              <a:off x="728860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5" name="Google Shape;6125;p45"/>
            <p:cNvSpPr/>
            <p:nvPr/>
          </p:nvSpPr>
          <p:spPr>
            <a:xfrm flipH="1">
              <a:off x="7395703"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126" name="Google Shape;6126;p45"/>
          <p:cNvGrpSpPr/>
          <p:nvPr/>
        </p:nvGrpSpPr>
        <p:grpSpPr>
          <a:xfrm>
            <a:off x="83663" y="1489008"/>
            <a:ext cx="12009863" cy="176637"/>
            <a:chOff x="83663" y="1383929"/>
            <a:chExt cx="12009863" cy="176637"/>
          </a:xfrm>
        </p:grpSpPr>
        <p:sp>
          <p:nvSpPr>
            <p:cNvPr id="6127" name="Google Shape;6127;p45"/>
            <p:cNvSpPr/>
            <p:nvPr/>
          </p:nvSpPr>
          <p:spPr>
            <a:xfrm>
              <a:off x="30519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8" name="Google Shape;6128;p45"/>
            <p:cNvSpPr/>
            <p:nvPr/>
          </p:nvSpPr>
          <p:spPr>
            <a:xfrm>
              <a:off x="63133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9" name="Google Shape;6129;p45"/>
            <p:cNvSpPr/>
            <p:nvPr/>
          </p:nvSpPr>
          <p:spPr>
            <a:xfrm>
              <a:off x="8366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0" name="Google Shape;6130;p45"/>
            <p:cNvSpPr/>
            <p:nvPr/>
          </p:nvSpPr>
          <p:spPr>
            <a:xfrm>
              <a:off x="41229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1" name="Google Shape;6131;p45"/>
            <p:cNvSpPr/>
            <p:nvPr/>
          </p:nvSpPr>
          <p:spPr>
            <a:xfrm>
              <a:off x="95996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2" name="Google Shape;6132;p45"/>
            <p:cNvSpPr/>
            <p:nvPr/>
          </p:nvSpPr>
          <p:spPr>
            <a:xfrm>
              <a:off x="128610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3" name="Google Shape;6133;p45"/>
            <p:cNvSpPr/>
            <p:nvPr/>
          </p:nvSpPr>
          <p:spPr>
            <a:xfrm>
              <a:off x="73843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4" name="Google Shape;6134;p45"/>
            <p:cNvSpPr/>
            <p:nvPr/>
          </p:nvSpPr>
          <p:spPr>
            <a:xfrm>
              <a:off x="106706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5" name="Google Shape;6135;p45"/>
            <p:cNvSpPr/>
            <p:nvPr/>
          </p:nvSpPr>
          <p:spPr>
            <a:xfrm>
              <a:off x="161473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6" name="Google Shape;6136;p45"/>
            <p:cNvSpPr/>
            <p:nvPr/>
          </p:nvSpPr>
          <p:spPr>
            <a:xfrm>
              <a:off x="194087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7" name="Google Shape;6137;p45"/>
            <p:cNvSpPr/>
            <p:nvPr/>
          </p:nvSpPr>
          <p:spPr>
            <a:xfrm>
              <a:off x="139320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8" name="Google Shape;6138;p45"/>
            <p:cNvSpPr/>
            <p:nvPr/>
          </p:nvSpPr>
          <p:spPr>
            <a:xfrm>
              <a:off x="1721829"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9" name="Google Shape;6139;p45"/>
            <p:cNvSpPr/>
            <p:nvPr/>
          </p:nvSpPr>
          <p:spPr>
            <a:xfrm>
              <a:off x="226950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0" name="Google Shape;6140;p45"/>
            <p:cNvSpPr/>
            <p:nvPr/>
          </p:nvSpPr>
          <p:spPr>
            <a:xfrm>
              <a:off x="259564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1" name="Google Shape;6141;p45"/>
            <p:cNvSpPr/>
            <p:nvPr/>
          </p:nvSpPr>
          <p:spPr>
            <a:xfrm>
              <a:off x="204796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2" name="Google Shape;6142;p45"/>
            <p:cNvSpPr/>
            <p:nvPr/>
          </p:nvSpPr>
          <p:spPr>
            <a:xfrm>
              <a:off x="2376598"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3" name="Google Shape;6143;p45"/>
            <p:cNvSpPr/>
            <p:nvPr/>
          </p:nvSpPr>
          <p:spPr>
            <a:xfrm>
              <a:off x="292427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4" name="Google Shape;6144;p45"/>
            <p:cNvSpPr/>
            <p:nvPr/>
          </p:nvSpPr>
          <p:spPr>
            <a:xfrm>
              <a:off x="325041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5" name="Google Shape;6145;p45"/>
            <p:cNvSpPr/>
            <p:nvPr/>
          </p:nvSpPr>
          <p:spPr>
            <a:xfrm>
              <a:off x="270273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6" name="Google Shape;6146;p45"/>
            <p:cNvSpPr/>
            <p:nvPr/>
          </p:nvSpPr>
          <p:spPr>
            <a:xfrm>
              <a:off x="3031366"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7" name="Google Shape;6147;p45"/>
            <p:cNvSpPr/>
            <p:nvPr/>
          </p:nvSpPr>
          <p:spPr>
            <a:xfrm>
              <a:off x="35790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8" name="Google Shape;6148;p45"/>
            <p:cNvSpPr/>
            <p:nvPr/>
          </p:nvSpPr>
          <p:spPr>
            <a:xfrm>
              <a:off x="3357508"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9" name="Google Shape;6149;p45"/>
            <p:cNvSpPr/>
            <p:nvPr/>
          </p:nvSpPr>
          <p:spPr>
            <a:xfrm>
              <a:off x="390767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0" name="Google Shape;6150;p45"/>
            <p:cNvSpPr/>
            <p:nvPr/>
          </p:nvSpPr>
          <p:spPr>
            <a:xfrm>
              <a:off x="423381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1" name="Google Shape;6151;p45"/>
            <p:cNvSpPr/>
            <p:nvPr/>
          </p:nvSpPr>
          <p:spPr>
            <a:xfrm>
              <a:off x="3686136"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2" name="Google Shape;6152;p45"/>
            <p:cNvSpPr/>
            <p:nvPr/>
          </p:nvSpPr>
          <p:spPr>
            <a:xfrm>
              <a:off x="401476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3" name="Google Shape;6153;p45"/>
            <p:cNvSpPr/>
            <p:nvPr/>
          </p:nvSpPr>
          <p:spPr>
            <a:xfrm>
              <a:off x="4562439"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4" name="Google Shape;6154;p45"/>
            <p:cNvSpPr/>
            <p:nvPr/>
          </p:nvSpPr>
          <p:spPr>
            <a:xfrm>
              <a:off x="48885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5" name="Google Shape;6155;p45"/>
            <p:cNvSpPr/>
            <p:nvPr/>
          </p:nvSpPr>
          <p:spPr>
            <a:xfrm>
              <a:off x="4340905"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6" name="Google Shape;6156;p45"/>
            <p:cNvSpPr/>
            <p:nvPr/>
          </p:nvSpPr>
          <p:spPr>
            <a:xfrm>
              <a:off x="466953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7" name="Google Shape;6157;p45"/>
            <p:cNvSpPr/>
            <p:nvPr/>
          </p:nvSpPr>
          <p:spPr>
            <a:xfrm>
              <a:off x="521720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8" name="Google Shape;6158;p45"/>
            <p:cNvSpPr/>
            <p:nvPr/>
          </p:nvSpPr>
          <p:spPr>
            <a:xfrm>
              <a:off x="554334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9" name="Google Shape;6159;p45"/>
            <p:cNvSpPr/>
            <p:nvPr/>
          </p:nvSpPr>
          <p:spPr>
            <a:xfrm>
              <a:off x="4995674"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0" name="Google Shape;6160;p45"/>
            <p:cNvSpPr/>
            <p:nvPr/>
          </p:nvSpPr>
          <p:spPr>
            <a:xfrm>
              <a:off x="5324302"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1" name="Google Shape;6161;p45"/>
            <p:cNvSpPr/>
            <p:nvPr/>
          </p:nvSpPr>
          <p:spPr>
            <a:xfrm>
              <a:off x="587197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2" name="Google Shape;6162;p45"/>
            <p:cNvSpPr/>
            <p:nvPr/>
          </p:nvSpPr>
          <p:spPr>
            <a:xfrm>
              <a:off x="61981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3" name="Google Shape;6163;p45"/>
            <p:cNvSpPr/>
            <p:nvPr/>
          </p:nvSpPr>
          <p:spPr>
            <a:xfrm>
              <a:off x="565044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4" name="Google Shape;6164;p45"/>
            <p:cNvSpPr/>
            <p:nvPr/>
          </p:nvSpPr>
          <p:spPr>
            <a:xfrm>
              <a:off x="5979071"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5" name="Google Shape;6165;p45"/>
            <p:cNvSpPr/>
            <p:nvPr/>
          </p:nvSpPr>
          <p:spPr>
            <a:xfrm>
              <a:off x="652674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6" name="Google Shape;6166;p45"/>
            <p:cNvSpPr/>
            <p:nvPr/>
          </p:nvSpPr>
          <p:spPr>
            <a:xfrm>
              <a:off x="68528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7" name="Google Shape;6167;p45"/>
            <p:cNvSpPr/>
            <p:nvPr/>
          </p:nvSpPr>
          <p:spPr>
            <a:xfrm>
              <a:off x="630521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8" name="Google Shape;6168;p45"/>
            <p:cNvSpPr/>
            <p:nvPr/>
          </p:nvSpPr>
          <p:spPr>
            <a:xfrm>
              <a:off x="663384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9" name="Google Shape;6169;p45"/>
            <p:cNvSpPr/>
            <p:nvPr/>
          </p:nvSpPr>
          <p:spPr>
            <a:xfrm>
              <a:off x="71815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0" name="Google Shape;6170;p45"/>
            <p:cNvSpPr/>
            <p:nvPr/>
          </p:nvSpPr>
          <p:spPr>
            <a:xfrm>
              <a:off x="695998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1" name="Google Shape;6171;p45"/>
            <p:cNvSpPr/>
            <p:nvPr/>
          </p:nvSpPr>
          <p:spPr>
            <a:xfrm>
              <a:off x="75101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2" name="Google Shape;6172;p45"/>
            <p:cNvSpPr/>
            <p:nvPr/>
          </p:nvSpPr>
          <p:spPr>
            <a:xfrm>
              <a:off x="783628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3" name="Google Shape;6173;p45"/>
            <p:cNvSpPr/>
            <p:nvPr/>
          </p:nvSpPr>
          <p:spPr>
            <a:xfrm>
              <a:off x="7288609"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4" name="Google Shape;6174;p45"/>
            <p:cNvSpPr/>
            <p:nvPr/>
          </p:nvSpPr>
          <p:spPr>
            <a:xfrm>
              <a:off x="761723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5" name="Google Shape;6175;p45"/>
            <p:cNvSpPr/>
            <p:nvPr/>
          </p:nvSpPr>
          <p:spPr>
            <a:xfrm>
              <a:off x="816491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6" name="Google Shape;6176;p45"/>
            <p:cNvSpPr/>
            <p:nvPr/>
          </p:nvSpPr>
          <p:spPr>
            <a:xfrm>
              <a:off x="849105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7" name="Google Shape;6177;p45"/>
            <p:cNvSpPr/>
            <p:nvPr/>
          </p:nvSpPr>
          <p:spPr>
            <a:xfrm>
              <a:off x="7943378"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8" name="Google Shape;6178;p45"/>
            <p:cNvSpPr/>
            <p:nvPr/>
          </p:nvSpPr>
          <p:spPr>
            <a:xfrm>
              <a:off x="827200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9" name="Google Shape;6179;p45"/>
            <p:cNvSpPr/>
            <p:nvPr/>
          </p:nvSpPr>
          <p:spPr>
            <a:xfrm>
              <a:off x="88196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0" name="Google Shape;6180;p45"/>
            <p:cNvSpPr/>
            <p:nvPr/>
          </p:nvSpPr>
          <p:spPr>
            <a:xfrm>
              <a:off x="914582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1" name="Google Shape;6181;p45"/>
            <p:cNvSpPr/>
            <p:nvPr/>
          </p:nvSpPr>
          <p:spPr>
            <a:xfrm>
              <a:off x="8598147"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2" name="Google Shape;6182;p45"/>
            <p:cNvSpPr/>
            <p:nvPr/>
          </p:nvSpPr>
          <p:spPr>
            <a:xfrm>
              <a:off x="892677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3" name="Google Shape;6183;p45"/>
            <p:cNvSpPr/>
            <p:nvPr/>
          </p:nvSpPr>
          <p:spPr>
            <a:xfrm>
              <a:off x="947445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4" name="Google Shape;6184;p45"/>
            <p:cNvSpPr/>
            <p:nvPr/>
          </p:nvSpPr>
          <p:spPr>
            <a:xfrm>
              <a:off x="980059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5" name="Google Shape;6185;p45"/>
            <p:cNvSpPr/>
            <p:nvPr/>
          </p:nvSpPr>
          <p:spPr>
            <a:xfrm>
              <a:off x="925291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6" name="Google Shape;6186;p45"/>
            <p:cNvSpPr/>
            <p:nvPr/>
          </p:nvSpPr>
          <p:spPr>
            <a:xfrm>
              <a:off x="958154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7" name="Google Shape;6187;p45"/>
            <p:cNvSpPr/>
            <p:nvPr/>
          </p:nvSpPr>
          <p:spPr>
            <a:xfrm>
              <a:off x="101292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8" name="Google Shape;6188;p45"/>
            <p:cNvSpPr/>
            <p:nvPr/>
          </p:nvSpPr>
          <p:spPr>
            <a:xfrm>
              <a:off x="1045536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9" name="Google Shape;6189;p45"/>
            <p:cNvSpPr/>
            <p:nvPr/>
          </p:nvSpPr>
          <p:spPr>
            <a:xfrm>
              <a:off x="990768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0" name="Google Shape;6190;p45"/>
            <p:cNvSpPr/>
            <p:nvPr/>
          </p:nvSpPr>
          <p:spPr>
            <a:xfrm>
              <a:off x="10236312"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1" name="Google Shape;6191;p45"/>
            <p:cNvSpPr/>
            <p:nvPr/>
          </p:nvSpPr>
          <p:spPr>
            <a:xfrm>
              <a:off x="107839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2" name="Google Shape;6192;p45"/>
            <p:cNvSpPr/>
            <p:nvPr/>
          </p:nvSpPr>
          <p:spPr>
            <a:xfrm>
              <a:off x="10562454"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3" name="Google Shape;6193;p45"/>
            <p:cNvSpPr/>
            <p:nvPr/>
          </p:nvSpPr>
          <p:spPr>
            <a:xfrm>
              <a:off x="111126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4" name="Google Shape;6194;p45"/>
            <p:cNvSpPr/>
            <p:nvPr/>
          </p:nvSpPr>
          <p:spPr>
            <a:xfrm>
              <a:off x="1143875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5" name="Google Shape;6195;p45"/>
            <p:cNvSpPr/>
            <p:nvPr/>
          </p:nvSpPr>
          <p:spPr>
            <a:xfrm>
              <a:off x="10891083"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6" name="Google Shape;6196;p45"/>
            <p:cNvSpPr/>
            <p:nvPr/>
          </p:nvSpPr>
          <p:spPr>
            <a:xfrm>
              <a:off x="1121971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7" name="Google Shape;6197;p45"/>
            <p:cNvSpPr/>
            <p:nvPr/>
          </p:nvSpPr>
          <p:spPr>
            <a:xfrm>
              <a:off x="1176738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8" name="Google Shape;6198;p45"/>
            <p:cNvSpPr/>
            <p:nvPr/>
          </p:nvSpPr>
          <p:spPr>
            <a:xfrm>
              <a:off x="1209352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9" name="Google Shape;6199;p45"/>
            <p:cNvSpPr/>
            <p:nvPr/>
          </p:nvSpPr>
          <p:spPr>
            <a:xfrm>
              <a:off x="11545852"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0" name="Google Shape;6200;p45"/>
            <p:cNvSpPr/>
            <p:nvPr/>
          </p:nvSpPr>
          <p:spPr>
            <a:xfrm>
              <a:off x="1187448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201" name="Google Shape;6201;p45"/>
          <p:cNvGrpSpPr/>
          <p:nvPr/>
        </p:nvGrpSpPr>
        <p:grpSpPr>
          <a:xfrm>
            <a:off x="83664" y="63838"/>
            <a:ext cx="12009863" cy="176637"/>
            <a:chOff x="83664" y="-72234"/>
            <a:chExt cx="12009863" cy="176637"/>
          </a:xfrm>
        </p:grpSpPr>
        <p:sp>
          <p:nvSpPr>
            <p:cNvPr id="6202" name="Google Shape;6202;p45"/>
            <p:cNvSpPr/>
            <p:nvPr/>
          </p:nvSpPr>
          <p:spPr>
            <a:xfrm>
              <a:off x="1187199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3" name="Google Shape;6203;p45"/>
            <p:cNvSpPr/>
            <p:nvPr/>
          </p:nvSpPr>
          <p:spPr>
            <a:xfrm>
              <a:off x="1154585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4" name="Google Shape;6204;p45"/>
            <p:cNvSpPr/>
            <p:nvPr/>
          </p:nvSpPr>
          <p:spPr>
            <a:xfrm flipH="1">
              <a:off x="1197908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5" name="Google Shape;6205;p45"/>
            <p:cNvSpPr/>
            <p:nvPr/>
          </p:nvSpPr>
          <p:spPr>
            <a:xfrm flipH="1">
              <a:off x="1165294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6" name="Google Shape;6206;p45"/>
            <p:cNvSpPr/>
            <p:nvPr/>
          </p:nvSpPr>
          <p:spPr>
            <a:xfrm>
              <a:off x="1121722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7" name="Google Shape;6207;p45"/>
            <p:cNvSpPr/>
            <p:nvPr/>
          </p:nvSpPr>
          <p:spPr>
            <a:xfrm>
              <a:off x="1089108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8" name="Google Shape;6208;p45"/>
            <p:cNvSpPr/>
            <p:nvPr/>
          </p:nvSpPr>
          <p:spPr>
            <a:xfrm flipH="1">
              <a:off x="1132431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9" name="Google Shape;6209;p45"/>
            <p:cNvSpPr/>
            <p:nvPr/>
          </p:nvSpPr>
          <p:spPr>
            <a:xfrm flipH="1">
              <a:off x="1099817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0" name="Google Shape;6210;p45"/>
            <p:cNvSpPr/>
            <p:nvPr/>
          </p:nvSpPr>
          <p:spPr>
            <a:xfrm>
              <a:off x="1056245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1" name="Google Shape;6211;p45"/>
            <p:cNvSpPr/>
            <p:nvPr/>
          </p:nvSpPr>
          <p:spPr>
            <a:xfrm>
              <a:off x="1023631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2" name="Google Shape;6212;p45"/>
            <p:cNvSpPr/>
            <p:nvPr/>
          </p:nvSpPr>
          <p:spPr>
            <a:xfrm flipH="1">
              <a:off x="10669550"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3" name="Google Shape;6213;p45"/>
            <p:cNvSpPr/>
            <p:nvPr/>
          </p:nvSpPr>
          <p:spPr>
            <a:xfrm flipH="1">
              <a:off x="10343410"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4" name="Google Shape;6214;p45"/>
            <p:cNvSpPr/>
            <p:nvPr/>
          </p:nvSpPr>
          <p:spPr>
            <a:xfrm>
              <a:off x="990768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5" name="Google Shape;6215;p45"/>
            <p:cNvSpPr/>
            <p:nvPr/>
          </p:nvSpPr>
          <p:spPr>
            <a:xfrm>
              <a:off x="958154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6" name="Google Shape;6216;p45"/>
            <p:cNvSpPr/>
            <p:nvPr/>
          </p:nvSpPr>
          <p:spPr>
            <a:xfrm flipH="1">
              <a:off x="1001478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7" name="Google Shape;6217;p45"/>
            <p:cNvSpPr/>
            <p:nvPr/>
          </p:nvSpPr>
          <p:spPr>
            <a:xfrm flipH="1">
              <a:off x="9688641"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8" name="Google Shape;6218;p45"/>
            <p:cNvSpPr/>
            <p:nvPr/>
          </p:nvSpPr>
          <p:spPr>
            <a:xfrm>
              <a:off x="925291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9" name="Google Shape;6219;p45"/>
            <p:cNvSpPr/>
            <p:nvPr/>
          </p:nvSpPr>
          <p:spPr>
            <a:xfrm>
              <a:off x="892677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0" name="Google Shape;6220;p45"/>
            <p:cNvSpPr/>
            <p:nvPr/>
          </p:nvSpPr>
          <p:spPr>
            <a:xfrm flipH="1">
              <a:off x="936001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1" name="Google Shape;6221;p45"/>
            <p:cNvSpPr/>
            <p:nvPr/>
          </p:nvSpPr>
          <p:spPr>
            <a:xfrm flipH="1">
              <a:off x="9033872"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2" name="Google Shape;6222;p45"/>
            <p:cNvSpPr/>
            <p:nvPr/>
          </p:nvSpPr>
          <p:spPr>
            <a:xfrm>
              <a:off x="85981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3" name="Google Shape;6223;p45"/>
            <p:cNvSpPr/>
            <p:nvPr/>
          </p:nvSpPr>
          <p:spPr>
            <a:xfrm flipH="1">
              <a:off x="8705243"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4" name="Google Shape;6224;p45"/>
            <p:cNvSpPr/>
            <p:nvPr/>
          </p:nvSpPr>
          <p:spPr>
            <a:xfrm>
              <a:off x="826952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5" name="Google Shape;6225;p45"/>
            <p:cNvSpPr/>
            <p:nvPr/>
          </p:nvSpPr>
          <p:spPr>
            <a:xfrm>
              <a:off x="794337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6" name="Google Shape;6226;p45"/>
            <p:cNvSpPr/>
            <p:nvPr/>
          </p:nvSpPr>
          <p:spPr>
            <a:xfrm flipH="1">
              <a:off x="8376614"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7" name="Google Shape;6227;p45"/>
            <p:cNvSpPr/>
            <p:nvPr/>
          </p:nvSpPr>
          <p:spPr>
            <a:xfrm flipH="1">
              <a:off x="8050474"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8" name="Google Shape;6228;p45"/>
            <p:cNvSpPr/>
            <p:nvPr/>
          </p:nvSpPr>
          <p:spPr>
            <a:xfrm>
              <a:off x="7614751"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9" name="Google Shape;6229;p45"/>
            <p:cNvSpPr/>
            <p:nvPr/>
          </p:nvSpPr>
          <p:spPr>
            <a:xfrm>
              <a:off x="72886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0" name="Google Shape;6230;p45"/>
            <p:cNvSpPr/>
            <p:nvPr/>
          </p:nvSpPr>
          <p:spPr>
            <a:xfrm flipH="1">
              <a:off x="7721846"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1" name="Google Shape;6231;p45"/>
            <p:cNvSpPr/>
            <p:nvPr/>
          </p:nvSpPr>
          <p:spPr>
            <a:xfrm flipH="1">
              <a:off x="7395705"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2" name="Google Shape;6232;p45"/>
            <p:cNvSpPr/>
            <p:nvPr/>
          </p:nvSpPr>
          <p:spPr>
            <a:xfrm>
              <a:off x="695998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3" name="Google Shape;6233;p45"/>
            <p:cNvSpPr/>
            <p:nvPr/>
          </p:nvSpPr>
          <p:spPr>
            <a:xfrm>
              <a:off x="663384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4" name="Google Shape;6234;p45"/>
            <p:cNvSpPr/>
            <p:nvPr/>
          </p:nvSpPr>
          <p:spPr>
            <a:xfrm flipH="1">
              <a:off x="7067077"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5" name="Google Shape;6235;p45"/>
            <p:cNvSpPr/>
            <p:nvPr/>
          </p:nvSpPr>
          <p:spPr>
            <a:xfrm flipH="1">
              <a:off x="6740936"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6" name="Google Shape;6236;p45"/>
            <p:cNvSpPr/>
            <p:nvPr/>
          </p:nvSpPr>
          <p:spPr>
            <a:xfrm>
              <a:off x="630521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7" name="Google Shape;6237;p45"/>
            <p:cNvSpPr/>
            <p:nvPr/>
          </p:nvSpPr>
          <p:spPr>
            <a:xfrm>
              <a:off x="59790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8" name="Google Shape;6238;p45"/>
            <p:cNvSpPr/>
            <p:nvPr/>
          </p:nvSpPr>
          <p:spPr>
            <a:xfrm flipH="1">
              <a:off x="641230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9" name="Google Shape;6239;p45"/>
            <p:cNvSpPr/>
            <p:nvPr/>
          </p:nvSpPr>
          <p:spPr>
            <a:xfrm flipH="1">
              <a:off x="6086167"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0" name="Google Shape;6240;p45"/>
            <p:cNvSpPr/>
            <p:nvPr/>
          </p:nvSpPr>
          <p:spPr>
            <a:xfrm>
              <a:off x="565044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1" name="Google Shape;6241;p45"/>
            <p:cNvSpPr/>
            <p:nvPr/>
          </p:nvSpPr>
          <p:spPr>
            <a:xfrm>
              <a:off x="53243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2" name="Google Shape;6242;p45"/>
            <p:cNvSpPr/>
            <p:nvPr/>
          </p:nvSpPr>
          <p:spPr>
            <a:xfrm flipH="1">
              <a:off x="575753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3" name="Google Shape;6243;p45"/>
            <p:cNvSpPr/>
            <p:nvPr/>
          </p:nvSpPr>
          <p:spPr>
            <a:xfrm flipH="1">
              <a:off x="5431399"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4" name="Google Shape;6244;p45"/>
            <p:cNvSpPr/>
            <p:nvPr/>
          </p:nvSpPr>
          <p:spPr>
            <a:xfrm>
              <a:off x="49956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5" name="Google Shape;6245;p45"/>
            <p:cNvSpPr/>
            <p:nvPr/>
          </p:nvSpPr>
          <p:spPr>
            <a:xfrm flipH="1">
              <a:off x="510276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6" name="Google Shape;6246;p45"/>
            <p:cNvSpPr/>
            <p:nvPr/>
          </p:nvSpPr>
          <p:spPr>
            <a:xfrm>
              <a:off x="46670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7" name="Google Shape;6247;p45"/>
            <p:cNvSpPr/>
            <p:nvPr/>
          </p:nvSpPr>
          <p:spPr>
            <a:xfrm>
              <a:off x="434090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8" name="Google Shape;6248;p45"/>
            <p:cNvSpPr/>
            <p:nvPr/>
          </p:nvSpPr>
          <p:spPr>
            <a:xfrm flipH="1">
              <a:off x="4774142"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9" name="Google Shape;6249;p45"/>
            <p:cNvSpPr/>
            <p:nvPr/>
          </p:nvSpPr>
          <p:spPr>
            <a:xfrm flipH="1">
              <a:off x="444800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0" name="Google Shape;6250;p45"/>
            <p:cNvSpPr/>
            <p:nvPr/>
          </p:nvSpPr>
          <p:spPr>
            <a:xfrm>
              <a:off x="401227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1" name="Google Shape;6251;p45"/>
            <p:cNvSpPr/>
            <p:nvPr/>
          </p:nvSpPr>
          <p:spPr>
            <a:xfrm>
              <a:off x="368613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2" name="Google Shape;6252;p45"/>
            <p:cNvSpPr/>
            <p:nvPr/>
          </p:nvSpPr>
          <p:spPr>
            <a:xfrm flipH="1">
              <a:off x="4119373"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3" name="Google Shape;6253;p45"/>
            <p:cNvSpPr/>
            <p:nvPr/>
          </p:nvSpPr>
          <p:spPr>
            <a:xfrm flipH="1">
              <a:off x="379323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4" name="Google Shape;6254;p45"/>
            <p:cNvSpPr/>
            <p:nvPr/>
          </p:nvSpPr>
          <p:spPr>
            <a:xfrm>
              <a:off x="33575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5" name="Google Shape;6255;p45"/>
            <p:cNvSpPr/>
            <p:nvPr/>
          </p:nvSpPr>
          <p:spPr>
            <a:xfrm>
              <a:off x="303136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6" name="Google Shape;6256;p45"/>
            <p:cNvSpPr/>
            <p:nvPr/>
          </p:nvSpPr>
          <p:spPr>
            <a:xfrm flipH="1">
              <a:off x="3464604"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7" name="Google Shape;6257;p45"/>
            <p:cNvSpPr/>
            <p:nvPr/>
          </p:nvSpPr>
          <p:spPr>
            <a:xfrm flipH="1">
              <a:off x="313846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8" name="Google Shape;6258;p45"/>
            <p:cNvSpPr/>
            <p:nvPr/>
          </p:nvSpPr>
          <p:spPr>
            <a:xfrm>
              <a:off x="270274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9" name="Google Shape;6259;p45"/>
            <p:cNvSpPr/>
            <p:nvPr/>
          </p:nvSpPr>
          <p:spPr>
            <a:xfrm>
              <a:off x="237659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0" name="Google Shape;6260;p45"/>
            <p:cNvSpPr/>
            <p:nvPr/>
          </p:nvSpPr>
          <p:spPr>
            <a:xfrm flipH="1">
              <a:off x="280983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1" name="Google Shape;6261;p45"/>
            <p:cNvSpPr/>
            <p:nvPr/>
          </p:nvSpPr>
          <p:spPr>
            <a:xfrm flipH="1">
              <a:off x="248369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2" name="Google Shape;6262;p45"/>
            <p:cNvSpPr/>
            <p:nvPr/>
          </p:nvSpPr>
          <p:spPr>
            <a:xfrm>
              <a:off x="20479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3" name="Google Shape;6263;p45"/>
            <p:cNvSpPr/>
            <p:nvPr/>
          </p:nvSpPr>
          <p:spPr>
            <a:xfrm>
              <a:off x="172183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4" name="Google Shape;6264;p45"/>
            <p:cNvSpPr/>
            <p:nvPr/>
          </p:nvSpPr>
          <p:spPr>
            <a:xfrm flipH="1">
              <a:off x="215506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5" name="Google Shape;6265;p45"/>
            <p:cNvSpPr/>
            <p:nvPr/>
          </p:nvSpPr>
          <p:spPr>
            <a:xfrm flipH="1">
              <a:off x="1828926"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6" name="Google Shape;6266;p45"/>
            <p:cNvSpPr/>
            <p:nvPr/>
          </p:nvSpPr>
          <p:spPr>
            <a:xfrm>
              <a:off x="13932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7" name="Google Shape;6267;p45"/>
            <p:cNvSpPr/>
            <p:nvPr/>
          </p:nvSpPr>
          <p:spPr>
            <a:xfrm flipH="1">
              <a:off x="1500297"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8" name="Google Shape;6268;p45"/>
            <p:cNvSpPr/>
            <p:nvPr/>
          </p:nvSpPr>
          <p:spPr>
            <a:xfrm>
              <a:off x="10645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9" name="Google Shape;6269;p45"/>
            <p:cNvSpPr/>
            <p:nvPr/>
          </p:nvSpPr>
          <p:spPr>
            <a:xfrm>
              <a:off x="73843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0" name="Google Shape;6270;p45"/>
            <p:cNvSpPr/>
            <p:nvPr/>
          </p:nvSpPr>
          <p:spPr>
            <a:xfrm flipH="1">
              <a:off x="1171668"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1" name="Google Shape;6271;p45"/>
            <p:cNvSpPr/>
            <p:nvPr/>
          </p:nvSpPr>
          <p:spPr>
            <a:xfrm flipH="1">
              <a:off x="84552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2" name="Google Shape;6272;p45"/>
            <p:cNvSpPr/>
            <p:nvPr/>
          </p:nvSpPr>
          <p:spPr>
            <a:xfrm>
              <a:off x="40980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3" name="Google Shape;6273;p45"/>
            <p:cNvSpPr/>
            <p:nvPr/>
          </p:nvSpPr>
          <p:spPr>
            <a:xfrm>
              <a:off x="8366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4" name="Google Shape;6274;p45"/>
            <p:cNvSpPr/>
            <p:nvPr/>
          </p:nvSpPr>
          <p:spPr>
            <a:xfrm flipH="1">
              <a:off x="516899"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5" name="Google Shape;6275;p45"/>
            <p:cNvSpPr/>
            <p:nvPr/>
          </p:nvSpPr>
          <p:spPr>
            <a:xfrm flipH="1">
              <a:off x="19075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276" name="Google Shape;6276;p45"/>
          <p:cNvGrpSpPr/>
          <p:nvPr/>
        </p:nvGrpSpPr>
        <p:grpSpPr>
          <a:xfrm>
            <a:off x="83664" y="348872"/>
            <a:ext cx="12009864" cy="176637"/>
            <a:chOff x="83663" y="225542"/>
            <a:chExt cx="12009864" cy="176637"/>
          </a:xfrm>
        </p:grpSpPr>
        <p:sp>
          <p:nvSpPr>
            <p:cNvPr id="6277" name="Google Shape;6277;p45"/>
            <p:cNvSpPr/>
            <p:nvPr/>
          </p:nvSpPr>
          <p:spPr>
            <a:xfrm>
              <a:off x="521720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8" name="Google Shape;6278;p45"/>
            <p:cNvSpPr/>
            <p:nvPr/>
          </p:nvSpPr>
          <p:spPr>
            <a:xfrm>
              <a:off x="554334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9" name="Google Shape;6279;p45"/>
            <p:cNvSpPr/>
            <p:nvPr/>
          </p:nvSpPr>
          <p:spPr>
            <a:xfrm>
              <a:off x="499567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0" name="Google Shape;6280;p45"/>
            <p:cNvSpPr/>
            <p:nvPr/>
          </p:nvSpPr>
          <p:spPr>
            <a:xfrm>
              <a:off x="532430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1" name="Google Shape;6281;p45"/>
            <p:cNvSpPr/>
            <p:nvPr/>
          </p:nvSpPr>
          <p:spPr>
            <a:xfrm>
              <a:off x="587197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2" name="Google Shape;6282;p45"/>
            <p:cNvSpPr/>
            <p:nvPr/>
          </p:nvSpPr>
          <p:spPr>
            <a:xfrm>
              <a:off x="619811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3" name="Google Shape;6283;p45"/>
            <p:cNvSpPr/>
            <p:nvPr/>
          </p:nvSpPr>
          <p:spPr>
            <a:xfrm>
              <a:off x="5650444"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4" name="Google Shape;6284;p45"/>
            <p:cNvSpPr/>
            <p:nvPr/>
          </p:nvSpPr>
          <p:spPr>
            <a:xfrm>
              <a:off x="597907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5" name="Google Shape;6285;p45"/>
            <p:cNvSpPr/>
            <p:nvPr/>
          </p:nvSpPr>
          <p:spPr>
            <a:xfrm>
              <a:off x="652674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6" name="Google Shape;6286;p45"/>
            <p:cNvSpPr/>
            <p:nvPr/>
          </p:nvSpPr>
          <p:spPr>
            <a:xfrm>
              <a:off x="685288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7" name="Google Shape;6287;p45"/>
            <p:cNvSpPr/>
            <p:nvPr/>
          </p:nvSpPr>
          <p:spPr>
            <a:xfrm>
              <a:off x="630521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8" name="Google Shape;6288;p45"/>
            <p:cNvSpPr/>
            <p:nvPr/>
          </p:nvSpPr>
          <p:spPr>
            <a:xfrm>
              <a:off x="6633841"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9" name="Google Shape;6289;p45"/>
            <p:cNvSpPr/>
            <p:nvPr/>
          </p:nvSpPr>
          <p:spPr>
            <a:xfrm>
              <a:off x="718151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0" name="Google Shape;6290;p45"/>
            <p:cNvSpPr/>
            <p:nvPr/>
          </p:nvSpPr>
          <p:spPr>
            <a:xfrm>
              <a:off x="750765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1" name="Google Shape;6291;p45"/>
            <p:cNvSpPr/>
            <p:nvPr/>
          </p:nvSpPr>
          <p:spPr>
            <a:xfrm>
              <a:off x="6959982"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2" name="Google Shape;6292;p45"/>
            <p:cNvSpPr/>
            <p:nvPr/>
          </p:nvSpPr>
          <p:spPr>
            <a:xfrm>
              <a:off x="7288610"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3" name="Google Shape;6293;p45"/>
            <p:cNvSpPr/>
            <p:nvPr/>
          </p:nvSpPr>
          <p:spPr>
            <a:xfrm>
              <a:off x="783628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4" name="Google Shape;6294;p45"/>
            <p:cNvSpPr/>
            <p:nvPr/>
          </p:nvSpPr>
          <p:spPr>
            <a:xfrm>
              <a:off x="816242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5" name="Google Shape;6295;p45"/>
            <p:cNvSpPr/>
            <p:nvPr/>
          </p:nvSpPr>
          <p:spPr>
            <a:xfrm>
              <a:off x="7614751"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6" name="Google Shape;6296;p45"/>
            <p:cNvSpPr/>
            <p:nvPr/>
          </p:nvSpPr>
          <p:spPr>
            <a:xfrm>
              <a:off x="7943378"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7" name="Google Shape;6297;p45"/>
            <p:cNvSpPr/>
            <p:nvPr/>
          </p:nvSpPr>
          <p:spPr>
            <a:xfrm>
              <a:off x="849105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8" name="Google Shape;6298;p45"/>
            <p:cNvSpPr/>
            <p:nvPr/>
          </p:nvSpPr>
          <p:spPr>
            <a:xfrm>
              <a:off x="8269520"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99" name="Google Shape;6299;p45"/>
            <p:cNvSpPr/>
            <p:nvPr/>
          </p:nvSpPr>
          <p:spPr>
            <a:xfrm>
              <a:off x="881968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0" name="Google Shape;6300;p45"/>
            <p:cNvSpPr/>
            <p:nvPr/>
          </p:nvSpPr>
          <p:spPr>
            <a:xfrm>
              <a:off x="9145823"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1" name="Google Shape;6301;p45"/>
            <p:cNvSpPr/>
            <p:nvPr/>
          </p:nvSpPr>
          <p:spPr>
            <a:xfrm>
              <a:off x="859814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2" name="Google Shape;6302;p45"/>
            <p:cNvSpPr/>
            <p:nvPr/>
          </p:nvSpPr>
          <p:spPr>
            <a:xfrm>
              <a:off x="892677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3" name="Google Shape;6303;p45"/>
            <p:cNvSpPr/>
            <p:nvPr/>
          </p:nvSpPr>
          <p:spPr>
            <a:xfrm>
              <a:off x="9474451"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4" name="Google Shape;6304;p45"/>
            <p:cNvSpPr/>
            <p:nvPr/>
          </p:nvSpPr>
          <p:spPr>
            <a:xfrm>
              <a:off x="980059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5" name="Google Shape;6305;p45"/>
            <p:cNvSpPr/>
            <p:nvPr/>
          </p:nvSpPr>
          <p:spPr>
            <a:xfrm>
              <a:off x="925291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6" name="Google Shape;6306;p45"/>
            <p:cNvSpPr/>
            <p:nvPr/>
          </p:nvSpPr>
          <p:spPr>
            <a:xfrm>
              <a:off x="958154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7" name="Google Shape;6307;p45"/>
            <p:cNvSpPr/>
            <p:nvPr/>
          </p:nvSpPr>
          <p:spPr>
            <a:xfrm>
              <a:off x="1012922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8" name="Google Shape;6308;p45"/>
            <p:cNvSpPr/>
            <p:nvPr/>
          </p:nvSpPr>
          <p:spPr>
            <a:xfrm>
              <a:off x="1045536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09" name="Google Shape;6309;p45"/>
            <p:cNvSpPr/>
            <p:nvPr/>
          </p:nvSpPr>
          <p:spPr>
            <a:xfrm>
              <a:off x="9907686"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0" name="Google Shape;6310;p45"/>
            <p:cNvSpPr/>
            <p:nvPr/>
          </p:nvSpPr>
          <p:spPr>
            <a:xfrm>
              <a:off x="10236314"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1" name="Google Shape;6311;p45"/>
            <p:cNvSpPr/>
            <p:nvPr/>
          </p:nvSpPr>
          <p:spPr>
            <a:xfrm>
              <a:off x="1078398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2" name="Google Shape;6312;p45"/>
            <p:cNvSpPr/>
            <p:nvPr/>
          </p:nvSpPr>
          <p:spPr>
            <a:xfrm>
              <a:off x="1111013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3" name="Google Shape;6313;p45"/>
            <p:cNvSpPr/>
            <p:nvPr/>
          </p:nvSpPr>
          <p:spPr>
            <a:xfrm>
              <a:off x="1056245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4" name="Google Shape;6314;p45"/>
            <p:cNvSpPr/>
            <p:nvPr/>
          </p:nvSpPr>
          <p:spPr>
            <a:xfrm>
              <a:off x="10891083"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5" name="Google Shape;6315;p45"/>
            <p:cNvSpPr/>
            <p:nvPr/>
          </p:nvSpPr>
          <p:spPr>
            <a:xfrm>
              <a:off x="1143875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6" name="Google Shape;6316;p45"/>
            <p:cNvSpPr/>
            <p:nvPr/>
          </p:nvSpPr>
          <p:spPr>
            <a:xfrm>
              <a:off x="1176489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7" name="Google Shape;6317;p45"/>
            <p:cNvSpPr/>
            <p:nvPr/>
          </p:nvSpPr>
          <p:spPr>
            <a:xfrm>
              <a:off x="1121722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8" name="Google Shape;6318;p45"/>
            <p:cNvSpPr/>
            <p:nvPr/>
          </p:nvSpPr>
          <p:spPr>
            <a:xfrm>
              <a:off x="1154585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9" name="Google Shape;6319;p45"/>
            <p:cNvSpPr/>
            <p:nvPr/>
          </p:nvSpPr>
          <p:spPr>
            <a:xfrm>
              <a:off x="1209352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0" name="Google Shape;6320;p45"/>
            <p:cNvSpPr/>
            <p:nvPr/>
          </p:nvSpPr>
          <p:spPr>
            <a:xfrm>
              <a:off x="1187199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1" name="Google Shape;6321;p45"/>
            <p:cNvSpPr/>
            <p:nvPr/>
          </p:nvSpPr>
          <p:spPr>
            <a:xfrm>
              <a:off x="302710"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2" name="Google Shape;6322;p45"/>
            <p:cNvSpPr/>
            <p:nvPr/>
          </p:nvSpPr>
          <p:spPr>
            <a:xfrm>
              <a:off x="83663"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3" name="Google Shape;6323;p45"/>
            <p:cNvSpPr/>
            <p:nvPr/>
          </p:nvSpPr>
          <p:spPr>
            <a:xfrm>
              <a:off x="63133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4" name="Google Shape;6324;p45"/>
            <p:cNvSpPr/>
            <p:nvPr/>
          </p:nvSpPr>
          <p:spPr>
            <a:xfrm>
              <a:off x="957479"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5" name="Google Shape;6325;p45"/>
            <p:cNvSpPr/>
            <p:nvPr/>
          </p:nvSpPr>
          <p:spPr>
            <a:xfrm>
              <a:off x="409806"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6" name="Google Shape;6326;p45"/>
            <p:cNvSpPr/>
            <p:nvPr/>
          </p:nvSpPr>
          <p:spPr>
            <a:xfrm>
              <a:off x="738432"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7" name="Google Shape;6327;p45"/>
            <p:cNvSpPr/>
            <p:nvPr/>
          </p:nvSpPr>
          <p:spPr>
            <a:xfrm>
              <a:off x="128610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8" name="Google Shape;6328;p45"/>
            <p:cNvSpPr/>
            <p:nvPr/>
          </p:nvSpPr>
          <p:spPr>
            <a:xfrm>
              <a:off x="1064574"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9" name="Google Shape;6329;p45"/>
            <p:cNvSpPr/>
            <p:nvPr/>
          </p:nvSpPr>
          <p:spPr>
            <a:xfrm>
              <a:off x="161473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0" name="Google Shape;6330;p45"/>
            <p:cNvSpPr/>
            <p:nvPr/>
          </p:nvSpPr>
          <p:spPr>
            <a:xfrm>
              <a:off x="194087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1" name="Google Shape;6331;p45"/>
            <p:cNvSpPr/>
            <p:nvPr/>
          </p:nvSpPr>
          <p:spPr>
            <a:xfrm>
              <a:off x="1393203"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2" name="Google Shape;6332;p45"/>
            <p:cNvSpPr/>
            <p:nvPr/>
          </p:nvSpPr>
          <p:spPr>
            <a:xfrm>
              <a:off x="172182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3" name="Google Shape;6333;p45"/>
            <p:cNvSpPr/>
            <p:nvPr/>
          </p:nvSpPr>
          <p:spPr>
            <a:xfrm>
              <a:off x="226950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4" name="Google Shape;6334;p45"/>
            <p:cNvSpPr/>
            <p:nvPr/>
          </p:nvSpPr>
          <p:spPr>
            <a:xfrm>
              <a:off x="2595646"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5" name="Google Shape;6335;p45"/>
            <p:cNvSpPr/>
            <p:nvPr/>
          </p:nvSpPr>
          <p:spPr>
            <a:xfrm>
              <a:off x="2047971"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6" name="Google Shape;6336;p45"/>
            <p:cNvSpPr/>
            <p:nvPr/>
          </p:nvSpPr>
          <p:spPr>
            <a:xfrm>
              <a:off x="237659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7" name="Google Shape;6337;p45"/>
            <p:cNvSpPr/>
            <p:nvPr/>
          </p:nvSpPr>
          <p:spPr>
            <a:xfrm>
              <a:off x="2924274"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8" name="Google Shape;6338;p45"/>
            <p:cNvSpPr/>
            <p:nvPr/>
          </p:nvSpPr>
          <p:spPr>
            <a:xfrm>
              <a:off x="325041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9" name="Google Shape;6339;p45"/>
            <p:cNvSpPr/>
            <p:nvPr/>
          </p:nvSpPr>
          <p:spPr>
            <a:xfrm>
              <a:off x="2702740"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0" name="Google Shape;6340;p45"/>
            <p:cNvSpPr/>
            <p:nvPr/>
          </p:nvSpPr>
          <p:spPr>
            <a:xfrm>
              <a:off x="3031368"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1" name="Google Shape;6341;p45"/>
            <p:cNvSpPr/>
            <p:nvPr/>
          </p:nvSpPr>
          <p:spPr>
            <a:xfrm>
              <a:off x="3579042"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2" name="Google Shape;6342;p45"/>
            <p:cNvSpPr/>
            <p:nvPr/>
          </p:nvSpPr>
          <p:spPr>
            <a:xfrm>
              <a:off x="390518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3" name="Google Shape;6343;p45"/>
            <p:cNvSpPr/>
            <p:nvPr/>
          </p:nvSpPr>
          <p:spPr>
            <a:xfrm>
              <a:off x="335750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4" name="Google Shape;6344;p45"/>
            <p:cNvSpPr/>
            <p:nvPr/>
          </p:nvSpPr>
          <p:spPr>
            <a:xfrm>
              <a:off x="3686137"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5" name="Google Shape;6345;p45"/>
            <p:cNvSpPr/>
            <p:nvPr/>
          </p:nvSpPr>
          <p:spPr>
            <a:xfrm>
              <a:off x="423381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6" name="Google Shape;6346;p45"/>
            <p:cNvSpPr/>
            <p:nvPr/>
          </p:nvSpPr>
          <p:spPr>
            <a:xfrm>
              <a:off x="455995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7" name="Google Shape;6347;p45"/>
            <p:cNvSpPr/>
            <p:nvPr/>
          </p:nvSpPr>
          <p:spPr>
            <a:xfrm>
              <a:off x="401227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8" name="Google Shape;6348;p45"/>
            <p:cNvSpPr/>
            <p:nvPr/>
          </p:nvSpPr>
          <p:spPr>
            <a:xfrm>
              <a:off x="4340906"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9" name="Google Shape;6349;p45"/>
            <p:cNvSpPr/>
            <p:nvPr/>
          </p:nvSpPr>
          <p:spPr>
            <a:xfrm>
              <a:off x="488858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0" name="Google Shape;6350;p45"/>
            <p:cNvSpPr/>
            <p:nvPr/>
          </p:nvSpPr>
          <p:spPr>
            <a:xfrm>
              <a:off x="4667048"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351" name="Google Shape;6351;p45"/>
          <p:cNvGrpSpPr/>
          <p:nvPr/>
        </p:nvGrpSpPr>
        <p:grpSpPr>
          <a:xfrm>
            <a:off x="83664" y="633906"/>
            <a:ext cx="12009863" cy="176637"/>
            <a:chOff x="83664" y="515851"/>
            <a:chExt cx="12009863" cy="176637"/>
          </a:xfrm>
        </p:grpSpPr>
        <p:sp>
          <p:nvSpPr>
            <p:cNvPr id="6352" name="Google Shape;6352;p45"/>
            <p:cNvSpPr/>
            <p:nvPr/>
          </p:nvSpPr>
          <p:spPr>
            <a:xfrm>
              <a:off x="1187199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3" name="Google Shape;6353;p45"/>
            <p:cNvSpPr/>
            <p:nvPr/>
          </p:nvSpPr>
          <p:spPr>
            <a:xfrm>
              <a:off x="1154585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4" name="Google Shape;6354;p45"/>
            <p:cNvSpPr/>
            <p:nvPr/>
          </p:nvSpPr>
          <p:spPr>
            <a:xfrm flipH="1">
              <a:off x="1197908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5" name="Google Shape;6355;p45"/>
            <p:cNvSpPr/>
            <p:nvPr/>
          </p:nvSpPr>
          <p:spPr>
            <a:xfrm flipH="1">
              <a:off x="1165294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6" name="Google Shape;6356;p45"/>
            <p:cNvSpPr/>
            <p:nvPr/>
          </p:nvSpPr>
          <p:spPr>
            <a:xfrm>
              <a:off x="1121722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7" name="Google Shape;6357;p45"/>
            <p:cNvSpPr/>
            <p:nvPr/>
          </p:nvSpPr>
          <p:spPr>
            <a:xfrm>
              <a:off x="1089108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8" name="Google Shape;6358;p45"/>
            <p:cNvSpPr/>
            <p:nvPr/>
          </p:nvSpPr>
          <p:spPr>
            <a:xfrm flipH="1">
              <a:off x="1132431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9" name="Google Shape;6359;p45"/>
            <p:cNvSpPr/>
            <p:nvPr/>
          </p:nvSpPr>
          <p:spPr>
            <a:xfrm flipH="1">
              <a:off x="1099817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0" name="Google Shape;6360;p45"/>
            <p:cNvSpPr/>
            <p:nvPr/>
          </p:nvSpPr>
          <p:spPr>
            <a:xfrm>
              <a:off x="1056245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1" name="Google Shape;6361;p45"/>
            <p:cNvSpPr/>
            <p:nvPr/>
          </p:nvSpPr>
          <p:spPr>
            <a:xfrm>
              <a:off x="1023631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2" name="Google Shape;6362;p45"/>
            <p:cNvSpPr/>
            <p:nvPr/>
          </p:nvSpPr>
          <p:spPr>
            <a:xfrm flipH="1">
              <a:off x="10669550"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3" name="Google Shape;6363;p45"/>
            <p:cNvSpPr/>
            <p:nvPr/>
          </p:nvSpPr>
          <p:spPr>
            <a:xfrm flipH="1">
              <a:off x="10343410"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4" name="Google Shape;6364;p45"/>
            <p:cNvSpPr/>
            <p:nvPr/>
          </p:nvSpPr>
          <p:spPr>
            <a:xfrm>
              <a:off x="990768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5" name="Google Shape;6365;p45"/>
            <p:cNvSpPr/>
            <p:nvPr/>
          </p:nvSpPr>
          <p:spPr>
            <a:xfrm>
              <a:off x="958154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6" name="Google Shape;6366;p45"/>
            <p:cNvSpPr/>
            <p:nvPr/>
          </p:nvSpPr>
          <p:spPr>
            <a:xfrm flipH="1">
              <a:off x="1001478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7" name="Google Shape;6367;p45"/>
            <p:cNvSpPr/>
            <p:nvPr/>
          </p:nvSpPr>
          <p:spPr>
            <a:xfrm flipH="1">
              <a:off x="9688641"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8" name="Google Shape;6368;p45"/>
            <p:cNvSpPr/>
            <p:nvPr/>
          </p:nvSpPr>
          <p:spPr>
            <a:xfrm>
              <a:off x="925291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9" name="Google Shape;6369;p45"/>
            <p:cNvSpPr/>
            <p:nvPr/>
          </p:nvSpPr>
          <p:spPr>
            <a:xfrm>
              <a:off x="892677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0" name="Google Shape;6370;p45"/>
            <p:cNvSpPr/>
            <p:nvPr/>
          </p:nvSpPr>
          <p:spPr>
            <a:xfrm flipH="1">
              <a:off x="936001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1" name="Google Shape;6371;p45"/>
            <p:cNvSpPr/>
            <p:nvPr/>
          </p:nvSpPr>
          <p:spPr>
            <a:xfrm flipH="1">
              <a:off x="9033872"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2" name="Google Shape;6372;p45"/>
            <p:cNvSpPr/>
            <p:nvPr/>
          </p:nvSpPr>
          <p:spPr>
            <a:xfrm>
              <a:off x="85981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3" name="Google Shape;6373;p45"/>
            <p:cNvSpPr/>
            <p:nvPr/>
          </p:nvSpPr>
          <p:spPr>
            <a:xfrm flipH="1">
              <a:off x="8705243"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4" name="Google Shape;6374;p45"/>
            <p:cNvSpPr/>
            <p:nvPr/>
          </p:nvSpPr>
          <p:spPr>
            <a:xfrm>
              <a:off x="826952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5" name="Google Shape;6375;p45"/>
            <p:cNvSpPr/>
            <p:nvPr/>
          </p:nvSpPr>
          <p:spPr>
            <a:xfrm>
              <a:off x="794337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6" name="Google Shape;6376;p45"/>
            <p:cNvSpPr/>
            <p:nvPr/>
          </p:nvSpPr>
          <p:spPr>
            <a:xfrm flipH="1">
              <a:off x="8376614"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7" name="Google Shape;6377;p45"/>
            <p:cNvSpPr/>
            <p:nvPr/>
          </p:nvSpPr>
          <p:spPr>
            <a:xfrm flipH="1">
              <a:off x="8050474"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8" name="Google Shape;6378;p45"/>
            <p:cNvSpPr/>
            <p:nvPr/>
          </p:nvSpPr>
          <p:spPr>
            <a:xfrm>
              <a:off x="7614751"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9" name="Google Shape;6379;p45"/>
            <p:cNvSpPr/>
            <p:nvPr/>
          </p:nvSpPr>
          <p:spPr>
            <a:xfrm>
              <a:off x="72886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0" name="Google Shape;6380;p45"/>
            <p:cNvSpPr/>
            <p:nvPr/>
          </p:nvSpPr>
          <p:spPr>
            <a:xfrm flipH="1">
              <a:off x="7721846"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1" name="Google Shape;6381;p45"/>
            <p:cNvSpPr/>
            <p:nvPr/>
          </p:nvSpPr>
          <p:spPr>
            <a:xfrm flipH="1">
              <a:off x="7395705"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2" name="Google Shape;6382;p45"/>
            <p:cNvSpPr/>
            <p:nvPr/>
          </p:nvSpPr>
          <p:spPr>
            <a:xfrm>
              <a:off x="695998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3" name="Google Shape;6383;p45"/>
            <p:cNvSpPr/>
            <p:nvPr/>
          </p:nvSpPr>
          <p:spPr>
            <a:xfrm>
              <a:off x="663384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4" name="Google Shape;6384;p45"/>
            <p:cNvSpPr/>
            <p:nvPr/>
          </p:nvSpPr>
          <p:spPr>
            <a:xfrm flipH="1">
              <a:off x="7067077"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5" name="Google Shape;6385;p45"/>
            <p:cNvSpPr/>
            <p:nvPr/>
          </p:nvSpPr>
          <p:spPr>
            <a:xfrm flipH="1">
              <a:off x="6740936"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6" name="Google Shape;6386;p45"/>
            <p:cNvSpPr/>
            <p:nvPr/>
          </p:nvSpPr>
          <p:spPr>
            <a:xfrm>
              <a:off x="630521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7" name="Google Shape;6387;p45"/>
            <p:cNvSpPr/>
            <p:nvPr/>
          </p:nvSpPr>
          <p:spPr>
            <a:xfrm>
              <a:off x="59790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8" name="Google Shape;6388;p45"/>
            <p:cNvSpPr/>
            <p:nvPr/>
          </p:nvSpPr>
          <p:spPr>
            <a:xfrm flipH="1">
              <a:off x="641230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9" name="Google Shape;6389;p45"/>
            <p:cNvSpPr/>
            <p:nvPr/>
          </p:nvSpPr>
          <p:spPr>
            <a:xfrm flipH="1">
              <a:off x="6086167"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0" name="Google Shape;6390;p45"/>
            <p:cNvSpPr/>
            <p:nvPr/>
          </p:nvSpPr>
          <p:spPr>
            <a:xfrm>
              <a:off x="565044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1" name="Google Shape;6391;p45"/>
            <p:cNvSpPr/>
            <p:nvPr/>
          </p:nvSpPr>
          <p:spPr>
            <a:xfrm>
              <a:off x="53243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2" name="Google Shape;6392;p45"/>
            <p:cNvSpPr/>
            <p:nvPr/>
          </p:nvSpPr>
          <p:spPr>
            <a:xfrm flipH="1">
              <a:off x="575753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3" name="Google Shape;6393;p45"/>
            <p:cNvSpPr/>
            <p:nvPr/>
          </p:nvSpPr>
          <p:spPr>
            <a:xfrm flipH="1">
              <a:off x="5431399"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4" name="Google Shape;6394;p45"/>
            <p:cNvSpPr/>
            <p:nvPr/>
          </p:nvSpPr>
          <p:spPr>
            <a:xfrm>
              <a:off x="49956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5" name="Google Shape;6395;p45"/>
            <p:cNvSpPr/>
            <p:nvPr/>
          </p:nvSpPr>
          <p:spPr>
            <a:xfrm flipH="1">
              <a:off x="510276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6" name="Google Shape;6396;p45"/>
            <p:cNvSpPr/>
            <p:nvPr/>
          </p:nvSpPr>
          <p:spPr>
            <a:xfrm>
              <a:off x="46670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7" name="Google Shape;6397;p45"/>
            <p:cNvSpPr/>
            <p:nvPr/>
          </p:nvSpPr>
          <p:spPr>
            <a:xfrm>
              <a:off x="434090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8" name="Google Shape;6398;p45"/>
            <p:cNvSpPr/>
            <p:nvPr/>
          </p:nvSpPr>
          <p:spPr>
            <a:xfrm flipH="1">
              <a:off x="4774142"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9" name="Google Shape;6399;p45"/>
            <p:cNvSpPr/>
            <p:nvPr/>
          </p:nvSpPr>
          <p:spPr>
            <a:xfrm flipH="1">
              <a:off x="444800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0" name="Google Shape;6400;p45"/>
            <p:cNvSpPr/>
            <p:nvPr/>
          </p:nvSpPr>
          <p:spPr>
            <a:xfrm>
              <a:off x="401227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1" name="Google Shape;6401;p45"/>
            <p:cNvSpPr/>
            <p:nvPr/>
          </p:nvSpPr>
          <p:spPr>
            <a:xfrm>
              <a:off x="368613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2" name="Google Shape;6402;p45"/>
            <p:cNvSpPr/>
            <p:nvPr/>
          </p:nvSpPr>
          <p:spPr>
            <a:xfrm flipH="1">
              <a:off x="4119373"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3" name="Google Shape;6403;p45"/>
            <p:cNvSpPr/>
            <p:nvPr/>
          </p:nvSpPr>
          <p:spPr>
            <a:xfrm flipH="1">
              <a:off x="379323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4" name="Google Shape;6404;p45"/>
            <p:cNvSpPr/>
            <p:nvPr/>
          </p:nvSpPr>
          <p:spPr>
            <a:xfrm>
              <a:off x="33575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5" name="Google Shape;6405;p45"/>
            <p:cNvSpPr/>
            <p:nvPr/>
          </p:nvSpPr>
          <p:spPr>
            <a:xfrm>
              <a:off x="303136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6" name="Google Shape;6406;p45"/>
            <p:cNvSpPr/>
            <p:nvPr/>
          </p:nvSpPr>
          <p:spPr>
            <a:xfrm flipH="1">
              <a:off x="3464604"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7" name="Google Shape;6407;p45"/>
            <p:cNvSpPr/>
            <p:nvPr/>
          </p:nvSpPr>
          <p:spPr>
            <a:xfrm flipH="1">
              <a:off x="313846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8" name="Google Shape;6408;p45"/>
            <p:cNvSpPr/>
            <p:nvPr/>
          </p:nvSpPr>
          <p:spPr>
            <a:xfrm>
              <a:off x="270274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9" name="Google Shape;6409;p45"/>
            <p:cNvSpPr/>
            <p:nvPr/>
          </p:nvSpPr>
          <p:spPr>
            <a:xfrm>
              <a:off x="237659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0" name="Google Shape;6410;p45"/>
            <p:cNvSpPr/>
            <p:nvPr/>
          </p:nvSpPr>
          <p:spPr>
            <a:xfrm flipH="1">
              <a:off x="280983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1" name="Google Shape;6411;p45"/>
            <p:cNvSpPr/>
            <p:nvPr/>
          </p:nvSpPr>
          <p:spPr>
            <a:xfrm flipH="1">
              <a:off x="248369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2" name="Google Shape;6412;p45"/>
            <p:cNvSpPr/>
            <p:nvPr/>
          </p:nvSpPr>
          <p:spPr>
            <a:xfrm>
              <a:off x="20479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3" name="Google Shape;6413;p45"/>
            <p:cNvSpPr/>
            <p:nvPr/>
          </p:nvSpPr>
          <p:spPr>
            <a:xfrm>
              <a:off x="172183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4" name="Google Shape;6414;p45"/>
            <p:cNvSpPr/>
            <p:nvPr/>
          </p:nvSpPr>
          <p:spPr>
            <a:xfrm flipH="1">
              <a:off x="215506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5" name="Google Shape;6415;p45"/>
            <p:cNvSpPr/>
            <p:nvPr/>
          </p:nvSpPr>
          <p:spPr>
            <a:xfrm flipH="1">
              <a:off x="1828926"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6" name="Google Shape;6416;p45"/>
            <p:cNvSpPr/>
            <p:nvPr/>
          </p:nvSpPr>
          <p:spPr>
            <a:xfrm>
              <a:off x="13932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7" name="Google Shape;6417;p45"/>
            <p:cNvSpPr/>
            <p:nvPr/>
          </p:nvSpPr>
          <p:spPr>
            <a:xfrm flipH="1">
              <a:off x="1500297"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8" name="Google Shape;6418;p45"/>
            <p:cNvSpPr/>
            <p:nvPr/>
          </p:nvSpPr>
          <p:spPr>
            <a:xfrm>
              <a:off x="10645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9" name="Google Shape;6419;p45"/>
            <p:cNvSpPr/>
            <p:nvPr/>
          </p:nvSpPr>
          <p:spPr>
            <a:xfrm>
              <a:off x="73843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0" name="Google Shape;6420;p45"/>
            <p:cNvSpPr/>
            <p:nvPr/>
          </p:nvSpPr>
          <p:spPr>
            <a:xfrm flipH="1">
              <a:off x="1171668"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1" name="Google Shape;6421;p45"/>
            <p:cNvSpPr/>
            <p:nvPr/>
          </p:nvSpPr>
          <p:spPr>
            <a:xfrm flipH="1">
              <a:off x="84552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2" name="Google Shape;6422;p45"/>
            <p:cNvSpPr/>
            <p:nvPr/>
          </p:nvSpPr>
          <p:spPr>
            <a:xfrm>
              <a:off x="40980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3" name="Google Shape;6423;p45"/>
            <p:cNvSpPr/>
            <p:nvPr/>
          </p:nvSpPr>
          <p:spPr>
            <a:xfrm>
              <a:off x="8366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4" name="Google Shape;6424;p45"/>
            <p:cNvSpPr/>
            <p:nvPr/>
          </p:nvSpPr>
          <p:spPr>
            <a:xfrm flipH="1">
              <a:off x="516899"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5" name="Google Shape;6425;p45"/>
            <p:cNvSpPr/>
            <p:nvPr/>
          </p:nvSpPr>
          <p:spPr>
            <a:xfrm flipH="1">
              <a:off x="19075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426" name="Google Shape;6426;p45"/>
          <p:cNvGrpSpPr/>
          <p:nvPr/>
        </p:nvGrpSpPr>
        <p:grpSpPr>
          <a:xfrm>
            <a:off x="83663" y="6049552"/>
            <a:ext cx="12009863" cy="176637"/>
            <a:chOff x="83663" y="6004311"/>
            <a:chExt cx="12009863" cy="176637"/>
          </a:xfrm>
        </p:grpSpPr>
        <p:sp>
          <p:nvSpPr>
            <p:cNvPr id="6427" name="Google Shape;6427;p45"/>
            <p:cNvSpPr/>
            <p:nvPr/>
          </p:nvSpPr>
          <p:spPr>
            <a:xfrm>
              <a:off x="30519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8" name="Google Shape;6428;p45"/>
            <p:cNvSpPr/>
            <p:nvPr/>
          </p:nvSpPr>
          <p:spPr>
            <a:xfrm>
              <a:off x="63133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9" name="Google Shape;6429;p45"/>
            <p:cNvSpPr/>
            <p:nvPr/>
          </p:nvSpPr>
          <p:spPr>
            <a:xfrm>
              <a:off x="8366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0" name="Google Shape;6430;p45"/>
            <p:cNvSpPr/>
            <p:nvPr/>
          </p:nvSpPr>
          <p:spPr>
            <a:xfrm>
              <a:off x="41229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1" name="Google Shape;6431;p45"/>
            <p:cNvSpPr/>
            <p:nvPr/>
          </p:nvSpPr>
          <p:spPr>
            <a:xfrm>
              <a:off x="95996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2" name="Google Shape;6432;p45"/>
            <p:cNvSpPr/>
            <p:nvPr/>
          </p:nvSpPr>
          <p:spPr>
            <a:xfrm>
              <a:off x="128610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3" name="Google Shape;6433;p45"/>
            <p:cNvSpPr/>
            <p:nvPr/>
          </p:nvSpPr>
          <p:spPr>
            <a:xfrm>
              <a:off x="73843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4" name="Google Shape;6434;p45"/>
            <p:cNvSpPr/>
            <p:nvPr/>
          </p:nvSpPr>
          <p:spPr>
            <a:xfrm>
              <a:off x="106706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5" name="Google Shape;6435;p45"/>
            <p:cNvSpPr/>
            <p:nvPr/>
          </p:nvSpPr>
          <p:spPr>
            <a:xfrm>
              <a:off x="161473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6" name="Google Shape;6436;p45"/>
            <p:cNvSpPr/>
            <p:nvPr/>
          </p:nvSpPr>
          <p:spPr>
            <a:xfrm>
              <a:off x="194087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7" name="Google Shape;6437;p45"/>
            <p:cNvSpPr/>
            <p:nvPr/>
          </p:nvSpPr>
          <p:spPr>
            <a:xfrm>
              <a:off x="139320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8" name="Google Shape;6438;p45"/>
            <p:cNvSpPr/>
            <p:nvPr/>
          </p:nvSpPr>
          <p:spPr>
            <a:xfrm>
              <a:off x="1721829"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9" name="Google Shape;6439;p45"/>
            <p:cNvSpPr/>
            <p:nvPr/>
          </p:nvSpPr>
          <p:spPr>
            <a:xfrm>
              <a:off x="226950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0" name="Google Shape;6440;p45"/>
            <p:cNvSpPr/>
            <p:nvPr/>
          </p:nvSpPr>
          <p:spPr>
            <a:xfrm>
              <a:off x="259564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1" name="Google Shape;6441;p45"/>
            <p:cNvSpPr/>
            <p:nvPr/>
          </p:nvSpPr>
          <p:spPr>
            <a:xfrm>
              <a:off x="204796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2" name="Google Shape;6442;p45"/>
            <p:cNvSpPr/>
            <p:nvPr/>
          </p:nvSpPr>
          <p:spPr>
            <a:xfrm>
              <a:off x="2376598"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3" name="Google Shape;6443;p45"/>
            <p:cNvSpPr/>
            <p:nvPr/>
          </p:nvSpPr>
          <p:spPr>
            <a:xfrm>
              <a:off x="292427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4" name="Google Shape;6444;p45"/>
            <p:cNvSpPr/>
            <p:nvPr/>
          </p:nvSpPr>
          <p:spPr>
            <a:xfrm>
              <a:off x="325041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5" name="Google Shape;6445;p45"/>
            <p:cNvSpPr/>
            <p:nvPr/>
          </p:nvSpPr>
          <p:spPr>
            <a:xfrm>
              <a:off x="270273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6" name="Google Shape;6446;p45"/>
            <p:cNvSpPr/>
            <p:nvPr/>
          </p:nvSpPr>
          <p:spPr>
            <a:xfrm>
              <a:off x="3031366"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7" name="Google Shape;6447;p45"/>
            <p:cNvSpPr/>
            <p:nvPr/>
          </p:nvSpPr>
          <p:spPr>
            <a:xfrm>
              <a:off x="35790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8" name="Google Shape;6448;p45"/>
            <p:cNvSpPr/>
            <p:nvPr/>
          </p:nvSpPr>
          <p:spPr>
            <a:xfrm>
              <a:off x="3357508"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9" name="Google Shape;6449;p45"/>
            <p:cNvSpPr/>
            <p:nvPr/>
          </p:nvSpPr>
          <p:spPr>
            <a:xfrm>
              <a:off x="390767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0" name="Google Shape;6450;p45"/>
            <p:cNvSpPr/>
            <p:nvPr/>
          </p:nvSpPr>
          <p:spPr>
            <a:xfrm>
              <a:off x="423381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1" name="Google Shape;6451;p45"/>
            <p:cNvSpPr/>
            <p:nvPr/>
          </p:nvSpPr>
          <p:spPr>
            <a:xfrm>
              <a:off x="3686136"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2" name="Google Shape;6452;p45"/>
            <p:cNvSpPr/>
            <p:nvPr/>
          </p:nvSpPr>
          <p:spPr>
            <a:xfrm>
              <a:off x="401476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3" name="Google Shape;6453;p45"/>
            <p:cNvSpPr/>
            <p:nvPr/>
          </p:nvSpPr>
          <p:spPr>
            <a:xfrm>
              <a:off x="4562439"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4" name="Google Shape;6454;p45"/>
            <p:cNvSpPr/>
            <p:nvPr/>
          </p:nvSpPr>
          <p:spPr>
            <a:xfrm>
              <a:off x="48885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5" name="Google Shape;6455;p45"/>
            <p:cNvSpPr/>
            <p:nvPr/>
          </p:nvSpPr>
          <p:spPr>
            <a:xfrm>
              <a:off x="4340905"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6" name="Google Shape;6456;p45"/>
            <p:cNvSpPr/>
            <p:nvPr/>
          </p:nvSpPr>
          <p:spPr>
            <a:xfrm>
              <a:off x="466953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7" name="Google Shape;6457;p45"/>
            <p:cNvSpPr/>
            <p:nvPr/>
          </p:nvSpPr>
          <p:spPr>
            <a:xfrm>
              <a:off x="521720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8" name="Google Shape;6458;p45"/>
            <p:cNvSpPr/>
            <p:nvPr/>
          </p:nvSpPr>
          <p:spPr>
            <a:xfrm>
              <a:off x="554334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9" name="Google Shape;6459;p45"/>
            <p:cNvSpPr/>
            <p:nvPr/>
          </p:nvSpPr>
          <p:spPr>
            <a:xfrm>
              <a:off x="4995674"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0" name="Google Shape;6460;p45"/>
            <p:cNvSpPr/>
            <p:nvPr/>
          </p:nvSpPr>
          <p:spPr>
            <a:xfrm>
              <a:off x="5324302"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1" name="Google Shape;6461;p45"/>
            <p:cNvSpPr/>
            <p:nvPr/>
          </p:nvSpPr>
          <p:spPr>
            <a:xfrm>
              <a:off x="587197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2" name="Google Shape;6462;p45"/>
            <p:cNvSpPr/>
            <p:nvPr/>
          </p:nvSpPr>
          <p:spPr>
            <a:xfrm>
              <a:off x="61981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3" name="Google Shape;6463;p45"/>
            <p:cNvSpPr/>
            <p:nvPr/>
          </p:nvSpPr>
          <p:spPr>
            <a:xfrm>
              <a:off x="565044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4" name="Google Shape;6464;p45"/>
            <p:cNvSpPr/>
            <p:nvPr/>
          </p:nvSpPr>
          <p:spPr>
            <a:xfrm>
              <a:off x="5979071"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5" name="Google Shape;6465;p45"/>
            <p:cNvSpPr/>
            <p:nvPr/>
          </p:nvSpPr>
          <p:spPr>
            <a:xfrm>
              <a:off x="652674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6" name="Google Shape;6466;p45"/>
            <p:cNvSpPr/>
            <p:nvPr/>
          </p:nvSpPr>
          <p:spPr>
            <a:xfrm>
              <a:off x="68528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7" name="Google Shape;6467;p45"/>
            <p:cNvSpPr/>
            <p:nvPr/>
          </p:nvSpPr>
          <p:spPr>
            <a:xfrm>
              <a:off x="630521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8" name="Google Shape;6468;p45"/>
            <p:cNvSpPr/>
            <p:nvPr/>
          </p:nvSpPr>
          <p:spPr>
            <a:xfrm>
              <a:off x="663384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9" name="Google Shape;6469;p45"/>
            <p:cNvSpPr/>
            <p:nvPr/>
          </p:nvSpPr>
          <p:spPr>
            <a:xfrm>
              <a:off x="71815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0" name="Google Shape;6470;p45"/>
            <p:cNvSpPr/>
            <p:nvPr/>
          </p:nvSpPr>
          <p:spPr>
            <a:xfrm>
              <a:off x="695998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1" name="Google Shape;6471;p45"/>
            <p:cNvSpPr/>
            <p:nvPr/>
          </p:nvSpPr>
          <p:spPr>
            <a:xfrm>
              <a:off x="75101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2" name="Google Shape;6472;p45"/>
            <p:cNvSpPr/>
            <p:nvPr/>
          </p:nvSpPr>
          <p:spPr>
            <a:xfrm>
              <a:off x="783628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3" name="Google Shape;6473;p45"/>
            <p:cNvSpPr/>
            <p:nvPr/>
          </p:nvSpPr>
          <p:spPr>
            <a:xfrm>
              <a:off x="7288609"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4" name="Google Shape;6474;p45"/>
            <p:cNvSpPr/>
            <p:nvPr/>
          </p:nvSpPr>
          <p:spPr>
            <a:xfrm>
              <a:off x="761723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5" name="Google Shape;6475;p45"/>
            <p:cNvSpPr/>
            <p:nvPr/>
          </p:nvSpPr>
          <p:spPr>
            <a:xfrm>
              <a:off x="816491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6" name="Google Shape;6476;p45"/>
            <p:cNvSpPr/>
            <p:nvPr/>
          </p:nvSpPr>
          <p:spPr>
            <a:xfrm>
              <a:off x="849105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7" name="Google Shape;6477;p45"/>
            <p:cNvSpPr/>
            <p:nvPr/>
          </p:nvSpPr>
          <p:spPr>
            <a:xfrm>
              <a:off x="7943378"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8" name="Google Shape;6478;p45"/>
            <p:cNvSpPr/>
            <p:nvPr/>
          </p:nvSpPr>
          <p:spPr>
            <a:xfrm>
              <a:off x="827200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9" name="Google Shape;6479;p45"/>
            <p:cNvSpPr/>
            <p:nvPr/>
          </p:nvSpPr>
          <p:spPr>
            <a:xfrm>
              <a:off x="88196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0" name="Google Shape;6480;p45"/>
            <p:cNvSpPr/>
            <p:nvPr/>
          </p:nvSpPr>
          <p:spPr>
            <a:xfrm>
              <a:off x="914582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1" name="Google Shape;6481;p45"/>
            <p:cNvSpPr/>
            <p:nvPr/>
          </p:nvSpPr>
          <p:spPr>
            <a:xfrm>
              <a:off x="8598147"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2" name="Google Shape;6482;p45"/>
            <p:cNvSpPr/>
            <p:nvPr/>
          </p:nvSpPr>
          <p:spPr>
            <a:xfrm>
              <a:off x="892677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3" name="Google Shape;6483;p45"/>
            <p:cNvSpPr/>
            <p:nvPr/>
          </p:nvSpPr>
          <p:spPr>
            <a:xfrm>
              <a:off x="947445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4" name="Google Shape;6484;p45"/>
            <p:cNvSpPr/>
            <p:nvPr/>
          </p:nvSpPr>
          <p:spPr>
            <a:xfrm>
              <a:off x="980059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5" name="Google Shape;6485;p45"/>
            <p:cNvSpPr/>
            <p:nvPr/>
          </p:nvSpPr>
          <p:spPr>
            <a:xfrm>
              <a:off x="925291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6" name="Google Shape;6486;p45"/>
            <p:cNvSpPr/>
            <p:nvPr/>
          </p:nvSpPr>
          <p:spPr>
            <a:xfrm>
              <a:off x="958154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7" name="Google Shape;6487;p45"/>
            <p:cNvSpPr/>
            <p:nvPr/>
          </p:nvSpPr>
          <p:spPr>
            <a:xfrm>
              <a:off x="101292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8" name="Google Shape;6488;p45"/>
            <p:cNvSpPr/>
            <p:nvPr/>
          </p:nvSpPr>
          <p:spPr>
            <a:xfrm>
              <a:off x="1045536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9" name="Google Shape;6489;p45"/>
            <p:cNvSpPr/>
            <p:nvPr/>
          </p:nvSpPr>
          <p:spPr>
            <a:xfrm>
              <a:off x="990768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0" name="Google Shape;6490;p45"/>
            <p:cNvSpPr/>
            <p:nvPr/>
          </p:nvSpPr>
          <p:spPr>
            <a:xfrm>
              <a:off x="10236312"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1" name="Google Shape;6491;p45"/>
            <p:cNvSpPr/>
            <p:nvPr/>
          </p:nvSpPr>
          <p:spPr>
            <a:xfrm>
              <a:off x="107839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2" name="Google Shape;6492;p45"/>
            <p:cNvSpPr/>
            <p:nvPr/>
          </p:nvSpPr>
          <p:spPr>
            <a:xfrm>
              <a:off x="10562454"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3" name="Google Shape;6493;p45"/>
            <p:cNvSpPr/>
            <p:nvPr/>
          </p:nvSpPr>
          <p:spPr>
            <a:xfrm>
              <a:off x="111126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4" name="Google Shape;6494;p45"/>
            <p:cNvSpPr/>
            <p:nvPr/>
          </p:nvSpPr>
          <p:spPr>
            <a:xfrm>
              <a:off x="1143875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5" name="Google Shape;6495;p45"/>
            <p:cNvSpPr/>
            <p:nvPr/>
          </p:nvSpPr>
          <p:spPr>
            <a:xfrm>
              <a:off x="10891083"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6" name="Google Shape;6496;p45"/>
            <p:cNvSpPr/>
            <p:nvPr/>
          </p:nvSpPr>
          <p:spPr>
            <a:xfrm>
              <a:off x="1121971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7" name="Google Shape;6497;p45"/>
            <p:cNvSpPr/>
            <p:nvPr/>
          </p:nvSpPr>
          <p:spPr>
            <a:xfrm>
              <a:off x="1176738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8" name="Google Shape;6498;p45"/>
            <p:cNvSpPr/>
            <p:nvPr/>
          </p:nvSpPr>
          <p:spPr>
            <a:xfrm>
              <a:off x="1209352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9" name="Google Shape;6499;p45"/>
            <p:cNvSpPr/>
            <p:nvPr/>
          </p:nvSpPr>
          <p:spPr>
            <a:xfrm>
              <a:off x="11545852"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0" name="Google Shape;6500;p45"/>
            <p:cNvSpPr/>
            <p:nvPr/>
          </p:nvSpPr>
          <p:spPr>
            <a:xfrm>
              <a:off x="1187448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501" name="Google Shape;6501;p45"/>
          <p:cNvGrpSpPr/>
          <p:nvPr/>
        </p:nvGrpSpPr>
        <p:grpSpPr>
          <a:xfrm>
            <a:off x="83664" y="6334586"/>
            <a:ext cx="12009864" cy="176637"/>
            <a:chOff x="83663" y="6302087"/>
            <a:chExt cx="12009864" cy="176637"/>
          </a:xfrm>
        </p:grpSpPr>
        <p:sp>
          <p:nvSpPr>
            <p:cNvPr id="6502" name="Google Shape;6502;p45"/>
            <p:cNvSpPr/>
            <p:nvPr/>
          </p:nvSpPr>
          <p:spPr>
            <a:xfrm>
              <a:off x="695998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3" name="Google Shape;6503;p45"/>
            <p:cNvSpPr/>
            <p:nvPr/>
          </p:nvSpPr>
          <p:spPr>
            <a:xfrm>
              <a:off x="663384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4" name="Google Shape;6504;p45"/>
            <p:cNvSpPr/>
            <p:nvPr/>
          </p:nvSpPr>
          <p:spPr>
            <a:xfrm flipH="1">
              <a:off x="706707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5" name="Google Shape;6505;p45"/>
            <p:cNvSpPr/>
            <p:nvPr/>
          </p:nvSpPr>
          <p:spPr>
            <a:xfrm flipH="1">
              <a:off x="674093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6" name="Google Shape;6506;p45"/>
            <p:cNvSpPr/>
            <p:nvPr/>
          </p:nvSpPr>
          <p:spPr>
            <a:xfrm>
              <a:off x="630521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7" name="Google Shape;6507;p45"/>
            <p:cNvSpPr/>
            <p:nvPr/>
          </p:nvSpPr>
          <p:spPr>
            <a:xfrm>
              <a:off x="597907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8" name="Google Shape;6508;p45"/>
            <p:cNvSpPr/>
            <p:nvPr/>
          </p:nvSpPr>
          <p:spPr>
            <a:xfrm flipH="1">
              <a:off x="641230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9" name="Google Shape;6509;p45"/>
            <p:cNvSpPr/>
            <p:nvPr/>
          </p:nvSpPr>
          <p:spPr>
            <a:xfrm flipH="1">
              <a:off x="608616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0" name="Google Shape;6510;p45"/>
            <p:cNvSpPr/>
            <p:nvPr/>
          </p:nvSpPr>
          <p:spPr>
            <a:xfrm>
              <a:off x="565044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1" name="Google Shape;6511;p45"/>
            <p:cNvSpPr/>
            <p:nvPr/>
          </p:nvSpPr>
          <p:spPr>
            <a:xfrm>
              <a:off x="532430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2" name="Google Shape;6512;p45"/>
            <p:cNvSpPr/>
            <p:nvPr/>
          </p:nvSpPr>
          <p:spPr>
            <a:xfrm flipH="1">
              <a:off x="5757538"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3" name="Google Shape;6513;p45"/>
            <p:cNvSpPr/>
            <p:nvPr/>
          </p:nvSpPr>
          <p:spPr>
            <a:xfrm flipH="1">
              <a:off x="5431398"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4" name="Google Shape;6514;p45"/>
            <p:cNvSpPr/>
            <p:nvPr/>
          </p:nvSpPr>
          <p:spPr>
            <a:xfrm>
              <a:off x="499567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5" name="Google Shape;6515;p45"/>
            <p:cNvSpPr/>
            <p:nvPr/>
          </p:nvSpPr>
          <p:spPr>
            <a:xfrm>
              <a:off x="466953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6" name="Google Shape;6516;p45"/>
            <p:cNvSpPr/>
            <p:nvPr/>
          </p:nvSpPr>
          <p:spPr>
            <a:xfrm flipH="1">
              <a:off x="510276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7" name="Google Shape;6517;p45"/>
            <p:cNvSpPr/>
            <p:nvPr/>
          </p:nvSpPr>
          <p:spPr>
            <a:xfrm flipH="1">
              <a:off x="4776629"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8" name="Google Shape;6518;p45"/>
            <p:cNvSpPr/>
            <p:nvPr/>
          </p:nvSpPr>
          <p:spPr>
            <a:xfrm>
              <a:off x="434090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9" name="Google Shape;6519;p45"/>
            <p:cNvSpPr/>
            <p:nvPr/>
          </p:nvSpPr>
          <p:spPr>
            <a:xfrm>
              <a:off x="401476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0" name="Google Shape;6520;p45"/>
            <p:cNvSpPr/>
            <p:nvPr/>
          </p:nvSpPr>
          <p:spPr>
            <a:xfrm flipH="1">
              <a:off x="444799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1" name="Google Shape;6521;p45"/>
            <p:cNvSpPr/>
            <p:nvPr/>
          </p:nvSpPr>
          <p:spPr>
            <a:xfrm flipH="1">
              <a:off x="4121860"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2" name="Google Shape;6522;p45"/>
            <p:cNvSpPr/>
            <p:nvPr/>
          </p:nvSpPr>
          <p:spPr>
            <a:xfrm>
              <a:off x="368613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3" name="Google Shape;6523;p45"/>
            <p:cNvSpPr/>
            <p:nvPr/>
          </p:nvSpPr>
          <p:spPr>
            <a:xfrm flipH="1">
              <a:off x="3793231"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4" name="Google Shape;6524;p45"/>
            <p:cNvSpPr/>
            <p:nvPr/>
          </p:nvSpPr>
          <p:spPr>
            <a:xfrm>
              <a:off x="335750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5" name="Google Shape;6525;p45"/>
            <p:cNvSpPr/>
            <p:nvPr/>
          </p:nvSpPr>
          <p:spPr>
            <a:xfrm>
              <a:off x="3031367"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6" name="Google Shape;6526;p45"/>
            <p:cNvSpPr/>
            <p:nvPr/>
          </p:nvSpPr>
          <p:spPr>
            <a:xfrm flipH="1">
              <a:off x="3464602"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7" name="Google Shape;6527;p45"/>
            <p:cNvSpPr/>
            <p:nvPr/>
          </p:nvSpPr>
          <p:spPr>
            <a:xfrm flipH="1">
              <a:off x="3138462"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8" name="Google Shape;6528;p45"/>
            <p:cNvSpPr/>
            <p:nvPr/>
          </p:nvSpPr>
          <p:spPr>
            <a:xfrm>
              <a:off x="2702739"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9" name="Google Shape;6529;p45"/>
            <p:cNvSpPr/>
            <p:nvPr/>
          </p:nvSpPr>
          <p:spPr>
            <a:xfrm>
              <a:off x="237659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0" name="Google Shape;6530;p45"/>
            <p:cNvSpPr/>
            <p:nvPr/>
          </p:nvSpPr>
          <p:spPr>
            <a:xfrm flipH="1">
              <a:off x="2809833"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1" name="Google Shape;6531;p45"/>
            <p:cNvSpPr/>
            <p:nvPr/>
          </p:nvSpPr>
          <p:spPr>
            <a:xfrm flipH="1">
              <a:off x="2483693"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2" name="Google Shape;6532;p45"/>
            <p:cNvSpPr/>
            <p:nvPr/>
          </p:nvSpPr>
          <p:spPr>
            <a:xfrm>
              <a:off x="204797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3" name="Google Shape;6533;p45"/>
            <p:cNvSpPr/>
            <p:nvPr/>
          </p:nvSpPr>
          <p:spPr>
            <a:xfrm>
              <a:off x="172183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4" name="Google Shape;6534;p45"/>
            <p:cNvSpPr/>
            <p:nvPr/>
          </p:nvSpPr>
          <p:spPr>
            <a:xfrm flipH="1">
              <a:off x="2155065"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5" name="Google Shape;6535;p45"/>
            <p:cNvSpPr/>
            <p:nvPr/>
          </p:nvSpPr>
          <p:spPr>
            <a:xfrm flipH="1">
              <a:off x="1828924"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6" name="Google Shape;6536;p45"/>
            <p:cNvSpPr/>
            <p:nvPr/>
          </p:nvSpPr>
          <p:spPr>
            <a:xfrm>
              <a:off x="139320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7" name="Google Shape;6537;p45"/>
            <p:cNvSpPr/>
            <p:nvPr/>
          </p:nvSpPr>
          <p:spPr>
            <a:xfrm>
              <a:off x="106706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8" name="Google Shape;6538;p45"/>
            <p:cNvSpPr/>
            <p:nvPr/>
          </p:nvSpPr>
          <p:spPr>
            <a:xfrm flipH="1">
              <a:off x="150029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9" name="Google Shape;6539;p45"/>
            <p:cNvSpPr/>
            <p:nvPr/>
          </p:nvSpPr>
          <p:spPr>
            <a:xfrm flipH="1">
              <a:off x="1174155"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0" name="Google Shape;6540;p45"/>
            <p:cNvSpPr/>
            <p:nvPr/>
          </p:nvSpPr>
          <p:spPr>
            <a:xfrm>
              <a:off x="73843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1" name="Google Shape;6541;p45"/>
            <p:cNvSpPr/>
            <p:nvPr/>
          </p:nvSpPr>
          <p:spPr>
            <a:xfrm>
              <a:off x="41229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2" name="Google Shape;6542;p45"/>
            <p:cNvSpPr/>
            <p:nvPr/>
          </p:nvSpPr>
          <p:spPr>
            <a:xfrm flipH="1">
              <a:off x="84552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3" name="Google Shape;6543;p45"/>
            <p:cNvSpPr/>
            <p:nvPr/>
          </p:nvSpPr>
          <p:spPr>
            <a:xfrm flipH="1">
              <a:off x="519387"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4" name="Google Shape;6544;p45"/>
            <p:cNvSpPr/>
            <p:nvPr/>
          </p:nvSpPr>
          <p:spPr>
            <a:xfrm>
              <a:off x="8366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5" name="Google Shape;6545;p45"/>
            <p:cNvSpPr/>
            <p:nvPr/>
          </p:nvSpPr>
          <p:spPr>
            <a:xfrm flipH="1">
              <a:off x="19075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6" name="Google Shape;6546;p45"/>
            <p:cNvSpPr/>
            <p:nvPr/>
          </p:nvSpPr>
          <p:spPr>
            <a:xfrm>
              <a:off x="11874480"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7" name="Google Shape;6547;p45"/>
            <p:cNvSpPr/>
            <p:nvPr/>
          </p:nvSpPr>
          <p:spPr>
            <a:xfrm flipH="1">
              <a:off x="11981575"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8" name="Google Shape;6548;p45"/>
            <p:cNvSpPr/>
            <p:nvPr/>
          </p:nvSpPr>
          <p:spPr>
            <a:xfrm>
              <a:off x="1154585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9" name="Google Shape;6549;p45"/>
            <p:cNvSpPr/>
            <p:nvPr/>
          </p:nvSpPr>
          <p:spPr>
            <a:xfrm>
              <a:off x="11219711"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0" name="Google Shape;6550;p45"/>
            <p:cNvSpPr/>
            <p:nvPr/>
          </p:nvSpPr>
          <p:spPr>
            <a:xfrm flipH="1">
              <a:off x="11652945"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1" name="Google Shape;6551;p45"/>
            <p:cNvSpPr/>
            <p:nvPr/>
          </p:nvSpPr>
          <p:spPr>
            <a:xfrm flipH="1">
              <a:off x="11326806"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2" name="Google Shape;6552;p45"/>
            <p:cNvSpPr/>
            <p:nvPr/>
          </p:nvSpPr>
          <p:spPr>
            <a:xfrm>
              <a:off x="1089108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3" name="Google Shape;6553;p45"/>
            <p:cNvSpPr/>
            <p:nvPr/>
          </p:nvSpPr>
          <p:spPr>
            <a:xfrm flipH="1">
              <a:off x="10998177"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4" name="Google Shape;6554;p45"/>
            <p:cNvSpPr/>
            <p:nvPr/>
          </p:nvSpPr>
          <p:spPr>
            <a:xfrm>
              <a:off x="1056245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5" name="Google Shape;6555;p45"/>
            <p:cNvSpPr/>
            <p:nvPr/>
          </p:nvSpPr>
          <p:spPr>
            <a:xfrm>
              <a:off x="1023631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6" name="Google Shape;6556;p45"/>
            <p:cNvSpPr/>
            <p:nvPr/>
          </p:nvSpPr>
          <p:spPr>
            <a:xfrm flipH="1">
              <a:off x="10669548"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7" name="Google Shape;6557;p45"/>
            <p:cNvSpPr/>
            <p:nvPr/>
          </p:nvSpPr>
          <p:spPr>
            <a:xfrm flipH="1">
              <a:off x="10343408"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8" name="Google Shape;6558;p45"/>
            <p:cNvSpPr/>
            <p:nvPr/>
          </p:nvSpPr>
          <p:spPr>
            <a:xfrm>
              <a:off x="990768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9" name="Google Shape;6559;p45"/>
            <p:cNvSpPr/>
            <p:nvPr/>
          </p:nvSpPr>
          <p:spPr>
            <a:xfrm>
              <a:off x="9581544"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0" name="Google Shape;6560;p45"/>
            <p:cNvSpPr/>
            <p:nvPr/>
          </p:nvSpPr>
          <p:spPr>
            <a:xfrm flipH="1">
              <a:off x="10014780"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1" name="Google Shape;6561;p45"/>
            <p:cNvSpPr/>
            <p:nvPr/>
          </p:nvSpPr>
          <p:spPr>
            <a:xfrm flipH="1">
              <a:off x="9688639"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2" name="Google Shape;6562;p45"/>
            <p:cNvSpPr/>
            <p:nvPr/>
          </p:nvSpPr>
          <p:spPr>
            <a:xfrm>
              <a:off x="9252916"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3" name="Google Shape;6563;p45"/>
            <p:cNvSpPr/>
            <p:nvPr/>
          </p:nvSpPr>
          <p:spPr>
            <a:xfrm>
              <a:off x="892677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4" name="Google Shape;6564;p45"/>
            <p:cNvSpPr/>
            <p:nvPr/>
          </p:nvSpPr>
          <p:spPr>
            <a:xfrm flipH="1">
              <a:off x="9360011"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5" name="Google Shape;6565;p45"/>
            <p:cNvSpPr/>
            <p:nvPr/>
          </p:nvSpPr>
          <p:spPr>
            <a:xfrm flipH="1">
              <a:off x="9033870"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6" name="Google Shape;6566;p45"/>
            <p:cNvSpPr/>
            <p:nvPr/>
          </p:nvSpPr>
          <p:spPr>
            <a:xfrm>
              <a:off x="8598148"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7" name="Google Shape;6567;p45"/>
            <p:cNvSpPr/>
            <p:nvPr/>
          </p:nvSpPr>
          <p:spPr>
            <a:xfrm>
              <a:off x="827200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8" name="Google Shape;6568;p45"/>
            <p:cNvSpPr/>
            <p:nvPr/>
          </p:nvSpPr>
          <p:spPr>
            <a:xfrm flipH="1">
              <a:off x="870524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9" name="Google Shape;6569;p45"/>
            <p:cNvSpPr/>
            <p:nvPr/>
          </p:nvSpPr>
          <p:spPr>
            <a:xfrm flipH="1">
              <a:off x="8379101"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0" name="Google Shape;6570;p45"/>
            <p:cNvSpPr/>
            <p:nvPr/>
          </p:nvSpPr>
          <p:spPr>
            <a:xfrm>
              <a:off x="794337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1" name="Google Shape;6571;p45"/>
            <p:cNvSpPr/>
            <p:nvPr/>
          </p:nvSpPr>
          <p:spPr>
            <a:xfrm>
              <a:off x="761723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2" name="Google Shape;6572;p45"/>
            <p:cNvSpPr/>
            <p:nvPr/>
          </p:nvSpPr>
          <p:spPr>
            <a:xfrm flipH="1">
              <a:off x="805047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3" name="Google Shape;6573;p45"/>
            <p:cNvSpPr/>
            <p:nvPr/>
          </p:nvSpPr>
          <p:spPr>
            <a:xfrm flipH="1">
              <a:off x="7724332"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4" name="Google Shape;6574;p45"/>
            <p:cNvSpPr/>
            <p:nvPr/>
          </p:nvSpPr>
          <p:spPr>
            <a:xfrm>
              <a:off x="728860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5" name="Google Shape;6575;p45"/>
            <p:cNvSpPr/>
            <p:nvPr/>
          </p:nvSpPr>
          <p:spPr>
            <a:xfrm flipH="1">
              <a:off x="7395703"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576" name="Google Shape;6576;p45"/>
          <p:cNvGrpSpPr/>
          <p:nvPr/>
        </p:nvGrpSpPr>
        <p:grpSpPr>
          <a:xfrm>
            <a:off x="83663" y="6619612"/>
            <a:ext cx="12009863" cy="176637"/>
            <a:chOff x="83663" y="6592396"/>
            <a:chExt cx="12009863" cy="176637"/>
          </a:xfrm>
        </p:grpSpPr>
        <p:sp>
          <p:nvSpPr>
            <p:cNvPr id="6577" name="Google Shape;6577;p45"/>
            <p:cNvSpPr/>
            <p:nvPr/>
          </p:nvSpPr>
          <p:spPr>
            <a:xfrm>
              <a:off x="30519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8" name="Google Shape;6578;p45"/>
            <p:cNvSpPr/>
            <p:nvPr/>
          </p:nvSpPr>
          <p:spPr>
            <a:xfrm>
              <a:off x="63133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9" name="Google Shape;6579;p45"/>
            <p:cNvSpPr/>
            <p:nvPr/>
          </p:nvSpPr>
          <p:spPr>
            <a:xfrm>
              <a:off x="8366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0" name="Google Shape;6580;p45"/>
            <p:cNvSpPr/>
            <p:nvPr/>
          </p:nvSpPr>
          <p:spPr>
            <a:xfrm>
              <a:off x="41229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1" name="Google Shape;6581;p45"/>
            <p:cNvSpPr/>
            <p:nvPr/>
          </p:nvSpPr>
          <p:spPr>
            <a:xfrm>
              <a:off x="95996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2" name="Google Shape;6582;p45"/>
            <p:cNvSpPr/>
            <p:nvPr/>
          </p:nvSpPr>
          <p:spPr>
            <a:xfrm>
              <a:off x="128610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3" name="Google Shape;6583;p45"/>
            <p:cNvSpPr/>
            <p:nvPr/>
          </p:nvSpPr>
          <p:spPr>
            <a:xfrm>
              <a:off x="73843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4" name="Google Shape;6584;p45"/>
            <p:cNvSpPr/>
            <p:nvPr/>
          </p:nvSpPr>
          <p:spPr>
            <a:xfrm>
              <a:off x="106706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5" name="Google Shape;6585;p45"/>
            <p:cNvSpPr/>
            <p:nvPr/>
          </p:nvSpPr>
          <p:spPr>
            <a:xfrm>
              <a:off x="161473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6" name="Google Shape;6586;p45"/>
            <p:cNvSpPr/>
            <p:nvPr/>
          </p:nvSpPr>
          <p:spPr>
            <a:xfrm>
              <a:off x="194087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7" name="Google Shape;6587;p45"/>
            <p:cNvSpPr/>
            <p:nvPr/>
          </p:nvSpPr>
          <p:spPr>
            <a:xfrm>
              <a:off x="139320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8" name="Google Shape;6588;p45"/>
            <p:cNvSpPr/>
            <p:nvPr/>
          </p:nvSpPr>
          <p:spPr>
            <a:xfrm>
              <a:off x="1721829"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9" name="Google Shape;6589;p45"/>
            <p:cNvSpPr/>
            <p:nvPr/>
          </p:nvSpPr>
          <p:spPr>
            <a:xfrm>
              <a:off x="226950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0" name="Google Shape;6590;p45"/>
            <p:cNvSpPr/>
            <p:nvPr/>
          </p:nvSpPr>
          <p:spPr>
            <a:xfrm>
              <a:off x="259564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1" name="Google Shape;6591;p45"/>
            <p:cNvSpPr/>
            <p:nvPr/>
          </p:nvSpPr>
          <p:spPr>
            <a:xfrm>
              <a:off x="204796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2" name="Google Shape;6592;p45"/>
            <p:cNvSpPr/>
            <p:nvPr/>
          </p:nvSpPr>
          <p:spPr>
            <a:xfrm>
              <a:off x="2376598"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3" name="Google Shape;6593;p45"/>
            <p:cNvSpPr/>
            <p:nvPr/>
          </p:nvSpPr>
          <p:spPr>
            <a:xfrm>
              <a:off x="292427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4" name="Google Shape;6594;p45"/>
            <p:cNvSpPr/>
            <p:nvPr/>
          </p:nvSpPr>
          <p:spPr>
            <a:xfrm>
              <a:off x="325041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5" name="Google Shape;6595;p45"/>
            <p:cNvSpPr/>
            <p:nvPr/>
          </p:nvSpPr>
          <p:spPr>
            <a:xfrm>
              <a:off x="270273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6" name="Google Shape;6596;p45"/>
            <p:cNvSpPr/>
            <p:nvPr/>
          </p:nvSpPr>
          <p:spPr>
            <a:xfrm>
              <a:off x="3031366"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7" name="Google Shape;6597;p45"/>
            <p:cNvSpPr/>
            <p:nvPr/>
          </p:nvSpPr>
          <p:spPr>
            <a:xfrm>
              <a:off x="35790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8" name="Google Shape;6598;p45"/>
            <p:cNvSpPr/>
            <p:nvPr/>
          </p:nvSpPr>
          <p:spPr>
            <a:xfrm>
              <a:off x="3357508"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9" name="Google Shape;6599;p45"/>
            <p:cNvSpPr/>
            <p:nvPr/>
          </p:nvSpPr>
          <p:spPr>
            <a:xfrm>
              <a:off x="390767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0" name="Google Shape;6600;p45"/>
            <p:cNvSpPr/>
            <p:nvPr/>
          </p:nvSpPr>
          <p:spPr>
            <a:xfrm>
              <a:off x="423381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1" name="Google Shape;6601;p45"/>
            <p:cNvSpPr/>
            <p:nvPr/>
          </p:nvSpPr>
          <p:spPr>
            <a:xfrm>
              <a:off x="3686136"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2" name="Google Shape;6602;p45"/>
            <p:cNvSpPr/>
            <p:nvPr/>
          </p:nvSpPr>
          <p:spPr>
            <a:xfrm>
              <a:off x="401476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3" name="Google Shape;6603;p45"/>
            <p:cNvSpPr/>
            <p:nvPr/>
          </p:nvSpPr>
          <p:spPr>
            <a:xfrm>
              <a:off x="4562439"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4" name="Google Shape;6604;p45"/>
            <p:cNvSpPr/>
            <p:nvPr/>
          </p:nvSpPr>
          <p:spPr>
            <a:xfrm>
              <a:off x="48885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5" name="Google Shape;6605;p45"/>
            <p:cNvSpPr/>
            <p:nvPr/>
          </p:nvSpPr>
          <p:spPr>
            <a:xfrm>
              <a:off x="4340905"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6" name="Google Shape;6606;p45"/>
            <p:cNvSpPr/>
            <p:nvPr/>
          </p:nvSpPr>
          <p:spPr>
            <a:xfrm>
              <a:off x="466953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7" name="Google Shape;6607;p45"/>
            <p:cNvSpPr/>
            <p:nvPr/>
          </p:nvSpPr>
          <p:spPr>
            <a:xfrm>
              <a:off x="521720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8" name="Google Shape;6608;p45"/>
            <p:cNvSpPr/>
            <p:nvPr/>
          </p:nvSpPr>
          <p:spPr>
            <a:xfrm>
              <a:off x="554334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9" name="Google Shape;6609;p45"/>
            <p:cNvSpPr/>
            <p:nvPr/>
          </p:nvSpPr>
          <p:spPr>
            <a:xfrm>
              <a:off x="4995674"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0" name="Google Shape;6610;p45"/>
            <p:cNvSpPr/>
            <p:nvPr/>
          </p:nvSpPr>
          <p:spPr>
            <a:xfrm>
              <a:off x="5324302"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1" name="Google Shape;6611;p45"/>
            <p:cNvSpPr/>
            <p:nvPr/>
          </p:nvSpPr>
          <p:spPr>
            <a:xfrm>
              <a:off x="587197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2" name="Google Shape;6612;p45"/>
            <p:cNvSpPr/>
            <p:nvPr/>
          </p:nvSpPr>
          <p:spPr>
            <a:xfrm>
              <a:off x="61981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3" name="Google Shape;6613;p45"/>
            <p:cNvSpPr/>
            <p:nvPr/>
          </p:nvSpPr>
          <p:spPr>
            <a:xfrm>
              <a:off x="565044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4" name="Google Shape;6614;p45"/>
            <p:cNvSpPr/>
            <p:nvPr/>
          </p:nvSpPr>
          <p:spPr>
            <a:xfrm>
              <a:off x="5979071"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5" name="Google Shape;6615;p45"/>
            <p:cNvSpPr/>
            <p:nvPr/>
          </p:nvSpPr>
          <p:spPr>
            <a:xfrm>
              <a:off x="652674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6" name="Google Shape;6616;p45"/>
            <p:cNvSpPr/>
            <p:nvPr/>
          </p:nvSpPr>
          <p:spPr>
            <a:xfrm>
              <a:off x="68528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7" name="Google Shape;6617;p45"/>
            <p:cNvSpPr/>
            <p:nvPr/>
          </p:nvSpPr>
          <p:spPr>
            <a:xfrm>
              <a:off x="630521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8" name="Google Shape;6618;p45"/>
            <p:cNvSpPr/>
            <p:nvPr/>
          </p:nvSpPr>
          <p:spPr>
            <a:xfrm>
              <a:off x="663384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9" name="Google Shape;6619;p45"/>
            <p:cNvSpPr/>
            <p:nvPr/>
          </p:nvSpPr>
          <p:spPr>
            <a:xfrm>
              <a:off x="71815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0" name="Google Shape;6620;p45"/>
            <p:cNvSpPr/>
            <p:nvPr/>
          </p:nvSpPr>
          <p:spPr>
            <a:xfrm>
              <a:off x="695998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1" name="Google Shape;6621;p45"/>
            <p:cNvSpPr/>
            <p:nvPr/>
          </p:nvSpPr>
          <p:spPr>
            <a:xfrm>
              <a:off x="75101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2" name="Google Shape;6622;p45"/>
            <p:cNvSpPr/>
            <p:nvPr/>
          </p:nvSpPr>
          <p:spPr>
            <a:xfrm>
              <a:off x="783628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3" name="Google Shape;6623;p45"/>
            <p:cNvSpPr/>
            <p:nvPr/>
          </p:nvSpPr>
          <p:spPr>
            <a:xfrm>
              <a:off x="7288609"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4" name="Google Shape;6624;p45"/>
            <p:cNvSpPr/>
            <p:nvPr/>
          </p:nvSpPr>
          <p:spPr>
            <a:xfrm>
              <a:off x="761723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5" name="Google Shape;6625;p45"/>
            <p:cNvSpPr/>
            <p:nvPr/>
          </p:nvSpPr>
          <p:spPr>
            <a:xfrm>
              <a:off x="816491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6" name="Google Shape;6626;p45"/>
            <p:cNvSpPr/>
            <p:nvPr/>
          </p:nvSpPr>
          <p:spPr>
            <a:xfrm>
              <a:off x="849105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7" name="Google Shape;6627;p45"/>
            <p:cNvSpPr/>
            <p:nvPr/>
          </p:nvSpPr>
          <p:spPr>
            <a:xfrm>
              <a:off x="7943378"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8" name="Google Shape;6628;p45"/>
            <p:cNvSpPr/>
            <p:nvPr/>
          </p:nvSpPr>
          <p:spPr>
            <a:xfrm>
              <a:off x="827200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9" name="Google Shape;6629;p45"/>
            <p:cNvSpPr/>
            <p:nvPr/>
          </p:nvSpPr>
          <p:spPr>
            <a:xfrm>
              <a:off x="88196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0" name="Google Shape;6630;p45"/>
            <p:cNvSpPr/>
            <p:nvPr/>
          </p:nvSpPr>
          <p:spPr>
            <a:xfrm>
              <a:off x="914582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1" name="Google Shape;6631;p45"/>
            <p:cNvSpPr/>
            <p:nvPr/>
          </p:nvSpPr>
          <p:spPr>
            <a:xfrm>
              <a:off x="8598147"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2" name="Google Shape;6632;p45"/>
            <p:cNvSpPr/>
            <p:nvPr/>
          </p:nvSpPr>
          <p:spPr>
            <a:xfrm>
              <a:off x="892677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3" name="Google Shape;6633;p45"/>
            <p:cNvSpPr/>
            <p:nvPr/>
          </p:nvSpPr>
          <p:spPr>
            <a:xfrm>
              <a:off x="947445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4" name="Google Shape;6634;p45"/>
            <p:cNvSpPr/>
            <p:nvPr/>
          </p:nvSpPr>
          <p:spPr>
            <a:xfrm>
              <a:off x="980059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5" name="Google Shape;6635;p45"/>
            <p:cNvSpPr/>
            <p:nvPr/>
          </p:nvSpPr>
          <p:spPr>
            <a:xfrm>
              <a:off x="925291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6" name="Google Shape;6636;p45"/>
            <p:cNvSpPr/>
            <p:nvPr/>
          </p:nvSpPr>
          <p:spPr>
            <a:xfrm>
              <a:off x="958154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7" name="Google Shape;6637;p45"/>
            <p:cNvSpPr/>
            <p:nvPr/>
          </p:nvSpPr>
          <p:spPr>
            <a:xfrm>
              <a:off x="101292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8" name="Google Shape;6638;p45"/>
            <p:cNvSpPr/>
            <p:nvPr/>
          </p:nvSpPr>
          <p:spPr>
            <a:xfrm>
              <a:off x="1045536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9" name="Google Shape;6639;p45"/>
            <p:cNvSpPr/>
            <p:nvPr/>
          </p:nvSpPr>
          <p:spPr>
            <a:xfrm>
              <a:off x="990768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0" name="Google Shape;6640;p45"/>
            <p:cNvSpPr/>
            <p:nvPr/>
          </p:nvSpPr>
          <p:spPr>
            <a:xfrm>
              <a:off x="10236312"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1" name="Google Shape;6641;p45"/>
            <p:cNvSpPr/>
            <p:nvPr/>
          </p:nvSpPr>
          <p:spPr>
            <a:xfrm>
              <a:off x="107839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2" name="Google Shape;6642;p45"/>
            <p:cNvSpPr/>
            <p:nvPr/>
          </p:nvSpPr>
          <p:spPr>
            <a:xfrm>
              <a:off x="10562454"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3" name="Google Shape;6643;p45"/>
            <p:cNvSpPr/>
            <p:nvPr/>
          </p:nvSpPr>
          <p:spPr>
            <a:xfrm>
              <a:off x="111126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4" name="Google Shape;6644;p45"/>
            <p:cNvSpPr/>
            <p:nvPr/>
          </p:nvSpPr>
          <p:spPr>
            <a:xfrm>
              <a:off x="1143875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5" name="Google Shape;6645;p45"/>
            <p:cNvSpPr/>
            <p:nvPr/>
          </p:nvSpPr>
          <p:spPr>
            <a:xfrm>
              <a:off x="10891083"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6" name="Google Shape;6646;p45"/>
            <p:cNvSpPr/>
            <p:nvPr/>
          </p:nvSpPr>
          <p:spPr>
            <a:xfrm>
              <a:off x="1121971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7" name="Google Shape;6647;p45"/>
            <p:cNvSpPr/>
            <p:nvPr/>
          </p:nvSpPr>
          <p:spPr>
            <a:xfrm>
              <a:off x="1176738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8" name="Google Shape;6648;p45"/>
            <p:cNvSpPr/>
            <p:nvPr/>
          </p:nvSpPr>
          <p:spPr>
            <a:xfrm>
              <a:off x="1209352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9" name="Google Shape;6649;p45"/>
            <p:cNvSpPr/>
            <p:nvPr/>
          </p:nvSpPr>
          <p:spPr>
            <a:xfrm>
              <a:off x="11545852"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0" name="Google Shape;6650;p45"/>
            <p:cNvSpPr/>
            <p:nvPr/>
          </p:nvSpPr>
          <p:spPr>
            <a:xfrm>
              <a:off x="1187448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651" name="Google Shape;6651;p45"/>
          <p:cNvGrpSpPr/>
          <p:nvPr/>
        </p:nvGrpSpPr>
        <p:grpSpPr>
          <a:xfrm>
            <a:off x="83664" y="5194450"/>
            <a:ext cx="12009863" cy="176637"/>
            <a:chOff x="83664" y="5136234"/>
            <a:chExt cx="12009863" cy="176637"/>
          </a:xfrm>
        </p:grpSpPr>
        <p:sp>
          <p:nvSpPr>
            <p:cNvPr id="6652" name="Google Shape;6652;p45"/>
            <p:cNvSpPr/>
            <p:nvPr/>
          </p:nvSpPr>
          <p:spPr>
            <a:xfrm>
              <a:off x="1187199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3" name="Google Shape;6653;p45"/>
            <p:cNvSpPr/>
            <p:nvPr/>
          </p:nvSpPr>
          <p:spPr>
            <a:xfrm>
              <a:off x="1154585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4" name="Google Shape;6654;p45"/>
            <p:cNvSpPr/>
            <p:nvPr/>
          </p:nvSpPr>
          <p:spPr>
            <a:xfrm flipH="1">
              <a:off x="1197908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5" name="Google Shape;6655;p45"/>
            <p:cNvSpPr/>
            <p:nvPr/>
          </p:nvSpPr>
          <p:spPr>
            <a:xfrm flipH="1">
              <a:off x="1165294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6" name="Google Shape;6656;p45"/>
            <p:cNvSpPr/>
            <p:nvPr/>
          </p:nvSpPr>
          <p:spPr>
            <a:xfrm>
              <a:off x="1121722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7" name="Google Shape;6657;p45"/>
            <p:cNvSpPr/>
            <p:nvPr/>
          </p:nvSpPr>
          <p:spPr>
            <a:xfrm>
              <a:off x="1089108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8" name="Google Shape;6658;p45"/>
            <p:cNvSpPr/>
            <p:nvPr/>
          </p:nvSpPr>
          <p:spPr>
            <a:xfrm flipH="1">
              <a:off x="1132431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9" name="Google Shape;6659;p45"/>
            <p:cNvSpPr/>
            <p:nvPr/>
          </p:nvSpPr>
          <p:spPr>
            <a:xfrm flipH="1">
              <a:off x="1099817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0" name="Google Shape;6660;p45"/>
            <p:cNvSpPr/>
            <p:nvPr/>
          </p:nvSpPr>
          <p:spPr>
            <a:xfrm>
              <a:off x="1056245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1" name="Google Shape;6661;p45"/>
            <p:cNvSpPr/>
            <p:nvPr/>
          </p:nvSpPr>
          <p:spPr>
            <a:xfrm>
              <a:off x="1023631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2" name="Google Shape;6662;p45"/>
            <p:cNvSpPr/>
            <p:nvPr/>
          </p:nvSpPr>
          <p:spPr>
            <a:xfrm flipH="1">
              <a:off x="10669550"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3" name="Google Shape;6663;p45"/>
            <p:cNvSpPr/>
            <p:nvPr/>
          </p:nvSpPr>
          <p:spPr>
            <a:xfrm flipH="1">
              <a:off x="10343410"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4" name="Google Shape;6664;p45"/>
            <p:cNvSpPr/>
            <p:nvPr/>
          </p:nvSpPr>
          <p:spPr>
            <a:xfrm>
              <a:off x="990768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5" name="Google Shape;6665;p45"/>
            <p:cNvSpPr/>
            <p:nvPr/>
          </p:nvSpPr>
          <p:spPr>
            <a:xfrm>
              <a:off x="958154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6" name="Google Shape;6666;p45"/>
            <p:cNvSpPr/>
            <p:nvPr/>
          </p:nvSpPr>
          <p:spPr>
            <a:xfrm flipH="1">
              <a:off x="1001478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7" name="Google Shape;6667;p45"/>
            <p:cNvSpPr/>
            <p:nvPr/>
          </p:nvSpPr>
          <p:spPr>
            <a:xfrm flipH="1">
              <a:off x="9688641"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8" name="Google Shape;6668;p45"/>
            <p:cNvSpPr/>
            <p:nvPr/>
          </p:nvSpPr>
          <p:spPr>
            <a:xfrm>
              <a:off x="925291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9" name="Google Shape;6669;p45"/>
            <p:cNvSpPr/>
            <p:nvPr/>
          </p:nvSpPr>
          <p:spPr>
            <a:xfrm>
              <a:off x="892677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0" name="Google Shape;6670;p45"/>
            <p:cNvSpPr/>
            <p:nvPr/>
          </p:nvSpPr>
          <p:spPr>
            <a:xfrm flipH="1">
              <a:off x="936001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1" name="Google Shape;6671;p45"/>
            <p:cNvSpPr/>
            <p:nvPr/>
          </p:nvSpPr>
          <p:spPr>
            <a:xfrm flipH="1">
              <a:off x="9033872"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2" name="Google Shape;6672;p45"/>
            <p:cNvSpPr/>
            <p:nvPr/>
          </p:nvSpPr>
          <p:spPr>
            <a:xfrm>
              <a:off x="85981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3" name="Google Shape;6673;p45"/>
            <p:cNvSpPr/>
            <p:nvPr/>
          </p:nvSpPr>
          <p:spPr>
            <a:xfrm flipH="1">
              <a:off x="8705243"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4" name="Google Shape;6674;p45"/>
            <p:cNvSpPr/>
            <p:nvPr/>
          </p:nvSpPr>
          <p:spPr>
            <a:xfrm>
              <a:off x="826952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5" name="Google Shape;6675;p45"/>
            <p:cNvSpPr/>
            <p:nvPr/>
          </p:nvSpPr>
          <p:spPr>
            <a:xfrm>
              <a:off x="794337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6" name="Google Shape;6676;p45"/>
            <p:cNvSpPr/>
            <p:nvPr/>
          </p:nvSpPr>
          <p:spPr>
            <a:xfrm flipH="1">
              <a:off x="8376614"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7" name="Google Shape;6677;p45"/>
            <p:cNvSpPr/>
            <p:nvPr/>
          </p:nvSpPr>
          <p:spPr>
            <a:xfrm flipH="1">
              <a:off x="8050474"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8" name="Google Shape;6678;p45"/>
            <p:cNvSpPr/>
            <p:nvPr/>
          </p:nvSpPr>
          <p:spPr>
            <a:xfrm>
              <a:off x="7614751"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9" name="Google Shape;6679;p45"/>
            <p:cNvSpPr/>
            <p:nvPr/>
          </p:nvSpPr>
          <p:spPr>
            <a:xfrm>
              <a:off x="72886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0" name="Google Shape;6680;p45"/>
            <p:cNvSpPr/>
            <p:nvPr/>
          </p:nvSpPr>
          <p:spPr>
            <a:xfrm flipH="1">
              <a:off x="7721846"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1" name="Google Shape;6681;p45"/>
            <p:cNvSpPr/>
            <p:nvPr/>
          </p:nvSpPr>
          <p:spPr>
            <a:xfrm flipH="1">
              <a:off x="7395705"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2" name="Google Shape;6682;p45"/>
            <p:cNvSpPr/>
            <p:nvPr/>
          </p:nvSpPr>
          <p:spPr>
            <a:xfrm>
              <a:off x="695998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3" name="Google Shape;6683;p45"/>
            <p:cNvSpPr/>
            <p:nvPr/>
          </p:nvSpPr>
          <p:spPr>
            <a:xfrm>
              <a:off x="663384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4" name="Google Shape;6684;p45"/>
            <p:cNvSpPr/>
            <p:nvPr/>
          </p:nvSpPr>
          <p:spPr>
            <a:xfrm flipH="1">
              <a:off x="7067077"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5" name="Google Shape;6685;p45"/>
            <p:cNvSpPr/>
            <p:nvPr/>
          </p:nvSpPr>
          <p:spPr>
            <a:xfrm flipH="1">
              <a:off x="6740936"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6" name="Google Shape;6686;p45"/>
            <p:cNvSpPr/>
            <p:nvPr/>
          </p:nvSpPr>
          <p:spPr>
            <a:xfrm>
              <a:off x="630521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7" name="Google Shape;6687;p45"/>
            <p:cNvSpPr/>
            <p:nvPr/>
          </p:nvSpPr>
          <p:spPr>
            <a:xfrm>
              <a:off x="59790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8" name="Google Shape;6688;p45"/>
            <p:cNvSpPr/>
            <p:nvPr/>
          </p:nvSpPr>
          <p:spPr>
            <a:xfrm flipH="1">
              <a:off x="641230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9" name="Google Shape;6689;p45"/>
            <p:cNvSpPr/>
            <p:nvPr/>
          </p:nvSpPr>
          <p:spPr>
            <a:xfrm flipH="1">
              <a:off x="6086167"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0" name="Google Shape;6690;p45"/>
            <p:cNvSpPr/>
            <p:nvPr/>
          </p:nvSpPr>
          <p:spPr>
            <a:xfrm>
              <a:off x="565044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1" name="Google Shape;6691;p45"/>
            <p:cNvSpPr/>
            <p:nvPr/>
          </p:nvSpPr>
          <p:spPr>
            <a:xfrm>
              <a:off x="53243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2" name="Google Shape;6692;p45"/>
            <p:cNvSpPr/>
            <p:nvPr/>
          </p:nvSpPr>
          <p:spPr>
            <a:xfrm flipH="1">
              <a:off x="575753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3" name="Google Shape;6693;p45"/>
            <p:cNvSpPr/>
            <p:nvPr/>
          </p:nvSpPr>
          <p:spPr>
            <a:xfrm flipH="1">
              <a:off x="5431399"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4" name="Google Shape;6694;p45"/>
            <p:cNvSpPr/>
            <p:nvPr/>
          </p:nvSpPr>
          <p:spPr>
            <a:xfrm>
              <a:off x="49956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5" name="Google Shape;6695;p45"/>
            <p:cNvSpPr/>
            <p:nvPr/>
          </p:nvSpPr>
          <p:spPr>
            <a:xfrm flipH="1">
              <a:off x="510276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6" name="Google Shape;6696;p45"/>
            <p:cNvSpPr/>
            <p:nvPr/>
          </p:nvSpPr>
          <p:spPr>
            <a:xfrm>
              <a:off x="46670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7" name="Google Shape;6697;p45"/>
            <p:cNvSpPr/>
            <p:nvPr/>
          </p:nvSpPr>
          <p:spPr>
            <a:xfrm>
              <a:off x="434090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8" name="Google Shape;6698;p45"/>
            <p:cNvSpPr/>
            <p:nvPr/>
          </p:nvSpPr>
          <p:spPr>
            <a:xfrm flipH="1">
              <a:off x="4774142"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9" name="Google Shape;6699;p45"/>
            <p:cNvSpPr/>
            <p:nvPr/>
          </p:nvSpPr>
          <p:spPr>
            <a:xfrm flipH="1">
              <a:off x="444800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0" name="Google Shape;6700;p45"/>
            <p:cNvSpPr/>
            <p:nvPr/>
          </p:nvSpPr>
          <p:spPr>
            <a:xfrm>
              <a:off x="401227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1" name="Google Shape;6701;p45"/>
            <p:cNvSpPr/>
            <p:nvPr/>
          </p:nvSpPr>
          <p:spPr>
            <a:xfrm>
              <a:off x="368613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2" name="Google Shape;6702;p45"/>
            <p:cNvSpPr/>
            <p:nvPr/>
          </p:nvSpPr>
          <p:spPr>
            <a:xfrm flipH="1">
              <a:off x="4119373"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3" name="Google Shape;6703;p45"/>
            <p:cNvSpPr/>
            <p:nvPr/>
          </p:nvSpPr>
          <p:spPr>
            <a:xfrm flipH="1">
              <a:off x="379323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4" name="Google Shape;6704;p45"/>
            <p:cNvSpPr/>
            <p:nvPr/>
          </p:nvSpPr>
          <p:spPr>
            <a:xfrm>
              <a:off x="33575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5" name="Google Shape;6705;p45"/>
            <p:cNvSpPr/>
            <p:nvPr/>
          </p:nvSpPr>
          <p:spPr>
            <a:xfrm>
              <a:off x="303136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6" name="Google Shape;6706;p45"/>
            <p:cNvSpPr/>
            <p:nvPr/>
          </p:nvSpPr>
          <p:spPr>
            <a:xfrm flipH="1">
              <a:off x="3464604"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7" name="Google Shape;6707;p45"/>
            <p:cNvSpPr/>
            <p:nvPr/>
          </p:nvSpPr>
          <p:spPr>
            <a:xfrm flipH="1">
              <a:off x="313846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8" name="Google Shape;6708;p45"/>
            <p:cNvSpPr/>
            <p:nvPr/>
          </p:nvSpPr>
          <p:spPr>
            <a:xfrm>
              <a:off x="270274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9" name="Google Shape;6709;p45"/>
            <p:cNvSpPr/>
            <p:nvPr/>
          </p:nvSpPr>
          <p:spPr>
            <a:xfrm>
              <a:off x="237659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0" name="Google Shape;6710;p45"/>
            <p:cNvSpPr/>
            <p:nvPr/>
          </p:nvSpPr>
          <p:spPr>
            <a:xfrm flipH="1">
              <a:off x="280983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1" name="Google Shape;6711;p45"/>
            <p:cNvSpPr/>
            <p:nvPr/>
          </p:nvSpPr>
          <p:spPr>
            <a:xfrm flipH="1">
              <a:off x="248369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2" name="Google Shape;6712;p45"/>
            <p:cNvSpPr/>
            <p:nvPr/>
          </p:nvSpPr>
          <p:spPr>
            <a:xfrm>
              <a:off x="20479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3" name="Google Shape;6713;p45"/>
            <p:cNvSpPr/>
            <p:nvPr/>
          </p:nvSpPr>
          <p:spPr>
            <a:xfrm>
              <a:off x="172183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4" name="Google Shape;6714;p45"/>
            <p:cNvSpPr/>
            <p:nvPr/>
          </p:nvSpPr>
          <p:spPr>
            <a:xfrm flipH="1">
              <a:off x="215506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5" name="Google Shape;6715;p45"/>
            <p:cNvSpPr/>
            <p:nvPr/>
          </p:nvSpPr>
          <p:spPr>
            <a:xfrm flipH="1">
              <a:off x="1828926"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6" name="Google Shape;6716;p45"/>
            <p:cNvSpPr/>
            <p:nvPr/>
          </p:nvSpPr>
          <p:spPr>
            <a:xfrm>
              <a:off x="13932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7" name="Google Shape;6717;p45"/>
            <p:cNvSpPr/>
            <p:nvPr/>
          </p:nvSpPr>
          <p:spPr>
            <a:xfrm flipH="1">
              <a:off x="1500297"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8" name="Google Shape;6718;p45"/>
            <p:cNvSpPr/>
            <p:nvPr/>
          </p:nvSpPr>
          <p:spPr>
            <a:xfrm>
              <a:off x="10645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9" name="Google Shape;6719;p45"/>
            <p:cNvSpPr/>
            <p:nvPr/>
          </p:nvSpPr>
          <p:spPr>
            <a:xfrm>
              <a:off x="73843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0" name="Google Shape;6720;p45"/>
            <p:cNvSpPr/>
            <p:nvPr/>
          </p:nvSpPr>
          <p:spPr>
            <a:xfrm flipH="1">
              <a:off x="1171668"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1" name="Google Shape;6721;p45"/>
            <p:cNvSpPr/>
            <p:nvPr/>
          </p:nvSpPr>
          <p:spPr>
            <a:xfrm flipH="1">
              <a:off x="84552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2" name="Google Shape;6722;p45"/>
            <p:cNvSpPr/>
            <p:nvPr/>
          </p:nvSpPr>
          <p:spPr>
            <a:xfrm>
              <a:off x="40980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3" name="Google Shape;6723;p45"/>
            <p:cNvSpPr/>
            <p:nvPr/>
          </p:nvSpPr>
          <p:spPr>
            <a:xfrm>
              <a:off x="8366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4" name="Google Shape;6724;p45"/>
            <p:cNvSpPr/>
            <p:nvPr/>
          </p:nvSpPr>
          <p:spPr>
            <a:xfrm flipH="1">
              <a:off x="516899"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5" name="Google Shape;6725;p45"/>
            <p:cNvSpPr/>
            <p:nvPr/>
          </p:nvSpPr>
          <p:spPr>
            <a:xfrm flipH="1">
              <a:off x="19075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726" name="Google Shape;6726;p45"/>
          <p:cNvGrpSpPr/>
          <p:nvPr/>
        </p:nvGrpSpPr>
        <p:grpSpPr>
          <a:xfrm>
            <a:off x="83664" y="5479484"/>
            <a:ext cx="12009864" cy="176637"/>
            <a:chOff x="83663" y="5434010"/>
            <a:chExt cx="12009864" cy="176637"/>
          </a:xfrm>
        </p:grpSpPr>
        <p:sp>
          <p:nvSpPr>
            <p:cNvPr id="6727" name="Google Shape;6727;p45"/>
            <p:cNvSpPr/>
            <p:nvPr/>
          </p:nvSpPr>
          <p:spPr>
            <a:xfrm>
              <a:off x="521720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8" name="Google Shape;6728;p45"/>
            <p:cNvSpPr/>
            <p:nvPr/>
          </p:nvSpPr>
          <p:spPr>
            <a:xfrm>
              <a:off x="554334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9" name="Google Shape;6729;p45"/>
            <p:cNvSpPr/>
            <p:nvPr/>
          </p:nvSpPr>
          <p:spPr>
            <a:xfrm>
              <a:off x="499567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0" name="Google Shape;6730;p45"/>
            <p:cNvSpPr/>
            <p:nvPr/>
          </p:nvSpPr>
          <p:spPr>
            <a:xfrm>
              <a:off x="532430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1" name="Google Shape;6731;p45"/>
            <p:cNvSpPr/>
            <p:nvPr/>
          </p:nvSpPr>
          <p:spPr>
            <a:xfrm>
              <a:off x="587197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2" name="Google Shape;6732;p45"/>
            <p:cNvSpPr/>
            <p:nvPr/>
          </p:nvSpPr>
          <p:spPr>
            <a:xfrm>
              <a:off x="619811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3" name="Google Shape;6733;p45"/>
            <p:cNvSpPr/>
            <p:nvPr/>
          </p:nvSpPr>
          <p:spPr>
            <a:xfrm>
              <a:off x="5650444"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4" name="Google Shape;6734;p45"/>
            <p:cNvSpPr/>
            <p:nvPr/>
          </p:nvSpPr>
          <p:spPr>
            <a:xfrm>
              <a:off x="597907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5" name="Google Shape;6735;p45"/>
            <p:cNvSpPr/>
            <p:nvPr/>
          </p:nvSpPr>
          <p:spPr>
            <a:xfrm>
              <a:off x="652674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6" name="Google Shape;6736;p45"/>
            <p:cNvSpPr/>
            <p:nvPr/>
          </p:nvSpPr>
          <p:spPr>
            <a:xfrm>
              <a:off x="685288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7" name="Google Shape;6737;p45"/>
            <p:cNvSpPr/>
            <p:nvPr/>
          </p:nvSpPr>
          <p:spPr>
            <a:xfrm>
              <a:off x="630521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8" name="Google Shape;6738;p45"/>
            <p:cNvSpPr/>
            <p:nvPr/>
          </p:nvSpPr>
          <p:spPr>
            <a:xfrm>
              <a:off x="6633841"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9" name="Google Shape;6739;p45"/>
            <p:cNvSpPr/>
            <p:nvPr/>
          </p:nvSpPr>
          <p:spPr>
            <a:xfrm>
              <a:off x="718151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0" name="Google Shape;6740;p45"/>
            <p:cNvSpPr/>
            <p:nvPr/>
          </p:nvSpPr>
          <p:spPr>
            <a:xfrm>
              <a:off x="750765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1" name="Google Shape;6741;p45"/>
            <p:cNvSpPr/>
            <p:nvPr/>
          </p:nvSpPr>
          <p:spPr>
            <a:xfrm>
              <a:off x="6959982"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2" name="Google Shape;6742;p45"/>
            <p:cNvSpPr/>
            <p:nvPr/>
          </p:nvSpPr>
          <p:spPr>
            <a:xfrm>
              <a:off x="7288610"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3" name="Google Shape;6743;p45"/>
            <p:cNvSpPr/>
            <p:nvPr/>
          </p:nvSpPr>
          <p:spPr>
            <a:xfrm>
              <a:off x="783628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4" name="Google Shape;6744;p45"/>
            <p:cNvSpPr/>
            <p:nvPr/>
          </p:nvSpPr>
          <p:spPr>
            <a:xfrm>
              <a:off x="816242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5" name="Google Shape;6745;p45"/>
            <p:cNvSpPr/>
            <p:nvPr/>
          </p:nvSpPr>
          <p:spPr>
            <a:xfrm>
              <a:off x="7614751"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6" name="Google Shape;6746;p45"/>
            <p:cNvSpPr/>
            <p:nvPr/>
          </p:nvSpPr>
          <p:spPr>
            <a:xfrm>
              <a:off x="7943378"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7" name="Google Shape;6747;p45"/>
            <p:cNvSpPr/>
            <p:nvPr/>
          </p:nvSpPr>
          <p:spPr>
            <a:xfrm>
              <a:off x="849105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8" name="Google Shape;6748;p45"/>
            <p:cNvSpPr/>
            <p:nvPr/>
          </p:nvSpPr>
          <p:spPr>
            <a:xfrm>
              <a:off x="8269520"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9" name="Google Shape;6749;p45"/>
            <p:cNvSpPr/>
            <p:nvPr/>
          </p:nvSpPr>
          <p:spPr>
            <a:xfrm>
              <a:off x="881968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0" name="Google Shape;6750;p45"/>
            <p:cNvSpPr/>
            <p:nvPr/>
          </p:nvSpPr>
          <p:spPr>
            <a:xfrm>
              <a:off x="9145823"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1" name="Google Shape;6751;p45"/>
            <p:cNvSpPr/>
            <p:nvPr/>
          </p:nvSpPr>
          <p:spPr>
            <a:xfrm>
              <a:off x="859814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2" name="Google Shape;6752;p45"/>
            <p:cNvSpPr/>
            <p:nvPr/>
          </p:nvSpPr>
          <p:spPr>
            <a:xfrm>
              <a:off x="892677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3" name="Google Shape;6753;p45"/>
            <p:cNvSpPr/>
            <p:nvPr/>
          </p:nvSpPr>
          <p:spPr>
            <a:xfrm>
              <a:off x="9474451"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4" name="Google Shape;6754;p45"/>
            <p:cNvSpPr/>
            <p:nvPr/>
          </p:nvSpPr>
          <p:spPr>
            <a:xfrm>
              <a:off x="980059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5" name="Google Shape;6755;p45"/>
            <p:cNvSpPr/>
            <p:nvPr/>
          </p:nvSpPr>
          <p:spPr>
            <a:xfrm>
              <a:off x="925291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6" name="Google Shape;6756;p45"/>
            <p:cNvSpPr/>
            <p:nvPr/>
          </p:nvSpPr>
          <p:spPr>
            <a:xfrm>
              <a:off x="958154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7" name="Google Shape;6757;p45"/>
            <p:cNvSpPr/>
            <p:nvPr/>
          </p:nvSpPr>
          <p:spPr>
            <a:xfrm>
              <a:off x="1012922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8" name="Google Shape;6758;p45"/>
            <p:cNvSpPr/>
            <p:nvPr/>
          </p:nvSpPr>
          <p:spPr>
            <a:xfrm>
              <a:off x="1045536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9" name="Google Shape;6759;p45"/>
            <p:cNvSpPr/>
            <p:nvPr/>
          </p:nvSpPr>
          <p:spPr>
            <a:xfrm>
              <a:off x="9907686"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0" name="Google Shape;6760;p45"/>
            <p:cNvSpPr/>
            <p:nvPr/>
          </p:nvSpPr>
          <p:spPr>
            <a:xfrm>
              <a:off x="10236314"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1" name="Google Shape;6761;p45"/>
            <p:cNvSpPr/>
            <p:nvPr/>
          </p:nvSpPr>
          <p:spPr>
            <a:xfrm>
              <a:off x="1078398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2" name="Google Shape;6762;p45"/>
            <p:cNvSpPr/>
            <p:nvPr/>
          </p:nvSpPr>
          <p:spPr>
            <a:xfrm>
              <a:off x="1111013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3" name="Google Shape;6763;p45"/>
            <p:cNvSpPr/>
            <p:nvPr/>
          </p:nvSpPr>
          <p:spPr>
            <a:xfrm>
              <a:off x="1056245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4" name="Google Shape;6764;p45"/>
            <p:cNvSpPr/>
            <p:nvPr/>
          </p:nvSpPr>
          <p:spPr>
            <a:xfrm>
              <a:off x="10891083"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5" name="Google Shape;6765;p45"/>
            <p:cNvSpPr/>
            <p:nvPr/>
          </p:nvSpPr>
          <p:spPr>
            <a:xfrm>
              <a:off x="1143875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6" name="Google Shape;6766;p45"/>
            <p:cNvSpPr/>
            <p:nvPr/>
          </p:nvSpPr>
          <p:spPr>
            <a:xfrm>
              <a:off x="1176489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7" name="Google Shape;6767;p45"/>
            <p:cNvSpPr/>
            <p:nvPr/>
          </p:nvSpPr>
          <p:spPr>
            <a:xfrm>
              <a:off x="1121722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8" name="Google Shape;6768;p45"/>
            <p:cNvSpPr/>
            <p:nvPr/>
          </p:nvSpPr>
          <p:spPr>
            <a:xfrm>
              <a:off x="1154585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9" name="Google Shape;6769;p45"/>
            <p:cNvSpPr/>
            <p:nvPr/>
          </p:nvSpPr>
          <p:spPr>
            <a:xfrm>
              <a:off x="1209352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0" name="Google Shape;6770;p45"/>
            <p:cNvSpPr/>
            <p:nvPr/>
          </p:nvSpPr>
          <p:spPr>
            <a:xfrm>
              <a:off x="1187199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1" name="Google Shape;6771;p45"/>
            <p:cNvSpPr/>
            <p:nvPr/>
          </p:nvSpPr>
          <p:spPr>
            <a:xfrm>
              <a:off x="302710"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2" name="Google Shape;6772;p45"/>
            <p:cNvSpPr/>
            <p:nvPr/>
          </p:nvSpPr>
          <p:spPr>
            <a:xfrm>
              <a:off x="83663"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3" name="Google Shape;6773;p45"/>
            <p:cNvSpPr/>
            <p:nvPr/>
          </p:nvSpPr>
          <p:spPr>
            <a:xfrm>
              <a:off x="63133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4" name="Google Shape;6774;p45"/>
            <p:cNvSpPr/>
            <p:nvPr/>
          </p:nvSpPr>
          <p:spPr>
            <a:xfrm>
              <a:off x="957479"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5" name="Google Shape;6775;p45"/>
            <p:cNvSpPr/>
            <p:nvPr/>
          </p:nvSpPr>
          <p:spPr>
            <a:xfrm>
              <a:off x="409806"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6" name="Google Shape;6776;p45"/>
            <p:cNvSpPr/>
            <p:nvPr/>
          </p:nvSpPr>
          <p:spPr>
            <a:xfrm>
              <a:off x="738432"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7" name="Google Shape;6777;p45"/>
            <p:cNvSpPr/>
            <p:nvPr/>
          </p:nvSpPr>
          <p:spPr>
            <a:xfrm>
              <a:off x="128610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8" name="Google Shape;6778;p45"/>
            <p:cNvSpPr/>
            <p:nvPr/>
          </p:nvSpPr>
          <p:spPr>
            <a:xfrm>
              <a:off x="1064574"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9" name="Google Shape;6779;p45"/>
            <p:cNvSpPr/>
            <p:nvPr/>
          </p:nvSpPr>
          <p:spPr>
            <a:xfrm>
              <a:off x="161473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0" name="Google Shape;6780;p45"/>
            <p:cNvSpPr/>
            <p:nvPr/>
          </p:nvSpPr>
          <p:spPr>
            <a:xfrm>
              <a:off x="194087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1" name="Google Shape;6781;p45"/>
            <p:cNvSpPr/>
            <p:nvPr/>
          </p:nvSpPr>
          <p:spPr>
            <a:xfrm>
              <a:off x="1393203"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2" name="Google Shape;6782;p45"/>
            <p:cNvSpPr/>
            <p:nvPr/>
          </p:nvSpPr>
          <p:spPr>
            <a:xfrm>
              <a:off x="172182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3" name="Google Shape;6783;p45"/>
            <p:cNvSpPr/>
            <p:nvPr/>
          </p:nvSpPr>
          <p:spPr>
            <a:xfrm>
              <a:off x="226950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4" name="Google Shape;6784;p45"/>
            <p:cNvSpPr/>
            <p:nvPr/>
          </p:nvSpPr>
          <p:spPr>
            <a:xfrm>
              <a:off x="2595646"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5" name="Google Shape;6785;p45"/>
            <p:cNvSpPr/>
            <p:nvPr/>
          </p:nvSpPr>
          <p:spPr>
            <a:xfrm>
              <a:off x="2047971"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6" name="Google Shape;6786;p45"/>
            <p:cNvSpPr/>
            <p:nvPr/>
          </p:nvSpPr>
          <p:spPr>
            <a:xfrm>
              <a:off x="237659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7" name="Google Shape;6787;p45"/>
            <p:cNvSpPr/>
            <p:nvPr/>
          </p:nvSpPr>
          <p:spPr>
            <a:xfrm>
              <a:off x="2924274"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8" name="Google Shape;6788;p45"/>
            <p:cNvSpPr/>
            <p:nvPr/>
          </p:nvSpPr>
          <p:spPr>
            <a:xfrm>
              <a:off x="325041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9" name="Google Shape;6789;p45"/>
            <p:cNvSpPr/>
            <p:nvPr/>
          </p:nvSpPr>
          <p:spPr>
            <a:xfrm>
              <a:off x="2702740"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0" name="Google Shape;6790;p45"/>
            <p:cNvSpPr/>
            <p:nvPr/>
          </p:nvSpPr>
          <p:spPr>
            <a:xfrm>
              <a:off x="3031368"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1" name="Google Shape;6791;p45"/>
            <p:cNvSpPr/>
            <p:nvPr/>
          </p:nvSpPr>
          <p:spPr>
            <a:xfrm>
              <a:off x="3579042"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2" name="Google Shape;6792;p45"/>
            <p:cNvSpPr/>
            <p:nvPr/>
          </p:nvSpPr>
          <p:spPr>
            <a:xfrm>
              <a:off x="390518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3" name="Google Shape;6793;p45"/>
            <p:cNvSpPr/>
            <p:nvPr/>
          </p:nvSpPr>
          <p:spPr>
            <a:xfrm>
              <a:off x="335750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4" name="Google Shape;6794;p45"/>
            <p:cNvSpPr/>
            <p:nvPr/>
          </p:nvSpPr>
          <p:spPr>
            <a:xfrm>
              <a:off x="3686137"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5" name="Google Shape;6795;p45"/>
            <p:cNvSpPr/>
            <p:nvPr/>
          </p:nvSpPr>
          <p:spPr>
            <a:xfrm>
              <a:off x="423381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6" name="Google Shape;6796;p45"/>
            <p:cNvSpPr/>
            <p:nvPr/>
          </p:nvSpPr>
          <p:spPr>
            <a:xfrm>
              <a:off x="455995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7" name="Google Shape;6797;p45"/>
            <p:cNvSpPr/>
            <p:nvPr/>
          </p:nvSpPr>
          <p:spPr>
            <a:xfrm>
              <a:off x="401227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8" name="Google Shape;6798;p45"/>
            <p:cNvSpPr/>
            <p:nvPr/>
          </p:nvSpPr>
          <p:spPr>
            <a:xfrm>
              <a:off x="4340906"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9" name="Google Shape;6799;p45"/>
            <p:cNvSpPr/>
            <p:nvPr/>
          </p:nvSpPr>
          <p:spPr>
            <a:xfrm>
              <a:off x="488858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0" name="Google Shape;6800;p45"/>
            <p:cNvSpPr/>
            <p:nvPr/>
          </p:nvSpPr>
          <p:spPr>
            <a:xfrm>
              <a:off x="4667048"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801" name="Google Shape;6801;p45"/>
          <p:cNvGrpSpPr/>
          <p:nvPr/>
        </p:nvGrpSpPr>
        <p:grpSpPr>
          <a:xfrm>
            <a:off x="83664" y="5764518"/>
            <a:ext cx="12009863" cy="176637"/>
            <a:chOff x="83664" y="5724319"/>
            <a:chExt cx="12009863" cy="176637"/>
          </a:xfrm>
        </p:grpSpPr>
        <p:sp>
          <p:nvSpPr>
            <p:cNvPr id="6802" name="Google Shape;6802;p45"/>
            <p:cNvSpPr/>
            <p:nvPr/>
          </p:nvSpPr>
          <p:spPr>
            <a:xfrm>
              <a:off x="1187199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3" name="Google Shape;6803;p45"/>
            <p:cNvSpPr/>
            <p:nvPr/>
          </p:nvSpPr>
          <p:spPr>
            <a:xfrm>
              <a:off x="1154585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4" name="Google Shape;6804;p45"/>
            <p:cNvSpPr/>
            <p:nvPr/>
          </p:nvSpPr>
          <p:spPr>
            <a:xfrm flipH="1">
              <a:off x="1197908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5" name="Google Shape;6805;p45"/>
            <p:cNvSpPr/>
            <p:nvPr/>
          </p:nvSpPr>
          <p:spPr>
            <a:xfrm flipH="1">
              <a:off x="1165294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6" name="Google Shape;6806;p45"/>
            <p:cNvSpPr/>
            <p:nvPr/>
          </p:nvSpPr>
          <p:spPr>
            <a:xfrm>
              <a:off x="1121722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7" name="Google Shape;6807;p45"/>
            <p:cNvSpPr/>
            <p:nvPr/>
          </p:nvSpPr>
          <p:spPr>
            <a:xfrm>
              <a:off x="1089108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8" name="Google Shape;6808;p45"/>
            <p:cNvSpPr/>
            <p:nvPr/>
          </p:nvSpPr>
          <p:spPr>
            <a:xfrm flipH="1">
              <a:off x="1132431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9" name="Google Shape;6809;p45"/>
            <p:cNvSpPr/>
            <p:nvPr/>
          </p:nvSpPr>
          <p:spPr>
            <a:xfrm flipH="1">
              <a:off x="1099817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0" name="Google Shape;6810;p45"/>
            <p:cNvSpPr/>
            <p:nvPr/>
          </p:nvSpPr>
          <p:spPr>
            <a:xfrm>
              <a:off x="1056245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1" name="Google Shape;6811;p45"/>
            <p:cNvSpPr/>
            <p:nvPr/>
          </p:nvSpPr>
          <p:spPr>
            <a:xfrm>
              <a:off x="1023631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2" name="Google Shape;6812;p45"/>
            <p:cNvSpPr/>
            <p:nvPr/>
          </p:nvSpPr>
          <p:spPr>
            <a:xfrm flipH="1">
              <a:off x="10669550"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3" name="Google Shape;6813;p45"/>
            <p:cNvSpPr/>
            <p:nvPr/>
          </p:nvSpPr>
          <p:spPr>
            <a:xfrm flipH="1">
              <a:off x="10343410"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4" name="Google Shape;6814;p45"/>
            <p:cNvSpPr/>
            <p:nvPr/>
          </p:nvSpPr>
          <p:spPr>
            <a:xfrm>
              <a:off x="990768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5" name="Google Shape;6815;p45"/>
            <p:cNvSpPr/>
            <p:nvPr/>
          </p:nvSpPr>
          <p:spPr>
            <a:xfrm>
              <a:off x="958154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6" name="Google Shape;6816;p45"/>
            <p:cNvSpPr/>
            <p:nvPr/>
          </p:nvSpPr>
          <p:spPr>
            <a:xfrm flipH="1">
              <a:off x="1001478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7" name="Google Shape;6817;p45"/>
            <p:cNvSpPr/>
            <p:nvPr/>
          </p:nvSpPr>
          <p:spPr>
            <a:xfrm flipH="1">
              <a:off x="9688641"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8" name="Google Shape;6818;p45"/>
            <p:cNvSpPr/>
            <p:nvPr/>
          </p:nvSpPr>
          <p:spPr>
            <a:xfrm>
              <a:off x="925291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9" name="Google Shape;6819;p45"/>
            <p:cNvSpPr/>
            <p:nvPr/>
          </p:nvSpPr>
          <p:spPr>
            <a:xfrm>
              <a:off x="892677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0" name="Google Shape;6820;p45"/>
            <p:cNvSpPr/>
            <p:nvPr/>
          </p:nvSpPr>
          <p:spPr>
            <a:xfrm flipH="1">
              <a:off x="936001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1" name="Google Shape;6821;p45"/>
            <p:cNvSpPr/>
            <p:nvPr/>
          </p:nvSpPr>
          <p:spPr>
            <a:xfrm flipH="1">
              <a:off x="9033872"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2" name="Google Shape;6822;p45"/>
            <p:cNvSpPr/>
            <p:nvPr/>
          </p:nvSpPr>
          <p:spPr>
            <a:xfrm>
              <a:off x="85981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3" name="Google Shape;6823;p45"/>
            <p:cNvSpPr/>
            <p:nvPr/>
          </p:nvSpPr>
          <p:spPr>
            <a:xfrm flipH="1">
              <a:off x="8705243"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4" name="Google Shape;6824;p45"/>
            <p:cNvSpPr/>
            <p:nvPr/>
          </p:nvSpPr>
          <p:spPr>
            <a:xfrm>
              <a:off x="826952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5" name="Google Shape;6825;p45"/>
            <p:cNvSpPr/>
            <p:nvPr/>
          </p:nvSpPr>
          <p:spPr>
            <a:xfrm>
              <a:off x="794337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6" name="Google Shape;6826;p45"/>
            <p:cNvSpPr/>
            <p:nvPr/>
          </p:nvSpPr>
          <p:spPr>
            <a:xfrm flipH="1">
              <a:off x="8376614"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7" name="Google Shape;6827;p45"/>
            <p:cNvSpPr/>
            <p:nvPr/>
          </p:nvSpPr>
          <p:spPr>
            <a:xfrm flipH="1">
              <a:off x="8050474"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8" name="Google Shape;6828;p45"/>
            <p:cNvSpPr/>
            <p:nvPr/>
          </p:nvSpPr>
          <p:spPr>
            <a:xfrm>
              <a:off x="7614751"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9" name="Google Shape;6829;p45"/>
            <p:cNvSpPr/>
            <p:nvPr/>
          </p:nvSpPr>
          <p:spPr>
            <a:xfrm>
              <a:off x="72886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0" name="Google Shape;6830;p45"/>
            <p:cNvSpPr/>
            <p:nvPr/>
          </p:nvSpPr>
          <p:spPr>
            <a:xfrm flipH="1">
              <a:off x="7721846"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1" name="Google Shape;6831;p45"/>
            <p:cNvSpPr/>
            <p:nvPr/>
          </p:nvSpPr>
          <p:spPr>
            <a:xfrm flipH="1">
              <a:off x="7395705"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2" name="Google Shape;6832;p45"/>
            <p:cNvSpPr/>
            <p:nvPr/>
          </p:nvSpPr>
          <p:spPr>
            <a:xfrm>
              <a:off x="695998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3" name="Google Shape;6833;p45"/>
            <p:cNvSpPr/>
            <p:nvPr/>
          </p:nvSpPr>
          <p:spPr>
            <a:xfrm>
              <a:off x="663384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4" name="Google Shape;6834;p45"/>
            <p:cNvSpPr/>
            <p:nvPr/>
          </p:nvSpPr>
          <p:spPr>
            <a:xfrm flipH="1">
              <a:off x="7067077"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5" name="Google Shape;6835;p45"/>
            <p:cNvSpPr/>
            <p:nvPr/>
          </p:nvSpPr>
          <p:spPr>
            <a:xfrm flipH="1">
              <a:off x="6740936"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6" name="Google Shape;6836;p45"/>
            <p:cNvSpPr/>
            <p:nvPr/>
          </p:nvSpPr>
          <p:spPr>
            <a:xfrm>
              <a:off x="630521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7" name="Google Shape;6837;p45"/>
            <p:cNvSpPr/>
            <p:nvPr/>
          </p:nvSpPr>
          <p:spPr>
            <a:xfrm>
              <a:off x="59790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8" name="Google Shape;6838;p45"/>
            <p:cNvSpPr/>
            <p:nvPr/>
          </p:nvSpPr>
          <p:spPr>
            <a:xfrm flipH="1">
              <a:off x="641230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9" name="Google Shape;6839;p45"/>
            <p:cNvSpPr/>
            <p:nvPr/>
          </p:nvSpPr>
          <p:spPr>
            <a:xfrm flipH="1">
              <a:off x="6086167"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0" name="Google Shape;6840;p45"/>
            <p:cNvSpPr/>
            <p:nvPr/>
          </p:nvSpPr>
          <p:spPr>
            <a:xfrm>
              <a:off x="565044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1" name="Google Shape;6841;p45"/>
            <p:cNvSpPr/>
            <p:nvPr/>
          </p:nvSpPr>
          <p:spPr>
            <a:xfrm>
              <a:off x="53243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2" name="Google Shape;6842;p45"/>
            <p:cNvSpPr/>
            <p:nvPr/>
          </p:nvSpPr>
          <p:spPr>
            <a:xfrm flipH="1">
              <a:off x="575753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3" name="Google Shape;6843;p45"/>
            <p:cNvSpPr/>
            <p:nvPr/>
          </p:nvSpPr>
          <p:spPr>
            <a:xfrm flipH="1">
              <a:off x="5431399"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4" name="Google Shape;6844;p45"/>
            <p:cNvSpPr/>
            <p:nvPr/>
          </p:nvSpPr>
          <p:spPr>
            <a:xfrm>
              <a:off x="49956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5" name="Google Shape;6845;p45"/>
            <p:cNvSpPr/>
            <p:nvPr/>
          </p:nvSpPr>
          <p:spPr>
            <a:xfrm flipH="1">
              <a:off x="510276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6" name="Google Shape;6846;p45"/>
            <p:cNvSpPr/>
            <p:nvPr/>
          </p:nvSpPr>
          <p:spPr>
            <a:xfrm>
              <a:off x="46670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7" name="Google Shape;6847;p45"/>
            <p:cNvSpPr/>
            <p:nvPr/>
          </p:nvSpPr>
          <p:spPr>
            <a:xfrm>
              <a:off x="434090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8" name="Google Shape;6848;p45"/>
            <p:cNvSpPr/>
            <p:nvPr/>
          </p:nvSpPr>
          <p:spPr>
            <a:xfrm flipH="1">
              <a:off x="4774142"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9" name="Google Shape;6849;p45"/>
            <p:cNvSpPr/>
            <p:nvPr/>
          </p:nvSpPr>
          <p:spPr>
            <a:xfrm flipH="1">
              <a:off x="444800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0" name="Google Shape;6850;p45"/>
            <p:cNvSpPr/>
            <p:nvPr/>
          </p:nvSpPr>
          <p:spPr>
            <a:xfrm>
              <a:off x="401227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1" name="Google Shape;6851;p45"/>
            <p:cNvSpPr/>
            <p:nvPr/>
          </p:nvSpPr>
          <p:spPr>
            <a:xfrm>
              <a:off x="368613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2" name="Google Shape;6852;p45"/>
            <p:cNvSpPr/>
            <p:nvPr/>
          </p:nvSpPr>
          <p:spPr>
            <a:xfrm flipH="1">
              <a:off x="4119373"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3" name="Google Shape;6853;p45"/>
            <p:cNvSpPr/>
            <p:nvPr/>
          </p:nvSpPr>
          <p:spPr>
            <a:xfrm flipH="1">
              <a:off x="379323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4" name="Google Shape;6854;p45"/>
            <p:cNvSpPr/>
            <p:nvPr/>
          </p:nvSpPr>
          <p:spPr>
            <a:xfrm>
              <a:off x="33575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5" name="Google Shape;6855;p45"/>
            <p:cNvSpPr/>
            <p:nvPr/>
          </p:nvSpPr>
          <p:spPr>
            <a:xfrm>
              <a:off x="303136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6" name="Google Shape;6856;p45"/>
            <p:cNvSpPr/>
            <p:nvPr/>
          </p:nvSpPr>
          <p:spPr>
            <a:xfrm flipH="1">
              <a:off x="3464604"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7" name="Google Shape;6857;p45"/>
            <p:cNvSpPr/>
            <p:nvPr/>
          </p:nvSpPr>
          <p:spPr>
            <a:xfrm flipH="1">
              <a:off x="313846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8" name="Google Shape;6858;p45"/>
            <p:cNvSpPr/>
            <p:nvPr/>
          </p:nvSpPr>
          <p:spPr>
            <a:xfrm>
              <a:off x="270274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9" name="Google Shape;6859;p45"/>
            <p:cNvSpPr/>
            <p:nvPr/>
          </p:nvSpPr>
          <p:spPr>
            <a:xfrm>
              <a:off x="237659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0" name="Google Shape;6860;p45"/>
            <p:cNvSpPr/>
            <p:nvPr/>
          </p:nvSpPr>
          <p:spPr>
            <a:xfrm flipH="1">
              <a:off x="280983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1" name="Google Shape;6861;p45"/>
            <p:cNvSpPr/>
            <p:nvPr/>
          </p:nvSpPr>
          <p:spPr>
            <a:xfrm flipH="1">
              <a:off x="248369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2" name="Google Shape;6862;p45"/>
            <p:cNvSpPr/>
            <p:nvPr/>
          </p:nvSpPr>
          <p:spPr>
            <a:xfrm>
              <a:off x="20479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3" name="Google Shape;6863;p45"/>
            <p:cNvSpPr/>
            <p:nvPr/>
          </p:nvSpPr>
          <p:spPr>
            <a:xfrm>
              <a:off x="172183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4" name="Google Shape;6864;p45"/>
            <p:cNvSpPr/>
            <p:nvPr/>
          </p:nvSpPr>
          <p:spPr>
            <a:xfrm flipH="1">
              <a:off x="215506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5" name="Google Shape;6865;p45"/>
            <p:cNvSpPr/>
            <p:nvPr/>
          </p:nvSpPr>
          <p:spPr>
            <a:xfrm flipH="1">
              <a:off x="1828926"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6" name="Google Shape;6866;p45"/>
            <p:cNvSpPr/>
            <p:nvPr/>
          </p:nvSpPr>
          <p:spPr>
            <a:xfrm>
              <a:off x="13932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7" name="Google Shape;6867;p45"/>
            <p:cNvSpPr/>
            <p:nvPr/>
          </p:nvSpPr>
          <p:spPr>
            <a:xfrm flipH="1">
              <a:off x="1500297"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8" name="Google Shape;6868;p45"/>
            <p:cNvSpPr/>
            <p:nvPr/>
          </p:nvSpPr>
          <p:spPr>
            <a:xfrm>
              <a:off x="10645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9" name="Google Shape;6869;p45"/>
            <p:cNvSpPr/>
            <p:nvPr/>
          </p:nvSpPr>
          <p:spPr>
            <a:xfrm>
              <a:off x="73843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0" name="Google Shape;6870;p45"/>
            <p:cNvSpPr/>
            <p:nvPr/>
          </p:nvSpPr>
          <p:spPr>
            <a:xfrm flipH="1">
              <a:off x="1171668"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1" name="Google Shape;6871;p45"/>
            <p:cNvSpPr/>
            <p:nvPr/>
          </p:nvSpPr>
          <p:spPr>
            <a:xfrm flipH="1">
              <a:off x="84552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2" name="Google Shape;6872;p45"/>
            <p:cNvSpPr/>
            <p:nvPr/>
          </p:nvSpPr>
          <p:spPr>
            <a:xfrm>
              <a:off x="40980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3" name="Google Shape;6873;p45"/>
            <p:cNvSpPr/>
            <p:nvPr/>
          </p:nvSpPr>
          <p:spPr>
            <a:xfrm>
              <a:off x="8366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4" name="Google Shape;6874;p45"/>
            <p:cNvSpPr/>
            <p:nvPr/>
          </p:nvSpPr>
          <p:spPr>
            <a:xfrm flipH="1">
              <a:off x="516899"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5" name="Google Shape;6875;p45"/>
            <p:cNvSpPr/>
            <p:nvPr/>
          </p:nvSpPr>
          <p:spPr>
            <a:xfrm flipH="1">
              <a:off x="19075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876" name="Google Shape;6876;p45"/>
          <p:cNvGrpSpPr/>
          <p:nvPr/>
        </p:nvGrpSpPr>
        <p:grpSpPr>
          <a:xfrm>
            <a:off x="83663" y="4339348"/>
            <a:ext cx="12009863" cy="176637"/>
            <a:chOff x="83663" y="4268156"/>
            <a:chExt cx="12009863" cy="176637"/>
          </a:xfrm>
        </p:grpSpPr>
        <p:sp>
          <p:nvSpPr>
            <p:cNvPr id="6877" name="Google Shape;6877;p45"/>
            <p:cNvSpPr/>
            <p:nvPr/>
          </p:nvSpPr>
          <p:spPr>
            <a:xfrm>
              <a:off x="30519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8" name="Google Shape;6878;p45"/>
            <p:cNvSpPr/>
            <p:nvPr/>
          </p:nvSpPr>
          <p:spPr>
            <a:xfrm>
              <a:off x="63133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9" name="Google Shape;6879;p45"/>
            <p:cNvSpPr/>
            <p:nvPr/>
          </p:nvSpPr>
          <p:spPr>
            <a:xfrm>
              <a:off x="8366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0" name="Google Shape;6880;p45"/>
            <p:cNvSpPr/>
            <p:nvPr/>
          </p:nvSpPr>
          <p:spPr>
            <a:xfrm>
              <a:off x="41229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1" name="Google Shape;6881;p45"/>
            <p:cNvSpPr/>
            <p:nvPr/>
          </p:nvSpPr>
          <p:spPr>
            <a:xfrm>
              <a:off x="95996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2" name="Google Shape;6882;p45"/>
            <p:cNvSpPr/>
            <p:nvPr/>
          </p:nvSpPr>
          <p:spPr>
            <a:xfrm>
              <a:off x="128610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3" name="Google Shape;6883;p45"/>
            <p:cNvSpPr/>
            <p:nvPr/>
          </p:nvSpPr>
          <p:spPr>
            <a:xfrm>
              <a:off x="73843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4" name="Google Shape;6884;p45"/>
            <p:cNvSpPr/>
            <p:nvPr/>
          </p:nvSpPr>
          <p:spPr>
            <a:xfrm>
              <a:off x="106706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5" name="Google Shape;6885;p45"/>
            <p:cNvSpPr/>
            <p:nvPr/>
          </p:nvSpPr>
          <p:spPr>
            <a:xfrm>
              <a:off x="161473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6" name="Google Shape;6886;p45"/>
            <p:cNvSpPr/>
            <p:nvPr/>
          </p:nvSpPr>
          <p:spPr>
            <a:xfrm>
              <a:off x="194087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7" name="Google Shape;6887;p45"/>
            <p:cNvSpPr/>
            <p:nvPr/>
          </p:nvSpPr>
          <p:spPr>
            <a:xfrm>
              <a:off x="139320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8" name="Google Shape;6888;p45"/>
            <p:cNvSpPr/>
            <p:nvPr/>
          </p:nvSpPr>
          <p:spPr>
            <a:xfrm>
              <a:off x="1721829"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9" name="Google Shape;6889;p45"/>
            <p:cNvSpPr/>
            <p:nvPr/>
          </p:nvSpPr>
          <p:spPr>
            <a:xfrm>
              <a:off x="226950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0" name="Google Shape;6890;p45"/>
            <p:cNvSpPr/>
            <p:nvPr/>
          </p:nvSpPr>
          <p:spPr>
            <a:xfrm>
              <a:off x="259564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1" name="Google Shape;6891;p45"/>
            <p:cNvSpPr/>
            <p:nvPr/>
          </p:nvSpPr>
          <p:spPr>
            <a:xfrm>
              <a:off x="204796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2" name="Google Shape;6892;p45"/>
            <p:cNvSpPr/>
            <p:nvPr/>
          </p:nvSpPr>
          <p:spPr>
            <a:xfrm>
              <a:off x="2376598"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3" name="Google Shape;6893;p45"/>
            <p:cNvSpPr/>
            <p:nvPr/>
          </p:nvSpPr>
          <p:spPr>
            <a:xfrm>
              <a:off x="292427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4" name="Google Shape;6894;p45"/>
            <p:cNvSpPr/>
            <p:nvPr/>
          </p:nvSpPr>
          <p:spPr>
            <a:xfrm>
              <a:off x="325041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5" name="Google Shape;6895;p45"/>
            <p:cNvSpPr/>
            <p:nvPr/>
          </p:nvSpPr>
          <p:spPr>
            <a:xfrm>
              <a:off x="270273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6" name="Google Shape;6896;p45"/>
            <p:cNvSpPr/>
            <p:nvPr/>
          </p:nvSpPr>
          <p:spPr>
            <a:xfrm>
              <a:off x="3031366"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7" name="Google Shape;6897;p45"/>
            <p:cNvSpPr/>
            <p:nvPr/>
          </p:nvSpPr>
          <p:spPr>
            <a:xfrm>
              <a:off x="35790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8" name="Google Shape;6898;p45"/>
            <p:cNvSpPr/>
            <p:nvPr/>
          </p:nvSpPr>
          <p:spPr>
            <a:xfrm>
              <a:off x="3357508"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9" name="Google Shape;6899;p45"/>
            <p:cNvSpPr/>
            <p:nvPr/>
          </p:nvSpPr>
          <p:spPr>
            <a:xfrm>
              <a:off x="390767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0" name="Google Shape;6900;p45"/>
            <p:cNvSpPr/>
            <p:nvPr/>
          </p:nvSpPr>
          <p:spPr>
            <a:xfrm>
              <a:off x="423381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1" name="Google Shape;6901;p45"/>
            <p:cNvSpPr/>
            <p:nvPr/>
          </p:nvSpPr>
          <p:spPr>
            <a:xfrm>
              <a:off x="3686136"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2" name="Google Shape;6902;p45"/>
            <p:cNvSpPr/>
            <p:nvPr/>
          </p:nvSpPr>
          <p:spPr>
            <a:xfrm>
              <a:off x="401476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3" name="Google Shape;6903;p45"/>
            <p:cNvSpPr/>
            <p:nvPr/>
          </p:nvSpPr>
          <p:spPr>
            <a:xfrm>
              <a:off x="4562439"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4" name="Google Shape;6904;p45"/>
            <p:cNvSpPr/>
            <p:nvPr/>
          </p:nvSpPr>
          <p:spPr>
            <a:xfrm>
              <a:off x="48885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5" name="Google Shape;6905;p45"/>
            <p:cNvSpPr/>
            <p:nvPr/>
          </p:nvSpPr>
          <p:spPr>
            <a:xfrm>
              <a:off x="4340905"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6" name="Google Shape;6906;p45"/>
            <p:cNvSpPr/>
            <p:nvPr/>
          </p:nvSpPr>
          <p:spPr>
            <a:xfrm>
              <a:off x="466953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7" name="Google Shape;6907;p45"/>
            <p:cNvSpPr/>
            <p:nvPr/>
          </p:nvSpPr>
          <p:spPr>
            <a:xfrm>
              <a:off x="521720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8" name="Google Shape;6908;p45"/>
            <p:cNvSpPr/>
            <p:nvPr/>
          </p:nvSpPr>
          <p:spPr>
            <a:xfrm>
              <a:off x="554334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9" name="Google Shape;6909;p45"/>
            <p:cNvSpPr/>
            <p:nvPr/>
          </p:nvSpPr>
          <p:spPr>
            <a:xfrm>
              <a:off x="4995674"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0" name="Google Shape;6910;p45"/>
            <p:cNvSpPr/>
            <p:nvPr/>
          </p:nvSpPr>
          <p:spPr>
            <a:xfrm>
              <a:off x="5324302"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1" name="Google Shape;6911;p45"/>
            <p:cNvSpPr/>
            <p:nvPr/>
          </p:nvSpPr>
          <p:spPr>
            <a:xfrm>
              <a:off x="587197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2" name="Google Shape;6912;p45"/>
            <p:cNvSpPr/>
            <p:nvPr/>
          </p:nvSpPr>
          <p:spPr>
            <a:xfrm>
              <a:off x="61981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3" name="Google Shape;6913;p45"/>
            <p:cNvSpPr/>
            <p:nvPr/>
          </p:nvSpPr>
          <p:spPr>
            <a:xfrm>
              <a:off x="565044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4" name="Google Shape;6914;p45"/>
            <p:cNvSpPr/>
            <p:nvPr/>
          </p:nvSpPr>
          <p:spPr>
            <a:xfrm>
              <a:off x="5979071"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5" name="Google Shape;6915;p45"/>
            <p:cNvSpPr/>
            <p:nvPr/>
          </p:nvSpPr>
          <p:spPr>
            <a:xfrm>
              <a:off x="652674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6" name="Google Shape;6916;p45"/>
            <p:cNvSpPr/>
            <p:nvPr/>
          </p:nvSpPr>
          <p:spPr>
            <a:xfrm>
              <a:off x="68528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7" name="Google Shape;6917;p45"/>
            <p:cNvSpPr/>
            <p:nvPr/>
          </p:nvSpPr>
          <p:spPr>
            <a:xfrm>
              <a:off x="630521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8" name="Google Shape;6918;p45"/>
            <p:cNvSpPr/>
            <p:nvPr/>
          </p:nvSpPr>
          <p:spPr>
            <a:xfrm>
              <a:off x="663384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9" name="Google Shape;6919;p45"/>
            <p:cNvSpPr/>
            <p:nvPr/>
          </p:nvSpPr>
          <p:spPr>
            <a:xfrm>
              <a:off x="71815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0" name="Google Shape;6920;p45"/>
            <p:cNvSpPr/>
            <p:nvPr/>
          </p:nvSpPr>
          <p:spPr>
            <a:xfrm>
              <a:off x="695998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1" name="Google Shape;6921;p45"/>
            <p:cNvSpPr/>
            <p:nvPr/>
          </p:nvSpPr>
          <p:spPr>
            <a:xfrm>
              <a:off x="75101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2" name="Google Shape;6922;p45"/>
            <p:cNvSpPr/>
            <p:nvPr/>
          </p:nvSpPr>
          <p:spPr>
            <a:xfrm>
              <a:off x="783628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3" name="Google Shape;6923;p45"/>
            <p:cNvSpPr/>
            <p:nvPr/>
          </p:nvSpPr>
          <p:spPr>
            <a:xfrm>
              <a:off x="7288609"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4" name="Google Shape;6924;p45"/>
            <p:cNvSpPr/>
            <p:nvPr/>
          </p:nvSpPr>
          <p:spPr>
            <a:xfrm>
              <a:off x="761723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5" name="Google Shape;6925;p45"/>
            <p:cNvSpPr/>
            <p:nvPr/>
          </p:nvSpPr>
          <p:spPr>
            <a:xfrm>
              <a:off x="816491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6" name="Google Shape;6926;p45"/>
            <p:cNvSpPr/>
            <p:nvPr/>
          </p:nvSpPr>
          <p:spPr>
            <a:xfrm>
              <a:off x="849105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7" name="Google Shape;6927;p45"/>
            <p:cNvSpPr/>
            <p:nvPr/>
          </p:nvSpPr>
          <p:spPr>
            <a:xfrm>
              <a:off x="7943378"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8" name="Google Shape;6928;p45"/>
            <p:cNvSpPr/>
            <p:nvPr/>
          </p:nvSpPr>
          <p:spPr>
            <a:xfrm>
              <a:off x="827200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9" name="Google Shape;6929;p45"/>
            <p:cNvSpPr/>
            <p:nvPr/>
          </p:nvSpPr>
          <p:spPr>
            <a:xfrm>
              <a:off x="88196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0" name="Google Shape;6930;p45"/>
            <p:cNvSpPr/>
            <p:nvPr/>
          </p:nvSpPr>
          <p:spPr>
            <a:xfrm>
              <a:off x="914582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1" name="Google Shape;6931;p45"/>
            <p:cNvSpPr/>
            <p:nvPr/>
          </p:nvSpPr>
          <p:spPr>
            <a:xfrm>
              <a:off x="8598147"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2" name="Google Shape;6932;p45"/>
            <p:cNvSpPr/>
            <p:nvPr/>
          </p:nvSpPr>
          <p:spPr>
            <a:xfrm>
              <a:off x="892677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3" name="Google Shape;6933;p45"/>
            <p:cNvSpPr/>
            <p:nvPr/>
          </p:nvSpPr>
          <p:spPr>
            <a:xfrm>
              <a:off x="947445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4" name="Google Shape;6934;p45"/>
            <p:cNvSpPr/>
            <p:nvPr/>
          </p:nvSpPr>
          <p:spPr>
            <a:xfrm>
              <a:off x="980059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5" name="Google Shape;6935;p45"/>
            <p:cNvSpPr/>
            <p:nvPr/>
          </p:nvSpPr>
          <p:spPr>
            <a:xfrm>
              <a:off x="925291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6" name="Google Shape;6936;p45"/>
            <p:cNvSpPr/>
            <p:nvPr/>
          </p:nvSpPr>
          <p:spPr>
            <a:xfrm>
              <a:off x="958154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7" name="Google Shape;6937;p45"/>
            <p:cNvSpPr/>
            <p:nvPr/>
          </p:nvSpPr>
          <p:spPr>
            <a:xfrm>
              <a:off x="101292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8" name="Google Shape;6938;p45"/>
            <p:cNvSpPr/>
            <p:nvPr/>
          </p:nvSpPr>
          <p:spPr>
            <a:xfrm>
              <a:off x="1045536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9" name="Google Shape;6939;p45"/>
            <p:cNvSpPr/>
            <p:nvPr/>
          </p:nvSpPr>
          <p:spPr>
            <a:xfrm>
              <a:off x="990768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0" name="Google Shape;6940;p45"/>
            <p:cNvSpPr/>
            <p:nvPr/>
          </p:nvSpPr>
          <p:spPr>
            <a:xfrm>
              <a:off x="10236312"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1" name="Google Shape;6941;p45"/>
            <p:cNvSpPr/>
            <p:nvPr/>
          </p:nvSpPr>
          <p:spPr>
            <a:xfrm>
              <a:off x="107839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2" name="Google Shape;6942;p45"/>
            <p:cNvSpPr/>
            <p:nvPr/>
          </p:nvSpPr>
          <p:spPr>
            <a:xfrm>
              <a:off x="10562454"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3" name="Google Shape;6943;p45"/>
            <p:cNvSpPr/>
            <p:nvPr/>
          </p:nvSpPr>
          <p:spPr>
            <a:xfrm>
              <a:off x="111126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4" name="Google Shape;6944;p45"/>
            <p:cNvSpPr/>
            <p:nvPr/>
          </p:nvSpPr>
          <p:spPr>
            <a:xfrm>
              <a:off x="1143875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5" name="Google Shape;6945;p45"/>
            <p:cNvSpPr/>
            <p:nvPr/>
          </p:nvSpPr>
          <p:spPr>
            <a:xfrm>
              <a:off x="10891083"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6" name="Google Shape;6946;p45"/>
            <p:cNvSpPr/>
            <p:nvPr/>
          </p:nvSpPr>
          <p:spPr>
            <a:xfrm>
              <a:off x="1121971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7" name="Google Shape;6947;p45"/>
            <p:cNvSpPr/>
            <p:nvPr/>
          </p:nvSpPr>
          <p:spPr>
            <a:xfrm>
              <a:off x="1176738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8" name="Google Shape;6948;p45"/>
            <p:cNvSpPr/>
            <p:nvPr/>
          </p:nvSpPr>
          <p:spPr>
            <a:xfrm>
              <a:off x="1209352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9" name="Google Shape;6949;p45"/>
            <p:cNvSpPr/>
            <p:nvPr/>
          </p:nvSpPr>
          <p:spPr>
            <a:xfrm>
              <a:off x="11545852"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0" name="Google Shape;6950;p45"/>
            <p:cNvSpPr/>
            <p:nvPr/>
          </p:nvSpPr>
          <p:spPr>
            <a:xfrm>
              <a:off x="1187448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951" name="Google Shape;6951;p45"/>
          <p:cNvGrpSpPr/>
          <p:nvPr/>
        </p:nvGrpSpPr>
        <p:grpSpPr>
          <a:xfrm>
            <a:off x="83664" y="4624382"/>
            <a:ext cx="12009864" cy="176637"/>
            <a:chOff x="83663" y="4565932"/>
            <a:chExt cx="12009864" cy="176637"/>
          </a:xfrm>
        </p:grpSpPr>
        <p:sp>
          <p:nvSpPr>
            <p:cNvPr id="6952" name="Google Shape;6952;p45"/>
            <p:cNvSpPr/>
            <p:nvPr/>
          </p:nvSpPr>
          <p:spPr>
            <a:xfrm>
              <a:off x="695998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3" name="Google Shape;6953;p45"/>
            <p:cNvSpPr/>
            <p:nvPr/>
          </p:nvSpPr>
          <p:spPr>
            <a:xfrm>
              <a:off x="663384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4" name="Google Shape;6954;p45"/>
            <p:cNvSpPr/>
            <p:nvPr/>
          </p:nvSpPr>
          <p:spPr>
            <a:xfrm flipH="1">
              <a:off x="706707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5" name="Google Shape;6955;p45"/>
            <p:cNvSpPr/>
            <p:nvPr/>
          </p:nvSpPr>
          <p:spPr>
            <a:xfrm flipH="1">
              <a:off x="674093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6" name="Google Shape;6956;p45"/>
            <p:cNvSpPr/>
            <p:nvPr/>
          </p:nvSpPr>
          <p:spPr>
            <a:xfrm>
              <a:off x="630521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7" name="Google Shape;6957;p45"/>
            <p:cNvSpPr/>
            <p:nvPr/>
          </p:nvSpPr>
          <p:spPr>
            <a:xfrm>
              <a:off x="597907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8" name="Google Shape;6958;p45"/>
            <p:cNvSpPr/>
            <p:nvPr/>
          </p:nvSpPr>
          <p:spPr>
            <a:xfrm flipH="1">
              <a:off x="641230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9" name="Google Shape;6959;p45"/>
            <p:cNvSpPr/>
            <p:nvPr/>
          </p:nvSpPr>
          <p:spPr>
            <a:xfrm flipH="1">
              <a:off x="608616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0" name="Google Shape;6960;p45"/>
            <p:cNvSpPr/>
            <p:nvPr/>
          </p:nvSpPr>
          <p:spPr>
            <a:xfrm>
              <a:off x="565044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1" name="Google Shape;6961;p45"/>
            <p:cNvSpPr/>
            <p:nvPr/>
          </p:nvSpPr>
          <p:spPr>
            <a:xfrm>
              <a:off x="532430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2" name="Google Shape;6962;p45"/>
            <p:cNvSpPr/>
            <p:nvPr/>
          </p:nvSpPr>
          <p:spPr>
            <a:xfrm flipH="1">
              <a:off x="5757538"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3" name="Google Shape;6963;p45"/>
            <p:cNvSpPr/>
            <p:nvPr/>
          </p:nvSpPr>
          <p:spPr>
            <a:xfrm flipH="1">
              <a:off x="5431398"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4" name="Google Shape;6964;p45"/>
            <p:cNvSpPr/>
            <p:nvPr/>
          </p:nvSpPr>
          <p:spPr>
            <a:xfrm>
              <a:off x="499567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5" name="Google Shape;6965;p45"/>
            <p:cNvSpPr/>
            <p:nvPr/>
          </p:nvSpPr>
          <p:spPr>
            <a:xfrm>
              <a:off x="466953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6" name="Google Shape;6966;p45"/>
            <p:cNvSpPr/>
            <p:nvPr/>
          </p:nvSpPr>
          <p:spPr>
            <a:xfrm flipH="1">
              <a:off x="510276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7" name="Google Shape;6967;p45"/>
            <p:cNvSpPr/>
            <p:nvPr/>
          </p:nvSpPr>
          <p:spPr>
            <a:xfrm flipH="1">
              <a:off x="4776629"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8" name="Google Shape;6968;p45"/>
            <p:cNvSpPr/>
            <p:nvPr/>
          </p:nvSpPr>
          <p:spPr>
            <a:xfrm>
              <a:off x="434090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9" name="Google Shape;6969;p45"/>
            <p:cNvSpPr/>
            <p:nvPr/>
          </p:nvSpPr>
          <p:spPr>
            <a:xfrm>
              <a:off x="401476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0" name="Google Shape;6970;p45"/>
            <p:cNvSpPr/>
            <p:nvPr/>
          </p:nvSpPr>
          <p:spPr>
            <a:xfrm flipH="1">
              <a:off x="444799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1" name="Google Shape;6971;p45"/>
            <p:cNvSpPr/>
            <p:nvPr/>
          </p:nvSpPr>
          <p:spPr>
            <a:xfrm flipH="1">
              <a:off x="4121860"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2" name="Google Shape;6972;p45"/>
            <p:cNvSpPr/>
            <p:nvPr/>
          </p:nvSpPr>
          <p:spPr>
            <a:xfrm>
              <a:off x="368613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3" name="Google Shape;6973;p45"/>
            <p:cNvSpPr/>
            <p:nvPr/>
          </p:nvSpPr>
          <p:spPr>
            <a:xfrm flipH="1">
              <a:off x="3793231"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4" name="Google Shape;6974;p45"/>
            <p:cNvSpPr/>
            <p:nvPr/>
          </p:nvSpPr>
          <p:spPr>
            <a:xfrm>
              <a:off x="335750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5" name="Google Shape;6975;p45"/>
            <p:cNvSpPr/>
            <p:nvPr/>
          </p:nvSpPr>
          <p:spPr>
            <a:xfrm>
              <a:off x="3031367"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6" name="Google Shape;6976;p45"/>
            <p:cNvSpPr/>
            <p:nvPr/>
          </p:nvSpPr>
          <p:spPr>
            <a:xfrm flipH="1">
              <a:off x="3464602"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7" name="Google Shape;6977;p45"/>
            <p:cNvSpPr/>
            <p:nvPr/>
          </p:nvSpPr>
          <p:spPr>
            <a:xfrm flipH="1">
              <a:off x="3138462"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8" name="Google Shape;6978;p45"/>
            <p:cNvSpPr/>
            <p:nvPr/>
          </p:nvSpPr>
          <p:spPr>
            <a:xfrm>
              <a:off x="2702739"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9" name="Google Shape;6979;p45"/>
            <p:cNvSpPr/>
            <p:nvPr/>
          </p:nvSpPr>
          <p:spPr>
            <a:xfrm>
              <a:off x="237659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0" name="Google Shape;6980;p45"/>
            <p:cNvSpPr/>
            <p:nvPr/>
          </p:nvSpPr>
          <p:spPr>
            <a:xfrm flipH="1">
              <a:off x="2809833"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1" name="Google Shape;6981;p45"/>
            <p:cNvSpPr/>
            <p:nvPr/>
          </p:nvSpPr>
          <p:spPr>
            <a:xfrm flipH="1">
              <a:off x="2483693"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2" name="Google Shape;6982;p45"/>
            <p:cNvSpPr/>
            <p:nvPr/>
          </p:nvSpPr>
          <p:spPr>
            <a:xfrm>
              <a:off x="204797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3" name="Google Shape;6983;p45"/>
            <p:cNvSpPr/>
            <p:nvPr/>
          </p:nvSpPr>
          <p:spPr>
            <a:xfrm>
              <a:off x="172183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4" name="Google Shape;6984;p45"/>
            <p:cNvSpPr/>
            <p:nvPr/>
          </p:nvSpPr>
          <p:spPr>
            <a:xfrm flipH="1">
              <a:off x="2155065"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5" name="Google Shape;6985;p45"/>
            <p:cNvSpPr/>
            <p:nvPr/>
          </p:nvSpPr>
          <p:spPr>
            <a:xfrm flipH="1">
              <a:off x="1828924"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6" name="Google Shape;6986;p45"/>
            <p:cNvSpPr/>
            <p:nvPr/>
          </p:nvSpPr>
          <p:spPr>
            <a:xfrm>
              <a:off x="139320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7" name="Google Shape;6987;p45"/>
            <p:cNvSpPr/>
            <p:nvPr/>
          </p:nvSpPr>
          <p:spPr>
            <a:xfrm>
              <a:off x="106706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8" name="Google Shape;6988;p45"/>
            <p:cNvSpPr/>
            <p:nvPr/>
          </p:nvSpPr>
          <p:spPr>
            <a:xfrm flipH="1">
              <a:off x="150029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9" name="Google Shape;6989;p45"/>
            <p:cNvSpPr/>
            <p:nvPr/>
          </p:nvSpPr>
          <p:spPr>
            <a:xfrm flipH="1">
              <a:off x="1174155"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0" name="Google Shape;6990;p45"/>
            <p:cNvSpPr/>
            <p:nvPr/>
          </p:nvSpPr>
          <p:spPr>
            <a:xfrm>
              <a:off x="73843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1" name="Google Shape;6991;p45"/>
            <p:cNvSpPr/>
            <p:nvPr/>
          </p:nvSpPr>
          <p:spPr>
            <a:xfrm>
              <a:off x="41229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2" name="Google Shape;6992;p45"/>
            <p:cNvSpPr/>
            <p:nvPr/>
          </p:nvSpPr>
          <p:spPr>
            <a:xfrm flipH="1">
              <a:off x="84552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3" name="Google Shape;6993;p45"/>
            <p:cNvSpPr/>
            <p:nvPr/>
          </p:nvSpPr>
          <p:spPr>
            <a:xfrm flipH="1">
              <a:off x="519387"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4" name="Google Shape;6994;p45"/>
            <p:cNvSpPr/>
            <p:nvPr/>
          </p:nvSpPr>
          <p:spPr>
            <a:xfrm>
              <a:off x="8366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5" name="Google Shape;6995;p45"/>
            <p:cNvSpPr/>
            <p:nvPr/>
          </p:nvSpPr>
          <p:spPr>
            <a:xfrm flipH="1">
              <a:off x="19075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6" name="Google Shape;6996;p45"/>
            <p:cNvSpPr/>
            <p:nvPr/>
          </p:nvSpPr>
          <p:spPr>
            <a:xfrm>
              <a:off x="11874480"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7" name="Google Shape;6997;p45"/>
            <p:cNvSpPr/>
            <p:nvPr/>
          </p:nvSpPr>
          <p:spPr>
            <a:xfrm flipH="1">
              <a:off x="11981575"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8" name="Google Shape;6998;p45"/>
            <p:cNvSpPr/>
            <p:nvPr/>
          </p:nvSpPr>
          <p:spPr>
            <a:xfrm>
              <a:off x="1154585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9" name="Google Shape;6999;p45"/>
            <p:cNvSpPr/>
            <p:nvPr/>
          </p:nvSpPr>
          <p:spPr>
            <a:xfrm>
              <a:off x="11219711"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0" name="Google Shape;7000;p45"/>
            <p:cNvSpPr/>
            <p:nvPr/>
          </p:nvSpPr>
          <p:spPr>
            <a:xfrm flipH="1">
              <a:off x="11652945"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1" name="Google Shape;7001;p45"/>
            <p:cNvSpPr/>
            <p:nvPr/>
          </p:nvSpPr>
          <p:spPr>
            <a:xfrm flipH="1">
              <a:off x="11326806"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2" name="Google Shape;7002;p45"/>
            <p:cNvSpPr/>
            <p:nvPr/>
          </p:nvSpPr>
          <p:spPr>
            <a:xfrm>
              <a:off x="1089108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3" name="Google Shape;7003;p45"/>
            <p:cNvSpPr/>
            <p:nvPr/>
          </p:nvSpPr>
          <p:spPr>
            <a:xfrm flipH="1">
              <a:off x="10998177"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4" name="Google Shape;7004;p45"/>
            <p:cNvSpPr/>
            <p:nvPr/>
          </p:nvSpPr>
          <p:spPr>
            <a:xfrm>
              <a:off x="1056245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5" name="Google Shape;7005;p45"/>
            <p:cNvSpPr/>
            <p:nvPr/>
          </p:nvSpPr>
          <p:spPr>
            <a:xfrm>
              <a:off x="1023631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6" name="Google Shape;7006;p45"/>
            <p:cNvSpPr/>
            <p:nvPr/>
          </p:nvSpPr>
          <p:spPr>
            <a:xfrm flipH="1">
              <a:off x="10669548"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7" name="Google Shape;7007;p45"/>
            <p:cNvSpPr/>
            <p:nvPr/>
          </p:nvSpPr>
          <p:spPr>
            <a:xfrm flipH="1">
              <a:off x="10343408"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8" name="Google Shape;7008;p45"/>
            <p:cNvSpPr/>
            <p:nvPr/>
          </p:nvSpPr>
          <p:spPr>
            <a:xfrm>
              <a:off x="990768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9" name="Google Shape;7009;p45"/>
            <p:cNvSpPr/>
            <p:nvPr/>
          </p:nvSpPr>
          <p:spPr>
            <a:xfrm>
              <a:off x="9581544"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0" name="Google Shape;7010;p45"/>
            <p:cNvSpPr/>
            <p:nvPr/>
          </p:nvSpPr>
          <p:spPr>
            <a:xfrm flipH="1">
              <a:off x="10014780"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1" name="Google Shape;7011;p45"/>
            <p:cNvSpPr/>
            <p:nvPr/>
          </p:nvSpPr>
          <p:spPr>
            <a:xfrm flipH="1">
              <a:off x="9688639"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2" name="Google Shape;7012;p45"/>
            <p:cNvSpPr/>
            <p:nvPr/>
          </p:nvSpPr>
          <p:spPr>
            <a:xfrm>
              <a:off x="9252916"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3" name="Google Shape;7013;p45"/>
            <p:cNvSpPr/>
            <p:nvPr/>
          </p:nvSpPr>
          <p:spPr>
            <a:xfrm>
              <a:off x="892677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4" name="Google Shape;7014;p45"/>
            <p:cNvSpPr/>
            <p:nvPr/>
          </p:nvSpPr>
          <p:spPr>
            <a:xfrm flipH="1">
              <a:off x="9360011"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5" name="Google Shape;7015;p45"/>
            <p:cNvSpPr/>
            <p:nvPr/>
          </p:nvSpPr>
          <p:spPr>
            <a:xfrm flipH="1">
              <a:off x="9033870"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6" name="Google Shape;7016;p45"/>
            <p:cNvSpPr/>
            <p:nvPr/>
          </p:nvSpPr>
          <p:spPr>
            <a:xfrm>
              <a:off x="8598148"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7" name="Google Shape;7017;p45"/>
            <p:cNvSpPr/>
            <p:nvPr/>
          </p:nvSpPr>
          <p:spPr>
            <a:xfrm>
              <a:off x="827200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8" name="Google Shape;7018;p45"/>
            <p:cNvSpPr/>
            <p:nvPr/>
          </p:nvSpPr>
          <p:spPr>
            <a:xfrm flipH="1">
              <a:off x="870524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9" name="Google Shape;7019;p45"/>
            <p:cNvSpPr/>
            <p:nvPr/>
          </p:nvSpPr>
          <p:spPr>
            <a:xfrm flipH="1">
              <a:off x="8379101"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0" name="Google Shape;7020;p45"/>
            <p:cNvSpPr/>
            <p:nvPr/>
          </p:nvSpPr>
          <p:spPr>
            <a:xfrm>
              <a:off x="794337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1" name="Google Shape;7021;p45"/>
            <p:cNvSpPr/>
            <p:nvPr/>
          </p:nvSpPr>
          <p:spPr>
            <a:xfrm>
              <a:off x="761723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2" name="Google Shape;7022;p45"/>
            <p:cNvSpPr/>
            <p:nvPr/>
          </p:nvSpPr>
          <p:spPr>
            <a:xfrm flipH="1">
              <a:off x="805047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3" name="Google Shape;7023;p45"/>
            <p:cNvSpPr/>
            <p:nvPr/>
          </p:nvSpPr>
          <p:spPr>
            <a:xfrm flipH="1">
              <a:off x="7724332"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4" name="Google Shape;7024;p45"/>
            <p:cNvSpPr/>
            <p:nvPr/>
          </p:nvSpPr>
          <p:spPr>
            <a:xfrm>
              <a:off x="728860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5" name="Google Shape;7025;p45"/>
            <p:cNvSpPr/>
            <p:nvPr/>
          </p:nvSpPr>
          <p:spPr>
            <a:xfrm flipH="1">
              <a:off x="7395703"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7026" name="Google Shape;7026;p45"/>
          <p:cNvGrpSpPr/>
          <p:nvPr/>
        </p:nvGrpSpPr>
        <p:grpSpPr>
          <a:xfrm>
            <a:off x="83663" y="4909416"/>
            <a:ext cx="12009863" cy="176637"/>
            <a:chOff x="83663" y="4856241"/>
            <a:chExt cx="12009863" cy="176637"/>
          </a:xfrm>
        </p:grpSpPr>
        <p:sp>
          <p:nvSpPr>
            <p:cNvPr id="7027" name="Google Shape;7027;p45"/>
            <p:cNvSpPr/>
            <p:nvPr/>
          </p:nvSpPr>
          <p:spPr>
            <a:xfrm>
              <a:off x="30519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8" name="Google Shape;7028;p45"/>
            <p:cNvSpPr/>
            <p:nvPr/>
          </p:nvSpPr>
          <p:spPr>
            <a:xfrm>
              <a:off x="63133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9" name="Google Shape;7029;p45"/>
            <p:cNvSpPr/>
            <p:nvPr/>
          </p:nvSpPr>
          <p:spPr>
            <a:xfrm>
              <a:off x="8366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0" name="Google Shape;7030;p45"/>
            <p:cNvSpPr/>
            <p:nvPr/>
          </p:nvSpPr>
          <p:spPr>
            <a:xfrm>
              <a:off x="41229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1" name="Google Shape;7031;p45"/>
            <p:cNvSpPr/>
            <p:nvPr/>
          </p:nvSpPr>
          <p:spPr>
            <a:xfrm>
              <a:off x="95996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2" name="Google Shape;7032;p45"/>
            <p:cNvSpPr/>
            <p:nvPr/>
          </p:nvSpPr>
          <p:spPr>
            <a:xfrm>
              <a:off x="128610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3" name="Google Shape;7033;p45"/>
            <p:cNvSpPr/>
            <p:nvPr/>
          </p:nvSpPr>
          <p:spPr>
            <a:xfrm>
              <a:off x="73843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4" name="Google Shape;7034;p45"/>
            <p:cNvSpPr/>
            <p:nvPr/>
          </p:nvSpPr>
          <p:spPr>
            <a:xfrm>
              <a:off x="106706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5" name="Google Shape;7035;p45"/>
            <p:cNvSpPr/>
            <p:nvPr/>
          </p:nvSpPr>
          <p:spPr>
            <a:xfrm>
              <a:off x="161473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6" name="Google Shape;7036;p45"/>
            <p:cNvSpPr/>
            <p:nvPr/>
          </p:nvSpPr>
          <p:spPr>
            <a:xfrm>
              <a:off x="194087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7" name="Google Shape;7037;p45"/>
            <p:cNvSpPr/>
            <p:nvPr/>
          </p:nvSpPr>
          <p:spPr>
            <a:xfrm>
              <a:off x="139320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8" name="Google Shape;7038;p45"/>
            <p:cNvSpPr/>
            <p:nvPr/>
          </p:nvSpPr>
          <p:spPr>
            <a:xfrm>
              <a:off x="1721829"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9" name="Google Shape;7039;p45"/>
            <p:cNvSpPr/>
            <p:nvPr/>
          </p:nvSpPr>
          <p:spPr>
            <a:xfrm>
              <a:off x="226950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0" name="Google Shape;7040;p45"/>
            <p:cNvSpPr/>
            <p:nvPr/>
          </p:nvSpPr>
          <p:spPr>
            <a:xfrm>
              <a:off x="259564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1" name="Google Shape;7041;p45"/>
            <p:cNvSpPr/>
            <p:nvPr/>
          </p:nvSpPr>
          <p:spPr>
            <a:xfrm>
              <a:off x="204796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2" name="Google Shape;7042;p45"/>
            <p:cNvSpPr/>
            <p:nvPr/>
          </p:nvSpPr>
          <p:spPr>
            <a:xfrm>
              <a:off x="2376598"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3" name="Google Shape;7043;p45"/>
            <p:cNvSpPr/>
            <p:nvPr/>
          </p:nvSpPr>
          <p:spPr>
            <a:xfrm>
              <a:off x="292427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4" name="Google Shape;7044;p45"/>
            <p:cNvSpPr/>
            <p:nvPr/>
          </p:nvSpPr>
          <p:spPr>
            <a:xfrm>
              <a:off x="325041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5" name="Google Shape;7045;p45"/>
            <p:cNvSpPr/>
            <p:nvPr/>
          </p:nvSpPr>
          <p:spPr>
            <a:xfrm>
              <a:off x="270273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6" name="Google Shape;7046;p45"/>
            <p:cNvSpPr/>
            <p:nvPr/>
          </p:nvSpPr>
          <p:spPr>
            <a:xfrm>
              <a:off x="3031366"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7" name="Google Shape;7047;p45"/>
            <p:cNvSpPr/>
            <p:nvPr/>
          </p:nvSpPr>
          <p:spPr>
            <a:xfrm>
              <a:off x="35790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8" name="Google Shape;7048;p45"/>
            <p:cNvSpPr/>
            <p:nvPr/>
          </p:nvSpPr>
          <p:spPr>
            <a:xfrm>
              <a:off x="3357508"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49" name="Google Shape;7049;p45"/>
            <p:cNvSpPr/>
            <p:nvPr/>
          </p:nvSpPr>
          <p:spPr>
            <a:xfrm>
              <a:off x="390767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0" name="Google Shape;7050;p45"/>
            <p:cNvSpPr/>
            <p:nvPr/>
          </p:nvSpPr>
          <p:spPr>
            <a:xfrm>
              <a:off x="423381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1" name="Google Shape;7051;p45"/>
            <p:cNvSpPr/>
            <p:nvPr/>
          </p:nvSpPr>
          <p:spPr>
            <a:xfrm>
              <a:off x="3686136"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2" name="Google Shape;7052;p45"/>
            <p:cNvSpPr/>
            <p:nvPr/>
          </p:nvSpPr>
          <p:spPr>
            <a:xfrm>
              <a:off x="401476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3" name="Google Shape;7053;p45"/>
            <p:cNvSpPr/>
            <p:nvPr/>
          </p:nvSpPr>
          <p:spPr>
            <a:xfrm>
              <a:off x="4562439"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4" name="Google Shape;7054;p45"/>
            <p:cNvSpPr/>
            <p:nvPr/>
          </p:nvSpPr>
          <p:spPr>
            <a:xfrm>
              <a:off x="48885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5" name="Google Shape;7055;p45"/>
            <p:cNvSpPr/>
            <p:nvPr/>
          </p:nvSpPr>
          <p:spPr>
            <a:xfrm>
              <a:off x="4340905"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6" name="Google Shape;7056;p45"/>
            <p:cNvSpPr/>
            <p:nvPr/>
          </p:nvSpPr>
          <p:spPr>
            <a:xfrm>
              <a:off x="466953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7" name="Google Shape;7057;p45"/>
            <p:cNvSpPr/>
            <p:nvPr/>
          </p:nvSpPr>
          <p:spPr>
            <a:xfrm>
              <a:off x="521720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8" name="Google Shape;7058;p45"/>
            <p:cNvSpPr/>
            <p:nvPr/>
          </p:nvSpPr>
          <p:spPr>
            <a:xfrm>
              <a:off x="554334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59" name="Google Shape;7059;p45"/>
            <p:cNvSpPr/>
            <p:nvPr/>
          </p:nvSpPr>
          <p:spPr>
            <a:xfrm>
              <a:off x="4995674"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0" name="Google Shape;7060;p45"/>
            <p:cNvSpPr/>
            <p:nvPr/>
          </p:nvSpPr>
          <p:spPr>
            <a:xfrm>
              <a:off x="5324302"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1" name="Google Shape;7061;p45"/>
            <p:cNvSpPr/>
            <p:nvPr/>
          </p:nvSpPr>
          <p:spPr>
            <a:xfrm>
              <a:off x="587197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2" name="Google Shape;7062;p45"/>
            <p:cNvSpPr/>
            <p:nvPr/>
          </p:nvSpPr>
          <p:spPr>
            <a:xfrm>
              <a:off x="61981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3" name="Google Shape;7063;p45"/>
            <p:cNvSpPr/>
            <p:nvPr/>
          </p:nvSpPr>
          <p:spPr>
            <a:xfrm>
              <a:off x="565044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4" name="Google Shape;7064;p45"/>
            <p:cNvSpPr/>
            <p:nvPr/>
          </p:nvSpPr>
          <p:spPr>
            <a:xfrm>
              <a:off x="5979071"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5" name="Google Shape;7065;p45"/>
            <p:cNvSpPr/>
            <p:nvPr/>
          </p:nvSpPr>
          <p:spPr>
            <a:xfrm>
              <a:off x="652674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6" name="Google Shape;7066;p45"/>
            <p:cNvSpPr/>
            <p:nvPr/>
          </p:nvSpPr>
          <p:spPr>
            <a:xfrm>
              <a:off x="68528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7" name="Google Shape;7067;p45"/>
            <p:cNvSpPr/>
            <p:nvPr/>
          </p:nvSpPr>
          <p:spPr>
            <a:xfrm>
              <a:off x="630521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8" name="Google Shape;7068;p45"/>
            <p:cNvSpPr/>
            <p:nvPr/>
          </p:nvSpPr>
          <p:spPr>
            <a:xfrm>
              <a:off x="663384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9" name="Google Shape;7069;p45"/>
            <p:cNvSpPr/>
            <p:nvPr/>
          </p:nvSpPr>
          <p:spPr>
            <a:xfrm>
              <a:off x="71815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0" name="Google Shape;7070;p45"/>
            <p:cNvSpPr/>
            <p:nvPr/>
          </p:nvSpPr>
          <p:spPr>
            <a:xfrm>
              <a:off x="695998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1" name="Google Shape;7071;p45"/>
            <p:cNvSpPr/>
            <p:nvPr/>
          </p:nvSpPr>
          <p:spPr>
            <a:xfrm>
              <a:off x="75101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2" name="Google Shape;7072;p45"/>
            <p:cNvSpPr/>
            <p:nvPr/>
          </p:nvSpPr>
          <p:spPr>
            <a:xfrm>
              <a:off x="783628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3" name="Google Shape;7073;p45"/>
            <p:cNvSpPr/>
            <p:nvPr/>
          </p:nvSpPr>
          <p:spPr>
            <a:xfrm>
              <a:off x="7288609"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4" name="Google Shape;7074;p45"/>
            <p:cNvSpPr/>
            <p:nvPr/>
          </p:nvSpPr>
          <p:spPr>
            <a:xfrm>
              <a:off x="761723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5" name="Google Shape;7075;p45"/>
            <p:cNvSpPr/>
            <p:nvPr/>
          </p:nvSpPr>
          <p:spPr>
            <a:xfrm>
              <a:off x="816491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6" name="Google Shape;7076;p45"/>
            <p:cNvSpPr/>
            <p:nvPr/>
          </p:nvSpPr>
          <p:spPr>
            <a:xfrm>
              <a:off x="849105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7" name="Google Shape;7077;p45"/>
            <p:cNvSpPr/>
            <p:nvPr/>
          </p:nvSpPr>
          <p:spPr>
            <a:xfrm>
              <a:off x="7943378"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8" name="Google Shape;7078;p45"/>
            <p:cNvSpPr/>
            <p:nvPr/>
          </p:nvSpPr>
          <p:spPr>
            <a:xfrm>
              <a:off x="827200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9" name="Google Shape;7079;p45"/>
            <p:cNvSpPr/>
            <p:nvPr/>
          </p:nvSpPr>
          <p:spPr>
            <a:xfrm>
              <a:off x="88196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0" name="Google Shape;7080;p45"/>
            <p:cNvSpPr/>
            <p:nvPr/>
          </p:nvSpPr>
          <p:spPr>
            <a:xfrm>
              <a:off x="914582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1" name="Google Shape;7081;p45"/>
            <p:cNvSpPr/>
            <p:nvPr/>
          </p:nvSpPr>
          <p:spPr>
            <a:xfrm>
              <a:off x="8598147"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2" name="Google Shape;7082;p45"/>
            <p:cNvSpPr/>
            <p:nvPr/>
          </p:nvSpPr>
          <p:spPr>
            <a:xfrm>
              <a:off x="892677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3" name="Google Shape;7083;p45"/>
            <p:cNvSpPr/>
            <p:nvPr/>
          </p:nvSpPr>
          <p:spPr>
            <a:xfrm>
              <a:off x="947445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4" name="Google Shape;7084;p45"/>
            <p:cNvSpPr/>
            <p:nvPr/>
          </p:nvSpPr>
          <p:spPr>
            <a:xfrm>
              <a:off x="980059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5" name="Google Shape;7085;p45"/>
            <p:cNvSpPr/>
            <p:nvPr/>
          </p:nvSpPr>
          <p:spPr>
            <a:xfrm>
              <a:off x="925291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6" name="Google Shape;7086;p45"/>
            <p:cNvSpPr/>
            <p:nvPr/>
          </p:nvSpPr>
          <p:spPr>
            <a:xfrm>
              <a:off x="958154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7" name="Google Shape;7087;p45"/>
            <p:cNvSpPr/>
            <p:nvPr/>
          </p:nvSpPr>
          <p:spPr>
            <a:xfrm>
              <a:off x="101292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8" name="Google Shape;7088;p45"/>
            <p:cNvSpPr/>
            <p:nvPr/>
          </p:nvSpPr>
          <p:spPr>
            <a:xfrm>
              <a:off x="1045536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9" name="Google Shape;7089;p45"/>
            <p:cNvSpPr/>
            <p:nvPr/>
          </p:nvSpPr>
          <p:spPr>
            <a:xfrm>
              <a:off x="990768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0" name="Google Shape;7090;p45"/>
            <p:cNvSpPr/>
            <p:nvPr/>
          </p:nvSpPr>
          <p:spPr>
            <a:xfrm>
              <a:off x="10236312"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1" name="Google Shape;7091;p45"/>
            <p:cNvSpPr/>
            <p:nvPr/>
          </p:nvSpPr>
          <p:spPr>
            <a:xfrm>
              <a:off x="107839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2" name="Google Shape;7092;p45"/>
            <p:cNvSpPr/>
            <p:nvPr/>
          </p:nvSpPr>
          <p:spPr>
            <a:xfrm>
              <a:off x="10562454"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3" name="Google Shape;7093;p45"/>
            <p:cNvSpPr/>
            <p:nvPr/>
          </p:nvSpPr>
          <p:spPr>
            <a:xfrm>
              <a:off x="111126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4" name="Google Shape;7094;p45"/>
            <p:cNvSpPr/>
            <p:nvPr/>
          </p:nvSpPr>
          <p:spPr>
            <a:xfrm>
              <a:off x="1143875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5" name="Google Shape;7095;p45"/>
            <p:cNvSpPr/>
            <p:nvPr/>
          </p:nvSpPr>
          <p:spPr>
            <a:xfrm>
              <a:off x="10891083"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6" name="Google Shape;7096;p45"/>
            <p:cNvSpPr/>
            <p:nvPr/>
          </p:nvSpPr>
          <p:spPr>
            <a:xfrm>
              <a:off x="1121971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7" name="Google Shape;7097;p45"/>
            <p:cNvSpPr/>
            <p:nvPr/>
          </p:nvSpPr>
          <p:spPr>
            <a:xfrm>
              <a:off x="1176738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8" name="Google Shape;7098;p45"/>
            <p:cNvSpPr/>
            <p:nvPr/>
          </p:nvSpPr>
          <p:spPr>
            <a:xfrm>
              <a:off x="1209352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9" name="Google Shape;7099;p45"/>
            <p:cNvSpPr/>
            <p:nvPr/>
          </p:nvSpPr>
          <p:spPr>
            <a:xfrm>
              <a:off x="11545852"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0" name="Google Shape;7100;p45"/>
            <p:cNvSpPr/>
            <p:nvPr/>
          </p:nvSpPr>
          <p:spPr>
            <a:xfrm>
              <a:off x="1187448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7101" name="Google Shape;7101;p45"/>
          <p:cNvGrpSpPr/>
          <p:nvPr/>
        </p:nvGrpSpPr>
        <p:grpSpPr>
          <a:xfrm>
            <a:off x="83664" y="3484246"/>
            <a:ext cx="12009863" cy="176637"/>
            <a:chOff x="83664" y="3400078"/>
            <a:chExt cx="12009863" cy="176637"/>
          </a:xfrm>
        </p:grpSpPr>
        <p:sp>
          <p:nvSpPr>
            <p:cNvPr id="7102" name="Google Shape;7102;p45"/>
            <p:cNvSpPr/>
            <p:nvPr/>
          </p:nvSpPr>
          <p:spPr>
            <a:xfrm>
              <a:off x="1187199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3" name="Google Shape;7103;p45"/>
            <p:cNvSpPr/>
            <p:nvPr/>
          </p:nvSpPr>
          <p:spPr>
            <a:xfrm>
              <a:off x="1154585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4" name="Google Shape;7104;p45"/>
            <p:cNvSpPr/>
            <p:nvPr/>
          </p:nvSpPr>
          <p:spPr>
            <a:xfrm flipH="1">
              <a:off x="1197908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5" name="Google Shape;7105;p45"/>
            <p:cNvSpPr/>
            <p:nvPr/>
          </p:nvSpPr>
          <p:spPr>
            <a:xfrm flipH="1">
              <a:off x="1165294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6" name="Google Shape;7106;p45"/>
            <p:cNvSpPr/>
            <p:nvPr/>
          </p:nvSpPr>
          <p:spPr>
            <a:xfrm>
              <a:off x="1121722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7" name="Google Shape;7107;p45"/>
            <p:cNvSpPr/>
            <p:nvPr/>
          </p:nvSpPr>
          <p:spPr>
            <a:xfrm>
              <a:off x="1089108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8" name="Google Shape;7108;p45"/>
            <p:cNvSpPr/>
            <p:nvPr/>
          </p:nvSpPr>
          <p:spPr>
            <a:xfrm flipH="1">
              <a:off x="1132431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9" name="Google Shape;7109;p45"/>
            <p:cNvSpPr/>
            <p:nvPr/>
          </p:nvSpPr>
          <p:spPr>
            <a:xfrm flipH="1">
              <a:off x="1099817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0" name="Google Shape;7110;p45"/>
            <p:cNvSpPr/>
            <p:nvPr/>
          </p:nvSpPr>
          <p:spPr>
            <a:xfrm>
              <a:off x="1056245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1" name="Google Shape;7111;p45"/>
            <p:cNvSpPr/>
            <p:nvPr/>
          </p:nvSpPr>
          <p:spPr>
            <a:xfrm>
              <a:off x="1023631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2" name="Google Shape;7112;p45"/>
            <p:cNvSpPr/>
            <p:nvPr/>
          </p:nvSpPr>
          <p:spPr>
            <a:xfrm flipH="1">
              <a:off x="10669550"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3" name="Google Shape;7113;p45"/>
            <p:cNvSpPr/>
            <p:nvPr/>
          </p:nvSpPr>
          <p:spPr>
            <a:xfrm flipH="1">
              <a:off x="10343410"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4" name="Google Shape;7114;p45"/>
            <p:cNvSpPr/>
            <p:nvPr/>
          </p:nvSpPr>
          <p:spPr>
            <a:xfrm>
              <a:off x="990768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5" name="Google Shape;7115;p45"/>
            <p:cNvSpPr/>
            <p:nvPr/>
          </p:nvSpPr>
          <p:spPr>
            <a:xfrm>
              <a:off x="958154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6" name="Google Shape;7116;p45"/>
            <p:cNvSpPr/>
            <p:nvPr/>
          </p:nvSpPr>
          <p:spPr>
            <a:xfrm flipH="1">
              <a:off x="1001478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7" name="Google Shape;7117;p45"/>
            <p:cNvSpPr/>
            <p:nvPr/>
          </p:nvSpPr>
          <p:spPr>
            <a:xfrm flipH="1">
              <a:off x="9688641"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8" name="Google Shape;7118;p45"/>
            <p:cNvSpPr/>
            <p:nvPr/>
          </p:nvSpPr>
          <p:spPr>
            <a:xfrm>
              <a:off x="925291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9" name="Google Shape;7119;p45"/>
            <p:cNvSpPr/>
            <p:nvPr/>
          </p:nvSpPr>
          <p:spPr>
            <a:xfrm>
              <a:off x="892677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0" name="Google Shape;7120;p45"/>
            <p:cNvSpPr/>
            <p:nvPr/>
          </p:nvSpPr>
          <p:spPr>
            <a:xfrm flipH="1">
              <a:off x="936001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1" name="Google Shape;7121;p45"/>
            <p:cNvSpPr/>
            <p:nvPr/>
          </p:nvSpPr>
          <p:spPr>
            <a:xfrm flipH="1">
              <a:off x="9033872"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2" name="Google Shape;7122;p45"/>
            <p:cNvSpPr/>
            <p:nvPr/>
          </p:nvSpPr>
          <p:spPr>
            <a:xfrm>
              <a:off x="85981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3" name="Google Shape;7123;p45"/>
            <p:cNvSpPr/>
            <p:nvPr/>
          </p:nvSpPr>
          <p:spPr>
            <a:xfrm flipH="1">
              <a:off x="8705243"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4" name="Google Shape;7124;p45"/>
            <p:cNvSpPr/>
            <p:nvPr/>
          </p:nvSpPr>
          <p:spPr>
            <a:xfrm>
              <a:off x="826952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5" name="Google Shape;7125;p45"/>
            <p:cNvSpPr/>
            <p:nvPr/>
          </p:nvSpPr>
          <p:spPr>
            <a:xfrm>
              <a:off x="794337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6" name="Google Shape;7126;p45"/>
            <p:cNvSpPr/>
            <p:nvPr/>
          </p:nvSpPr>
          <p:spPr>
            <a:xfrm flipH="1">
              <a:off x="8376614"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7" name="Google Shape;7127;p45"/>
            <p:cNvSpPr/>
            <p:nvPr/>
          </p:nvSpPr>
          <p:spPr>
            <a:xfrm flipH="1">
              <a:off x="8050474"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8" name="Google Shape;7128;p45"/>
            <p:cNvSpPr/>
            <p:nvPr/>
          </p:nvSpPr>
          <p:spPr>
            <a:xfrm>
              <a:off x="7614751"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9" name="Google Shape;7129;p45"/>
            <p:cNvSpPr/>
            <p:nvPr/>
          </p:nvSpPr>
          <p:spPr>
            <a:xfrm>
              <a:off x="72886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0" name="Google Shape;7130;p45"/>
            <p:cNvSpPr/>
            <p:nvPr/>
          </p:nvSpPr>
          <p:spPr>
            <a:xfrm flipH="1">
              <a:off x="7721846"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1" name="Google Shape;7131;p45"/>
            <p:cNvSpPr/>
            <p:nvPr/>
          </p:nvSpPr>
          <p:spPr>
            <a:xfrm flipH="1">
              <a:off x="7395705"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2" name="Google Shape;7132;p45"/>
            <p:cNvSpPr/>
            <p:nvPr/>
          </p:nvSpPr>
          <p:spPr>
            <a:xfrm>
              <a:off x="695998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3" name="Google Shape;7133;p45"/>
            <p:cNvSpPr/>
            <p:nvPr/>
          </p:nvSpPr>
          <p:spPr>
            <a:xfrm>
              <a:off x="663384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4" name="Google Shape;7134;p45"/>
            <p:cNvSpPr/>
            <p:nvPr/>
          </p:nvSpPr>
          <p:spPr>
            <a:xfrm flipH="1">
              <a:off x="7067077"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5" name="Google Shape;7135;p45"/>
            <p:cNvSpPr/>
            <p:nvPr/>
          </p:nvSpPr>
          <p:spPr>
            <a:xfrm flipH="1">
              <a:off x="6740936"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6" name="Google Shape;7136;p45"/>
            <p:cNvSpPr/>
            <p:nvPr/>
          </p:nvSpPr>
          <p:spPr>
            <a:xfrm>
              <a:off x="630521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7" name="Google Shape;7137;p45"/>
            <p:cNvSpPr/>
            <p:nvPr/>
          </p:nvSpPr>
          <p:spPr>
            <a:xfrm>
              <a:off x="59790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8" name="Google Shape;7138;p45"/>
            <p:cNvSpPr/>
            <p:nvPr/>
          </p:nvSpPr>
          <p:spPr>
            <a:xfrm flipH="1">
              <a:off x="641230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9" name="Google Shape;7139;p45"/>
            <p:cNvSpPr/>
            <p:nvPr/>
          </p:nvSpPr>
          <p:spPr>
            <a:xfrm flipH="1">
              <a:off x="6086167"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0" name="Google Shape;7140;p45"/>
            <p:cNvSpPr/>
            <p:nvPr/>
          </p:nvSpPr>
          <p:spPr>
            <a:xfrm>
              <a:off x="565044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1" name="Google Shape;7141;p45"/>
            <p:cNvSpPr/>
            <p:nvPr/>
          </p:nvSpPr>
          <p:spPr>
            <a:xfrm>
              <a:off x="53243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2" name="Google Shape;7142;p45"/>
            <p:cNvSpPr/>
            <p:nvPr/>
          </p:nvSpPr>
          <p:spPr>
            <a:xfrm flipH="1">
              <a:off x="575753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3" name="Google Shape;7143;p45"/>
            <p:cNvSpPr/>
            <p:nvPr/>
          </p:nvSpPr>
          <p:spPr>
            <a:xfrm flipH="1">
              <a:off x="5431399"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4" name="Google Shape;7144;p45"/>
            <p:cNvSpPr/>
            <p:nvPr/>
          </p:nvSpPr>
          <p:spPr>
            <a:xfrm>
              <a:off x="49956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5" name="Google Shape;7145;p45"/>
            <p:cNvSpPr/>
            <p:nvPr/>
          </p:nvSpPr>
          <p:spPr>
            <a:xfrm flipH="1">
              <a:off x="510276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6" name="Google Shape;7146;p45"/>
            <p:cNvSpPr/>
            <p:nvPr/>
          </p:nvSpPr>
          <p:spPr>
            <a:xfrm>
              <a:off x="46670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7" name="Google Shape;7147;p45"/>
            <p:cNvSpPr/>
            <p:nvPr/>
          </p:nvSpPr>
          <p:spPr>
            <a:xfrm>
              <a:off x="434090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8" name="Google Shape;7148;p45"/>
            <p:cNvSpPr/>
            <p:nvPr/>
          </p:nvSpPr>
          <p:spPr>
            <a:xfrm flipH="1">
              <a:off x="4774142"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9" name="Google Shape;7149;p45"/>
            <p:cNvSpPr/>
            <p:nvPr/>
          </p:nvSpPr>
          <p:spPr>
            <a:xfrm flipH="1">
              <a:off x="444800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0" name="Google Shape;7150;p45"/>
            <p:cNvSpPr/>
            <p:nvPr/>
          </p:nvSpPr>
          <p:spPr>
            <a:xfrm>
              <a:off x="401227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1" name="Google Shape;7151;p45"/>
            <p:cNvSpPr/>
            <p:nvPr/>
          </p:nvSpPr>
          <p:spPr>
            <a:xfrm>
              <a:off x="368613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2" name="Google Shape;7152;p45"/>
            <p:cNvSpPr/>
            <p:nvPr/>
          </p:nvSpPr>
          <p:spPr>
            <a:xfrm flipH="1">
              <a:off x="4119373"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3" name="Google Shape;7153;p45"/>
            <p:cNvSpPr/>
            <p:nvPr/>
          </p:nvSpPr>
          <p:spPr>
            <a:xfrm flipH="1">
              <a:off x="379323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4" name="Google Shape;7154;p45"/>
            <p:cNvSpPr/>
            <p:nvPr/>
          </p:nvSpPr>
          <p:spPr>
            <a:xfrm>
              <a:off x="33575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5" name="Google Shape;7155;p45"/>
            <p:cNvSpPr/>
            <p:nvPr/>
          </p:nvSpPr>
          <p:spPr>
            <a:xfrm>
              <a:off x="303136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6" name="Google Shape;7156;p45"/>
            <p:cNvSpPr/>
            <p:nvPr/>
          </p:nvSpPr>
          <p:spPr>
            <a:xfrm flipH="1">
              <a:off x="3464604"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7" name="Google Shape;7157;p45"/>
            <p:cNvSpPr/>
            <p:nvPr/>
          </p:nvSpPr>
          <p:spPr>
            <a:xfrm flipH="1">
              <a:off x="313846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8" name="Google Shape;7158;p45"/>
            <p:cNvSpPr/>
            <p:nvPr/>
          </p:nvSpPr>
          <p:spPr>
            <a:xfrm>
              <a:off x="270274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9" name="Google Shape;7159;p45"/>
            <p:cNvSpPr/>
            <p:nvPr/>
          </p:nvSpPr>
          <p:spPr>
            <a:xfrm>
              <a:off x="237659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0" name="Google Shape;7160;p45"/>
            <p:cNvSpPr/>
            <p:nvPr/>
          </p:nvSpPr>
          <p:spPr>
            <a:xfrm flipH="1">
              <a:off x="280983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1" name="Google Shape;7161;p45"/>
            <p:cNvSpPr/>
            <p:nvPr/>
          </p:nvSpPr>
          <p:spPr>
            <a:xfrm flipH="1">
              <a:off x="248369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2" name="Google Shape;7162;p45"/>
            <p:cNvSpPr/>
            <p:nvPr/>
          </p:nvSpPr>
          <p:spPr>
            <a:xfrm>
              <a:off x="20479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3" name="Google Shape;7163;p45"/>
            <p:cNvSpPr/>
            <p:nvPr/>
          </p:nvSpPr>
          <p:spPr>
            <a:xfrm>
              <a:off x="172183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4" name="Google Shape;7164;p45"/>
            <p:cNvSpPr/>
            <p:nvPr/>
          </p:nvSpPr>
          <p:spPr>
            <a:xfrm flipH="1">
              <a:off x="215506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5" name="Google Shape;7165;p45"/>
            <p:cNvSpPr/>
            <p:nvPr/>
          </p:nvSpPr>
          <p:spPr>
            <a:xfrm flipH="1">
              <a:off x="1828926"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6" name="Google Shape;7166;p45"/>
            <p:cNvSpPr/>
            <p:nvPr/>
          </p:nvSpPr>
          <p:spPr>
            <a:xfrm>
              <a:off x="13932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7" name="Google Shape;7167;p45"/>
            <p:cNvSpPr/>
            <p:nvPr/>
          </p:nvSpPr>
          <p:spPr>
            <a:xfrm flipH="1">
              <a:off x="1500297"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8" name="Google Shape;7168;p45"/>
            <p:cNvSpPr/>
            <p:nvPr/>
          </p:nvSpPr>
          <p:spPr>
            <a:xfrm>
              <a:off x="10645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9" name="Google Shape;7169;p45"/>
            <p:cNvSpPr/>
            <p:nvPr/>
          </p:nvSpPr>
          <p:spPr>
            <a:xfrm>
              <a:off x="73843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0" name="Google Shape;7170;p45"/>
            <p:cNvSpPr/>
            <p:nvPr/>
          </p:nvSpPr>
          <p:spPr>
            <a:xfrm flipH="1">
              <a:off x="1171668"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1" name="Google Shape;7171;p45"/>
            <p:cNvSpPr/>
            <p:nvPr/>
          </p:nvSpPr>
          <p:spPr>
            <a:xfrm flipH="1">
              <a:off x="84552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2" name="Google Shape;7172;p45"/>
            <p:cNvSpPr/>
            <p:nvPr/>
          </p:nvSpPr>
          <p:spPr>
            <a:xfrm>
              <a:off x="40980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3" name="Google Shape;7173;p45"/>
            <p:cNvSpPr/>
            <p:nvPr/>
          </p:nvSpPr>
          <p:spPr>
            <a:xfrm>
              <a:off x="8366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4" name="Google Shape;7174;p45"/>
            <p:cNvSpPr/>
            <p:nvPr/>
          </p:nvSpPr>
          <p:spPr>
            <a:xfrm flipH="1">
              <a:off x="516899"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5" name="Google Shape;7175;p45"/>
            <p:cNvSpPr/>
            <p:nvPr/>
          </p:nvSpPr>
          <p:spPr>
            <a:xfrm flipH="1">
              <a:off x="19075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7176" name="Google Shape;7176;p45"/>
          <p:cNvGrpSpPr/>
          <p:nvPr/>
        </p:nvGrpSpPr>
        <p:grpSpPr>
          <a:xfrm>
            <a:off x="83664" y="3769280"/>
            <a:ext cx="12009864" cy="176637"/>
            <a:chOff x="83663" y="3697854"/>
            <a:chExt cx="12009864" cy="176637"/>
          </a:xfrm>
        </p:grpSpPr>
        <p:sp>
          <p:nvSpPr>
            <p:cNvPr id="7177" name="Google Shape;7177;p45"/>
            <p:cNvSpPr/>
            <p:nvPr/>
          </p:nvSpPr>
          <p:spPr>
            <a:xfrm>
              <a:off x="521720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8" name="Google Shape;7178;p45"/>
            <p:cNvSpPr/>
            <p:nvPr/>
          </p:nvSpPr>
          <p:spPr>
            <a:xfrm>
              <a:off x="554334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9" name="Google Shape;7179;p45"/>
            <p:cNvSpPr/>
            <p:nvPr/>
          </p:nvSpPr>
          <p:spPr>
            <a:xfrm>
              <a:off x="499567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0" name="Google Shape;7180;p45"/>
            <p:cNvSpPr/>
            <p:nvPr/>
          </p:nvSpPr>
          <p:spPr>
            <a:xfrm>
              <a:off x="532430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1" name="Google Shape;7181;p45"/>
            <p:cNvSpPr/>
            <p:nvPr/>
          </p:nvSpPr>
          <p:spPr>
            <a:xfrm>
              <a:off x="587197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2" name="Google Shape;7182;p45"/>
            <p:cNvSpPr/>
            <p:nvPr/>
          </p:nvSpPr>
          <p:spPr>
            <a:xfrm>
              <a:off x="619811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3" name="Google Shape;7183;p45"/>
            <p:cNvSpPr/>
            <p:nvPr/>
          </p:nvSpPr>
          <p:spPr>
            <a:xfrm>
              <a:off x="5650444"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4" name="Google Shape;7184;p45"/>
            <p:cNvSpPr/>
            <p:nvPr/>
          </p:nvSpPr>
          <p:spPr>
            <a:xfrm>
              <a:off x="597907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5" name="Google Shape;7185;p45"/>
            <p:cNvSpPr/>
            <p:nvPr/>
          </p:nvSpPr>
          <p:spPr>
            <a:xfrm>
              <a:off x="652674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6" name="Google Shape;7186;p45"/>
            <p:cNvSpPr/>
            <p:nvPr/>
          </p:nvSpPr>
          <p:spPr>
            <a:xfrm>
              <a:off x="685288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7" name="Google Shape;7187;p45"/>
            <p:cNvSpPr/>
            <p:nvPr/>
          </p:nvSpPr>
          <p:spPr>
            <a:xfrm>
              <a:off x="630521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8" name="Google Shape;7188;p45"/>
            <p:cNvSpPr/>
            <p:nvPr/>
          </p:nvSpPr>
          <p:spPr>
            <a:xfrm>
              <a:off x="6633841"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9" name="Google Shape;7189;p45"/>
            <p:cNvSpPr/>
            <p:nvPr/>
          </p:nvSpPr>
          <p:spPr>
            <a:xfrm>
              <a:off x="718151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0" name="Google Shape;7190;p45"/>
            <p:cNvSpPr/>
            <p:nvPr/>
          </p:nvSpPr>
          <p:spPr>
            <a:xfrm>
              <a:off x="750765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1" name="Google Shape;7191;p45"/>
            <p:cNvSpPr/>
            <p:nvPr/>
          </p:nvSpPr>
          <p:spPr>
            <a:xfrm>
              <a:off x="6959982"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2" name="Google Shape;7192;p45"/>
            <p:cNvSpPr/>
            <p:nvPr/>
          </p:nvSpPr>
          <p:spPr>
            <a:xfrm>
              <a:off x="7288610"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3" name="Google Shape;7193;p45"/>
            <p:cNvSpPr/>
            <p:nvPr/>
          </p:nvSpPr>
          <p:spPr>
            <a:xfrm>
              <a:off x="783628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4" name="Google Shape;7194;p45"/>
            <p:cNvSpPr/>
            <p:nvPr/>
          </p:nvSpPr>
          <p:spPr>
            <a:xfrm>
              <a:off x="816242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5" name="Google Shape;7195;p45"/>
            <p:cNvSpPr/>
            <p:nvPr/>
          </p:nvSpPr>
          <p:spPr>
            <a:xfrm>
              <a:off x="7614751"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6" name="Google Shape;7196;p45"/>
            <p:cNvSpPr/>
            <p:nvPr/>
          </p:nvSpPr>
          <p:spPr>
            <a:xfrm>
              <a:off x="7943378"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7" name="Google Shape;7197;p45"/>
            <p:cNvSpPr/>
            <p:nvPr/>
          </p:nvSpPr>
          <p:spPr>
            <a:xfrm>
              <a:off x="849105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8" name="Google Shape;7198;p45"/>
            <p:cNvSpPr/>
            <p:nvPr/>
          </p:nvSpPr>
          <p:spPr>
            <a:xfrm>
              <a:off x="8269520"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9" name="Google Shape;7199;p45"/>
            <p:cNvSpPr/>
            <p:nvPr/>
          </p:nvSpPr>
          <p:spPr>
            <a:xfrm>
              <a:off x="881968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0" name="Google Shape;7200;p45"/>
            <p:cNvSpPr/>
            <p:nvPr/>
          </p:nvSpPr>
          <p:spPr>
            <a:xfrm>
              <a:off x="9145823"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1" name="Google Shape;7201;p45"/>
            <p:cNvSpPr/>
            <p:nvPr/>
          </p:nvSpPr>
          <p:spPr>
            <a:xfrm>
              <a:off x="859814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2" name="Google Shape;7202;p45"/>
            <p:cNvSpPr/>
            <p:nvPr/>
          </p:nvSpPr>
          <p:spPr>
            <a:xfrm>
              <a:off x="892677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3" name="Google Shape;7203;p45"/>
            <p:cNvSpPr/>
            <p:nvPr/>
          </p:nvSpPr>
          <p:spPr>
            <a:xfrm>
              <a:off x="9474451"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4" name="Google Shape;7204;p45"/>
            <p:cNvSpPr/>
            <p:nvPr/>
          </p:nvSpPr>
          <p:spPr>
            <a:xfrm>
              <a:off x="980059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5" name="Google Shape;7205;p45"/>
            <p:cNvSpPr/>
            <p:nvPr/>
          </p:nvSpPr>
          <p:spPr>
            <a:xfrm>
              <a:off x="925291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6" name="Google Shape;7206;p45"/>
            <p:cNvSpPr/>
            <p:nvPr/>
          </p:nvSpPr>
          <p:spPr>
            <a:xfrm>
              <a:off x="958154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7" name="Google Shape;7207;p45"/>
            <p:cNvSpPr/>
            <p:nvPr/>
          </p:nvSpPr>
          <p:spPr>
            <a:xfrm>
              <a:off x="1012922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8" name="Google Shape;7208;p45"/>
            <p:cNvSpPr/>
            <p:nvPr/>
          </p:nvSpPr>
          <p:spPr>
            <a:xfrm>
              <a:off x="1045536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9" name="Google Shape;7209;p45"/>
            <p:cNvSpPr/>
            <p:nvPr/>
          </p:nvSpPr>
          <p:spPr>
            <a:xfrm>
              <a:off x="9907686"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0" name="Google Shape;7210;p45"/>
            <p:cNvSpPr/>
            <p:nvPr/>
          </p:nvSpPr>
          <p:spPr>
            <a:xfrm>
              <a:off x="10236314"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1" name="Google Shape;7211;p45"/>
            <p:cNvSpPr/>
            <p:nvPr/>
          </p:nvSpPr>
          <p:spPr>
            <a:xfrm>
              <a:off x="1078398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2" name="Google Shape;7212;p45"/>
            <p:cNvSpPr/>
            <p:nvPr/>
          </p:nvSpPr>
          <p:spPr>
            <a:xfrm>
              <a:off x="1111013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3" name="Google Shape;7213;p45"/>
            <p:cNvSpPr/>
            <p:nvPr/>
          </p:nvSpPr>
          <p:spPr>
            <a:xfrm>
              <a:off x="1056245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4" name="Google Shape;7214;p45"/>
            <p:cNvSpPr/>
            <p:nvPr/>
          </p:nvSpPr>
          <p:spPr>
            <a:xfrm>
              <a:off x="10891083"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5" name="Google Shape;7215;p45"/>
            <p:cNvSpPr/>
            <p:nvPr/>
          </p:nvSpPr>
          <p:spPr>
            <a:xfrm>
              <a:off x="1143875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6" name="Google Shape;7216;p45"/>
            <p:cNvSpPr/>
            <p:nvPr/>
          </p:nvSpPr>
          <p:spPr>
            <a:xfrm>
              <a:off x="1176489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7" name="Google Shape;7217;p45"/>
            <p:cNvSpPr/>
            <p:nvPr/>
          </p:nvSpPr>
          <p:spPr>
            <a:xfrm>
              <a:off x="1121722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8" name="Google Shape;7218;p45"/>
            <p:cNvSpPr/>
            <p:nvPr/>
          </p:nvSpPr>
          <p:spPr>
            <a:xfrm>
              <a:off x="1154585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9" name="Google Shape;7219;p45"/>
            <p:cNvSpPr/>
            <p:nvPr/>
          </p:nvSpPr>
          <p:spPr>
            <a:xfrm>
              <a:off x="1209352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0" name="Google Shape;7220;p45"/>
            <p:cNvSpPr/>
            <p:nvPr/>
          </p:nvSpPr>
          <p:spPr>
            <a:xfrm>
              <a:off x="1187199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1" name="Google Shape;7221;p45"/>
            <p:cNvSpPr/>
            <p:nvPr/>
          </p:nvSpPr>
          <p:spPr>
            <a:xfrm>
              <a:off x="302710"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2" name="Google Shape;7222;p45"/>
            <p:cNvSpPr/>
            <p:nvPr/>
          </p:nvSpPr>
          <p:spPr>
            <a:xfrm>
              <a:off x="83663"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3" name="Google Shape;7223;p45"/>
            <p:cNvSpPr/>
            <p:nvPr/>
          </p:nvSpPr>
          <p:spPr>
            <a:xfrm>
              <a:off x="63133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4" name="Google Shape;7224;p45"/>
            <p:cNvSpPr/>
            <p:nvPr/>
          </p:nvSpPr>
          <p:spPr>
            <a:xfrm>
              <a:off x="957479"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5" name="Google Shape;7225;p45"/>
            <p:cNvSpPr/>
            <p:nvPr/>
          </p:nvSpPr>
          <p:spPr>
            <a:xfrm>
              <a:off x="409806"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6" name="Google Shape;7226;p45"/>
            <p:cNvSpPr/>
            <p:nvPr/>
          </p:nvSpPr>
          <p:spPr>
            <a:xfrm>
              <a:off x="738432"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7" name="Google Shape;7227;p45"/>
            <p:cNvSpPr/>
            <p:nvPr/>
          </p:nvSpPr>
          <p:spPr>
            <a:xfrm>
              <a:off x="128610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8" name="Google Shape;7228;p45"/>
            <p:cNvSpPr/>
            <p:nvPr/>
          </p:nvSpPr>
          <p:spPr>
            <a:xfrm>
              <a:off x="1064574"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9" name="Google Shape;7229;p45"/>
            <p:cNvSpPr/>
            <p:nvPr/>
          </p:nvSpPr>
          <p:spPr>
            <a:xfrm>
              <a:off x="161473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0" name="Google Shape;7230;p45"/>
            <p:cNvSpPr/>
            <p:nvPr/>
          </p:nvSpPr>
          <p:spPr>
            <a:xfrm>
              <a:off x="194087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1" name="Google Shape;7231;p45"/>
            <p:cNvSpPr/>
            <p:nvPr/>
          </p:nvSpPr>
          <p:spPr>
            <a:xfrm>
              <a:off x="1393203"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2" name="Google Shape;7232;p45"/>
            <p:cNvSpPr/>
            <p:nvPr/>
          </p:nvSpPr>
          <p:spPr>
            <a:xfrm>
              <a:off x="172182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3" name="Google Shape;7233;p45"/>
            <p:cNvSpPr/>
            <p:nvPr/>
          </p:nvSpPr>
          <p:spPr>
            <a:xfrm>
              <a:off x="226950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4" name="Google Shape;7234;p45"/>
            <p:cNvSpPr/>
            <p:nvPr/>
          </p:nvSpPr>
          <p:spPr>
            <a:xfrm>
              <a:off x="2595646"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5" name="Google Shape;7235;p45"/>
            <p:cNvSpPr/>
            <p:nvPr/>
          </p:nvSpPr>
          <p:spPr>
            <a:xfrm>
              <a:off x="2047971"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6" name="Google Shape;7236;p45"/>
            <p:cNvSpPr/>
            <p:nvPr/>
          </p:nvSpPr>
          <p:spPr>
            <a:xfrm>
              <a:off x="237659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7" name="Google Shape;7237;p45"/>
            <p:cNvSpPr/>
            <p:nvPr/>
          </p:nvSpPr>
          <p:spPr>
            <a:xfrm>
              <a:off x="2924274"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8" name="Google Shape;7238;p45"/>
            <p:cNvSpPr/>
            <p:nvPr/>
          </p:nvSpPr>
          <p:spPr>
            <a:xfrm>
              <a:off x="325041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9" name="Google Shape;7239;p45"/>
            <p:cNvSpPr/>
            <p:nvPr/>
          </p:nvSpPr>
          <p:spPr>
            <a:xfrm>
              <a:off x="2702740"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0" name="Google Shape;7240;p45"/>
            <p:cNvSpPr/>
            <p:nvPr/>
          </p:nvSpPr>
          <p:spPr>
            <a:xfrm>
              <a:off x="3031368"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1" name="Google Shape;7241;p45"/>
            <p:cNvSpPr/>
            <p:nvPr/>
          </p:nvSpPr>
          <p:spPr>
            <a:xfrm>
              <a:off x="3579042"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2" name="Google Shape;7242;p45"/>
            <p:cNvSpPr/>
            <p:nvPr/>
          </p:nvSpPr>
          <p:spPr>
            <a:xfrm>
              <a:off x="390518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3" name="Google Shape;7243;p45"/>
            <p:cNvSpPr/>
            <p:nvPr/>
          </p:nvSpPr>
          <p:spPr>
            <a:xfrm>
              <a:off x="335750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4" name="Google Shape;7244;p45"/>
            <p:cNvSpPr/>
            <p:nvPr/>
          </p:nvSpPr>
          <p:spPr>
            <a:xfrm>
              <a:off x="3686137"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5" name="Google Shape;7245;p45"/>
            <p:cNvSpPr/>
            <p:nvPr/>
          </p:nvSpPr>
          <p:spPr>
            <a:xfrm>
              <a:off x="423381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6" name="Google Shape;7246;p45"/>
            <p:cNvSpPr/>
            <p:nvPr/>
          </p:nvSpPr>
          <p:spPr>
            <a:xfrm>
              <a:off x="455995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7" name="Google Shape;7247;p45"/>
            <p:cNvSpPr/>
            <p:nvPr/>
          </p:nvSpPr>
          <p:spPr>
            <a:xfrm>
              <a:off x="401227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8" name="Google Shape;7248;p45"/>
            <p:cNvSpPr/>
            <p:nvPr/>
          </p:nvSpPr>
          <p:spPr>
            <a:xfrm>
              <a:off x="4340906"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9" name="Google Shape;7249;p45"/>
            <p:cNvSpPr/>
            <p:nvPr/>
          </p:nvSpPr>
          <p:spPr>
            <a:xfrm>
              <a:off x="488858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0" name="Google Shape;7250;p45"/>
            <p:cNvSpPr/>
            <p:nvPr/>
          </p:nvSpPr>
          <p:spPr>
            <a:xfrm>
              <a:off x="4667048"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7251" name="Google Shape;7251;p45"/>
          <p:cNvGrpSpPr/>
          <p:nvPr/>
        </p:nvGrpSpPr>
        <p:grpSpPr>
          <a:xfrm>
            <a:off x="83664" y="4054314"/>
            <a:ext cx="12009863" cy="176637"/>
            <a:chOff x="83664" y="3988163"/>
            <a:chExt cx="12009863" cy="176637"/>
          </a:xfrm>
        </p:grpSpPr>
        <p:sp>
          <p:nvSpPr>
            <p:cNvPr id="7252" name="Google Shape;7252;p45"/>
            <p:cNvSpPr/>
            <p:nvPr/>
          </p:nvSpPr>
          <p:spPr>
            <a:xfrm>
              <a:off x="1187199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3" name="Google Shape;7253;p45"/>
            <p:cNvSpPr/>
            <p:nvPr/>
          </p:nvSpPr>
          <p:spPr>
            <a:xfrm>
              <a:off x="1154585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4" name="Google Shape;7254;p45"/>
            <p:cNvSpPr/>
            <p:nvPr/>
          </p:nvSpPr>
          <p:spPr>
            <a:xfrm flipH="1">
              <a:off x="1197908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5" name="Google Shape;7255;p45"/>
            <p:cNvSpPr/>
            <p:nvPr/>
          </p:nvSpPr>
          <p:spPr>
            <a:xfrm flipH="1">
              <a:off x="1165294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6" name="Google Shape;7256;p45"/>
            <p:cNvSpPr/>
            <p:nvPr/>
          </p:nvSpPr>
          <p:spPr>
            <a:xfrm>
              <a:off x="1121722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7" name="Google Shape;7257;p45"/>
            <p:cNvSpPr/>
            <p:nvPr/>
          </p:nvSpPr>
          <p:spPr>
            <a:xfrm>
              <a:off x="1089108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8" name="Google Shape;7258;p45"/>
            <p:cNvSpPr/>
            <p:nvPr/>
          </p:nvSpPr>
          <p:spPr>
            <a:xfrm flipH="1">
              <a:off x="1132431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9" name="Google Shape;7259;p45"/>
            <p:cNvSpPr/>
            <p:nvPr/>
          </p:nvSpPr>
          <p:spPr>
            <a:xfrm flipH="1">
              <a:off x="1099817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0" name="Google Shape;7260;p45"/>
            <p:cNvSpPr/>
            <p:nvPr/>
          </p:nvSpPr>
          <p:spPr>
            <a:xfrm>
              <a:off x="1056245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1" name="Google Shape;7261;p45"/>
            <p:cNvSpPr/>
            <p:nvPr/>
          </p:nvSpPr>
          <p:spPr>
            <a:xfrm>
              <a:off x="1023631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2" name="Google Shape;7262;p45"/>
            <p:cNvSpPr/>
            <p:nvPr/>
          </p:nvSpPr>
          <p:spPr>
            <a:xfrm flipH="1">
              <a:off x="10669550"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3" name="Google Shape;7263;p45"/>
            <p:cNvSpPr/>
            <p:nvPr/>
          </p:nvSpPr>
          <p:spPr>
            <a:xfrm flipH="1">
              <a:off x="10343410"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4" name="Google Shape;7264;p45"/>
            <p:cNvSpPr/>
            <p:nvPr/>
          </p:nvSpPr>
          <p:spPr>
            <a:xfrm>
              <a:off x="990768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5" name="Google Shape;7265;p45"/>
            <p:cNvSpPr/>
            <p:nvPr/>
          </p:nvSpPr>
          <p:spPr>
            <a:xfrm>
              <a:off x="958154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6" name="Google Shape;7266;p45"/>
            <p:cNvSpPr/>
            <p:nvPr/>
          </p:nvSpPr>
          <p:spPr>
            <a:xfrm flipH="1">
              <a:off x="1001478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7" name="Google Shape;7267;p45"/>
            <p:cNvSpPr/>
            <p:nvPr/>
          </p:nvSpPr>
          <p:spPr>
            <a:xfrm flipH="1">
              <a:off x="9688641"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8" name="Google Shape;7268;p45"/>
            <p:cNvSpPr/>
            <p:nvPr/>
          </p:nvSpPr>
          <p:spPr>
            <a:xfrm>
              <a:off x="925291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9" name="Google Shape;7269;p45"/>
            <p:cNvSpPr/>
            <p:nvPr/>
          </p:nvSpPr>
          <p:spPr>
            <a:xfrm>
              <a:off x="892677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0" name="Google Shape;7270;p45"/>
            <p:cNvSpPr/>
            <p:nvPr/>
          </p:nvSpPr>
          <p:spPr>
            <a:xfrm flipH="1">
              <a:off x="936001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1" name="Google Shape;7271;p45"/>
            <p:cNvSpPr/>
            <p:nvPr/>
          </p:nvSpPr>
          <p:spPr>
            <a:xfrm flipH="1">
              <a:off x="9033872"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2" name="Google Shape;7272;p45"/>
            <p:cNvSpPr/>
            <p:nvPr/>
          </p:nvSpPr>
          <p:spPr>
            <a:xfrm>
              <a:off x="85981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3" name="Google Shape;7273;p45"/>
            <p:cNvSpPr/>
            <p:nvPr/>
          </p:nvSpPr>
          <p:spPr>
            <a:xfrm flipH="1">
              <a:off x="8705243"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4" name="Google Shape;7274;p45"/>
            <p:cNvSpPr/>
            <p:nvPr/>
          </p:nvSpPr>
          <p:spPr>
            <a:xfrm>
              <a:off x="826952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5" name="Google Shape;7275;p45"/>
            <p:cNvSpPr/>
            <p:nvPr/>
          </p:nvSpPr>
          <p:spPr>
            <a:xfrm>
              <a:off x="794337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6" name="Google Shape;7276;p45"/>
            <p:cNvSpPr/>
            <p:nvPr/>
          </p:nvSpPr>
          <p:spPr>
            <a:xfrm flipH="1">
              <a:off x="8376614"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7" name="Google Shape;7277;p45"/>
            <p:cNvSpPr/>
            <p:nvPr/>
          </p:nvSpPr>
          <p:spPr>
            <a:xfrm flipH="1">
              <a:off x="8050474"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8" name="Google Shape;7278;p45"/>
            <p:cNvSpPr/>
            <p:nvPr/>
          </p:nvSpPr>
          <p:spPr>
            <a:xfrm>
              <a:off x="7614751"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9" name="Google Shape;7279;p45"/>
            <p:cNvSpPr/>
            <p:nvPr/>
          </p:nvSpPr>
          <p:spPr>
            <a:xfrm>
              <a:off x="72886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0" name="Google Shape;7280;p45"/>
            <p:cNvSpPr/>
            <p:nvPr/>
          </p:nvSpPr>
          <p:spPr>
            <a:xfrm flipH="1">
              <a:off x="7721846"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1" name="Google Shape;7281;p45"/>
            <p:cNvSpPr/>
            <p:nvPr/>
          </p:nvSpPr>
          <p:spPr>
            <a:xfrm flipH="1">
              <a:off x="7395705"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2" name="Google Shape;7282;p45"/>
            <p:cNvSpPr/>
            <p:nvPr/>
          </p:nvSpPr>
          <p:spPr>
            <a:xfrm>
              <a:off x="695998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3" name="Google Shape;7283;p45"/>
            <p:cNvSpPr/>
            <p:nvPr/>
          </p:nvSpPr>
          <p:spPr>
            <a:xfrm>
              <a:off x="663384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4" name="Google Shape;7284;p45"/>
            <p:cNvSpPr/>
            <p:nvPr/>
          </p:nvSpPr>
          <p:spPr>
            <a:xfrm flipH="1">
              <a:off x="7067077"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5" name="Google Shape;7285;p45"/>
            <p:cNvSpPr/>
            <p:nvPr/>
          </p:nvSpPr>
          <p:spPr>
            <a:xfrm flipH="1">
              <a:off x="6740936"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6" name="Google Shape;7286;p45"/>
            <p:cNvSpPr/>
            <p:nvPr/>
          </p:nvSpPr>
          <p:spPr>
            <a:xfrm>
              <a:off x="630521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7" name="Google Shape;7287;p45"/>
            <p:cNvSpPr/>
            <p:nvPr/>
          </p:nvSpPr>
          <p:spPr>
            <a:xfrm>
              <a:off x="59790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8" name="Google Shape;7288;p45"/>
            <p:cNvSpPr/>
            <p:nvPr/>
          </p:nvSpPr>
          <p:spPr>
            <a:xfrm flipH="1">
              <a:off x="641230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9" name="Google Shape;7289;p45"/>
            <p:cNvSpPr/>
            <p:nvPr/>
          </p:nvSpPr>
          <p:spPr>
            <a:xfrm flipH="1">
              <a:off x="6086167"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0" name="Google Shape;7290;p45"/>
            <p:cNvSpPr/>
            <p:nvPr/>
          </p:nvSpPr>
          <p:spPr>
            <a:xfrm>
              <a:off x="565044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1" name="Google Shape;7291;p45"/>
            <p:cNvSpPr/>
            <p:nvPr/>
          </p:nvSpPr>
          <p:spPr>
            <a:xfrm>
              <a:off x="53243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2" name="Google Shape;7292;p45"/>
            <p:cNvSpPr/>
            <p:nvPr/>
          </p:nvSpPr>
          <p:spPr>
            <a:xfrm flipH="1">
              <a:off x="575753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3" name="Google Shape;7293;p45"/>
            <p:cNvSpPr/>
            <p:nvPr/>
          </p:nvSpPr>
          <p:spPr>
            <a:xfrm flipH="1">
              <a:off x="5431399"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4" name="Google Shape;7294;p45"/>
            <p:cNvSpPr/>
            <p:nvPr/>
          </p:nvSpPr>
          <p:spPr>
            <a:xfrm>
              <a:off x="49956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5" name="Google Shape;7295;p45"/>
            <p:cNvSpPr/>
            <p:nvPr/>
          </p:nvSpPr>
          <p:spPr>
            <a:xfrm flipH="1">
              <a:off x="510276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6" name="Google Shape;7296;p45"/>
            <p:cNvSpPr/>
            <p:nvPr/>
          </p:nvSpPr>
          <p:spPr>
            <a:xfrm>
              <a:off x="46670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7" name="Google Shape;7297;p45"/>
            <p:cNvSpPr/>
            <p:nvPr/>
          </p:nvSpPr>
          <p:spPr>
            <a:xfrm>
              <a:off x="434090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8" name="Google Shape;7298;p45"/>
            <p:cNvSpPr/>
            <p:nvPr/>
          </p:nvSpPr>
          <p:spPr>
            <a:xfrm flipH="1">
              <a:off x="4774142"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9" name="Google Shape;7299;p45"/>
            <p:cNvSpPr/>
            <p:nvPr/>
          </p:nvSpPr>
          <p:spPr>
            <a:xfrm flipH="1">
              <a:off x="444800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0" name="Google Shape;7300;p45"/>
            <p:cNvSpPr/>
            <p:nvPr/>
          </p:nvSpPr>
          <p:spPr>
            <a:xfrm>
              <a:off x="401227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1" name="Google Shape;7301;p45"/>
            <p:cNvSpPr/>
            <p:nvPr/>
          </p:nvSpPr>
          <p:spPr>
            <a:xfrm>
              <a:off x="368613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2" name="Google Shape;7302;p45"/>
            <p:cNvSpPr/>
            <p:nvPr/>
          </p:nvSpPr>
          <p:spPr>
            <a:xfrm flipH="1">
              <a:off x="4119373"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3" name="Google Shape;7303;p45"/>
            <p:cNvSpPr/>
            <p:nvPr/>
          </p:nvSpPr>
          <p:spPr>
            <a:xfrm flipH="1">
              <a:off x="379323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4" name="Google Shape;7304;p45"/>
            <p:cNvSpPr/>
            <p:nvPr/>
          </p:nvSpPr>
          <p:spPr>
            <a:xfrm>
              <a:off x="33575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5" name="Google Shape;7305;p45"/>
            <p:cNvSpPr/>
            <p:nvPr/>
          </p:nvSpPr>
          <p:spPr>
            <a:xfrm>
              <a:off x="303136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6" name="Google Shape;7306;p45"/>
            <p:cNvSpPr/>
            <p:nvPr/>
          </p:nvSpPr>
          <p:spPr>
            <a:xfrm flipH="1">
              <a:off x="3464604"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7" name="Google Shape;7307;p45"/>
            <p:cNvSpPr/>
            <p:nvPr/>
          </p:nvSpPr>
          <p:spPr>
            <a:xfrm flipH="1">
              <a:off x="313846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8" name="Google Shape;7308;p45"/>
            <p:cNvSpPr/>
            <p:nvPr/>
          </p:nvSpPr>
          <p:spPr>
            <a:xfrm>
              <a:off x="270274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9" name="Google Shape;7309;p45"/>
            <p:cNvSpPr/>
            <p:nvPr/>
          </p:nvSpPr>
          <p:spPr>
            <a:xfrm>
              <a:off x="237659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0" name="Google Shape;7310;p45"/>
            <p:cNvSpPr/>
            <p:nvPr/>
          </p:nvSpPr>
          <p:spPr>
            <a:xfrm flipH="1">
              <a:off x="280983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1" name="Google Shape;7311;p45"/>
            <p:cNvSpPr/>
            <p:nvPr/>
          </p:nvSpPr>
          <p:spPr>
            <a:xfrm flipH="1">
              <a:off x="248369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2" name="Google Shape;7312;p45"/>
            <p:cNvSpPr/>
            <p:nvPr/>
          </p:nvSpPr>
          <p:spPr>
            <a:xfrm>
              <a:off x="20479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3" name="Google Shape;7313;p45"/>
            <p:cNvSpPr/>
            <p:nvPr/>
          </p:nvSpPr>
          <p:spPr>
            <a:xfrm>
              <a:off x="172183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4" name="Google Shape;7314;p45"/>
            <p:cNvSpPr/>
            <p:nvPr/>
          </p:nvSpPr>
          <p:spPr>
            <a:xfrm flipH="1">
              <a:off x="215506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5" name="Google Shape;7315;p45"/>
            <p:cNvSpPr/>
            <p:nvPr/>
          </p:nvSpPr>
          <p:spPr>
            <a:xfrm flipH="1">
              <a:off x="1828926"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6" name="Google Shape;7316;p45"/>
            <p:cNvSpPr/>
            <p:nvPr/>
          </p:nvSpPr>
          <p:spPr>
            <a:xfrm>
              <a:off x="13932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7" name="Google Shape;7317;p45"/>
            <p:cNvSpPr/>
            <p:nvPr/>
          </p:nvSpPr>
          <p:spPr>
            <a:xfrm flipH="1">
              <a:off x="1500297"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8" name="Google Shape;7318;p45"/>
            <p:cNvSpPr/>
            <p:nvPr/>
          </p:nvSpPr>
          <p:spPr>
            <a:xfrm>
              <a:off x="10645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9" name="Google Shape;7319;p45"/>
            <p:cNvSpPr/>
            <p:nvPr/>
          </p:nvSpPr>
          <p:spPr>
            <a:xfrm>
              <a:off x="73843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20" name="Google Shape;7320;p45"/>
            <p:cNvSpPr/>
            <p:nvPr/>
          </p:nvSpPr>
          <p:spPr>
            <a:xfrm flipH="1">
              <a:off x="1171668"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21" name="Google Shape;7321;p45"/>
            <p:cNvSpPr/>
            <p:nvPr/>
          </p:nvSpPr>
          <p:spPr>
            <a:xfrm flipH="1">
              <a:off x="84552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22" name="Google Shape;7322;p45"/>
            <p:cNvSpPr/>
            <p:nvPr/>
          </p:nvSpPr>
          <p:spPr>
            <a:xfrm>
              <a:off x="40980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23" name="Google Shape;7323;p45"/>
            <p:cNvSpPr/>
            <p:nvPr/>
          </p:nvSpPr>
          <p:spPr>
            <a:xfrm>
              <a:off x="8366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24" name="Google Shape;7324;p45"/>
            <p:cNvSpPr/>
            <p:nvPr/>
          </p:nvSpPr>
          <p:spPr>
            <a:xfrm flipH="1">
              <a:off x="516899"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25" name="Google Shape;7325;p45"/>
            <p:cNvSpPr/>
            <p:nvPr/>
          </p:nvSpPr>
          <p:spPr>
            <a:xfrm flipH="1">
              <a:off x="19075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sp>
        <p:nvSpPr>
          <p:cNvPr id="7326" name="Google Shape;7326;p45"/>
          <p:cNvSpPr/>
          <p:nvPr/>
        </p:nvSpPr>
        <p:spPr>
          <a:xfrm>
            <a:off x="0" y="0"/>
            <a:ext cx="12192000" cy="6858000"/>
          </a:xfrm>
          <a:prstGeom prst="rect">
            <a:avLst/>
          </a:prstGeom>
          <a:solidFill>
            <a:schemeClr val="lt1">
              <a:alpha val="49803"/>
            </a:schemeClr>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 Slide 1">
    <p:bg>
      <p:bgPr>
        <a:solidFill>
          <a:schemeClr val="accent1"/>
        </a:solidFill>
      </p:bgPr>
    </p:bg>
    <p:spTree>
      <p:nvGrpSpPr>
        <p:cNvPr id="7332" name="Shape 7332"/>
        <p:cNvGrpSpPr/>
        <p:nvPr/>
      </p:nvGrpSpPr>
      <p:grpSpPr>
        <a:xfrm>
          <a:off x="0" y="0"/>
          <a:ext cx="0" cy="0"/>
          <a:chOff x="0" y="0"/>
          <a:chExt cx="0" cy="0"/>
        </a:xfrm>
      </p:grpSpPr>
      <p:sp>
        <p:nvSpPr>
          <p:cNvPr id="7333" name="Google Shape;7333;p47"/>
          <p:cNvSpPr txBox="1"/>
          <p:nvPr>
            <p:ph type="title"/>
          </p:nvPr>
        </p:nvSpPr>
        <p:spPr>
          <a:xfrm>
            <a:off x="269302" y="2084187"/>
            <a:ext cx="8964185" cy="1793090"/>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5882"/>
              <a:buFont typeface="Quattrocento Sans"/>
              <a:buNone/>
              <a:defRPr sz="5882">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34" name="Google Shape;7334;p47"/>
          <p:cNvSpPr txBox="1"/>
          <p:nvPr>
            <p:ph idx="1" type="body"/>
          </p:nvPr>
        </p:nvSpPr>
        <p:spPr>
          <a:xfrm>
            <a:off x="269302" y="3878574"/>
            <a:ext cx="8964186" cy="1792326"/>
          </a:xfrm>
          <a:prstGeom prst="rect">
            <a:avLst/>
          </a:prstGeom>
          <a:noFill/>
          <a:ln>
            <a:noFill/>
          </a:ln>
        </p:spPr>
        <p:txBody>
          <a:bodyPr anchorCtr="0" anchor="t" bIns="146300" lIns="182875" spcFirstLastPara="1" rIns="182875" wrap="square" tIns="146300"/>
          <a:lstStyle>
            <a:lvl1pPr indent="-228600" lvl="0" marL="457200" algn="l">
              <a:lnSpc>
                <a:spcPct val="90000"/>
              </a:lnSpc>
              <a:spcBef>
                <a:spcPts val="0"/>
              </a:spcBef>
              <a:spcAft>
                <a:spcPts val="0"/>
              </a:spcAft>
              <a:buClr>
                <a:schemeClr val="lt1"/>
              </a:buClr>
              <a:buSzPts val="3176"/>
              <a:buNone/>
              <a:defRPr sz="3529">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335" name="Google Shape;7335;p47"/>
          <p:cNvSpPr txBox="1"/>
          <p:nvPr>
            <p:ph idx="11" type="ftr"/>
          </p:nvPr>
        </p:nvSpPr>
        <p:spPr>
          <a:xfrm>
            <a:off x="269239" y="6558796"/>
            <a:ext cx="3859607" cy="134483"/>
          </a:xfrm>
          <a:prstGeom prst="rect">
            <a:avLst/>
          </a:prstGeom>
          <a:noFill/>
          <a:ln>
            <a:noFill/>
          </a:ln>
        </p:spPr>
        <p:txBody>
          <a:bodyPr anchorCtr="0" anchor="ctr" bIns="0" lIns="0" spcFirstLastPara="1" rIns="91425"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6" name="Google Shape;7336;p47"/>
          <p:cNvSpPr txBox="1"/>
          <p:nvPr>
            <p:ph idx="12" type="sldNum"/>
          </p:nvPr>
        </p:nvSpPr>
        <p:spPr>
          <a:xfrm>
            <a:off x="11367166" y="6558796"/>
            <a:ext cx="555596" cy="134483"/>
          </a:xfrm>
          <a:prstGeom prst="rect">
            <a:avLst/>
          </a:prstGeom>
          <a:noFill/>
          <a:ln>
            <a:noFill/>
          </a:ln>
        </p:spPr>
        <p:txBody>
          <a:bodyPr anchorCtr="0" anchor="ctr" bIns="0" lIns="91425"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337" name="Google Shape;7337;p47"/>
          <p:cNvPicPr preferRelativeResize="0"/>
          <p:nvPr/>
        </p:nvPicPr>
        <p:blipFill rotWithShape="1">
          <a:blip r:embed="rId2">
            <a:alphaModFix/>
          </a:blip>
          <a:srcRect b="0" l="0" r="0" t="0"/>
          <a:stretch/>
        </p:blipFill>
        <p:spPr>
          <a:xfrm>
            <a:off x="455226" y="470410"/>
            <a:ext cx="1606863" cy="35215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p:cSld name="Blank Blue">
    <p:bg>
      <p:bgPr>
        <a:solidFill>
          <a:schemeClr val="accent1"/>
        </a:solidFill>
      </p:bgPr>
    </p:bg>
    <p:spTree>
      <p:nvGrpSpPr>
        <p:cNvPr id="7338" name="Shape 7338"/>
        <p:cNvGrpSpPr/>
        <p:nvPr/>
      </p:nvGrpSpPr>
      <p:grpSpPr>
        <a:xfrm>
          <a:off x="0" y="0"/>
          <a:ext cx="0" cy="0"/>
          <a:chOff x="0" y="0"/>
          <a:chExt cx="0" cy="0"/>
        </a:xfrm>
      </p:grpSpPr>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339" name="Shape 7339"/>
        <p:cNvGrpSpPr/>
        <p:nvPr/>
      </p:nvGrpSpPr>
      <p:grpSpPr>
        <a:xfrm>
          <a:off x="0" y="0"/>
          <a:ext cx="0" cy="0"/>
          <a:chOff x="0" y="0"/>
          <a:chExt cx="0" cy="0"/>
        </a:xfrm>
      </p:grpSpPr>
      <p:sp>
        <p:nvSpPr>
          <p:cNvPr id="7340" name="Google Shape;7340;p49"/>
          <p:cNvSpPr txBox="1"/>
          <p:nvPr>
            <p:ph type="title"/>
          </p:nvPr>
        </p:nvSpPr>
        <p:spPr>
          <a:xfrm>
            <a:off x="268928" y="29110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st level color text">
  <p:cSld name="Title and Content 1st level color text">
    <p:spTree>
      <p:nvGrpSpPr>
        <p:cNvPr id="7341" name="Shape 7341"/>
        <p:cNvGrpSpPr/>
        <p:nvPr/>
      </p:nvGrpSpPr>
      <p:grpSpPr>
        <a:xfrm>
          <a:off x="0" y="0"/>
          <a:ext cx="0" cy="0"/>
          <a:chOff x="0" y="0"/>
          <a:chExt cx="0" cy="0"/>
        </a:xfrm>
      </p:grpSpPr>
      <p:sp>
        <p:nvSpPr>
          <p:cNvPr id="7342" name="Google Shape;7342;p50"/>
          <p:cNvSpPr txBox="1"/>
          <p:nvPr>
            <p:ph idx="1" type="body"/>
          </p:nvPr>
        </p:nvSpPr>
        <p:spPr>
          <a:xfrm>
            <a:off x="269239" y="1189178"/>
            <a:ext cx="11653523" cy="2187971"/>
          </a:xfrm>
          <a:prstGeom prst="rect">
            <a:avLst/>
          </a:prstGeom>
          <a:noFill/>
          <a:ln>
            <a:noFill/>
          </a:ln>
        </p:spPr>
        <p:txBody>
          <a:bodyPr anchorCtr="0" anchor="t" bIns="91425" lIns="146300" spcFirstLastPara="1" rIns="146300" wrap="square" tIns="91425"/>
          <a:lstStyle>
            <a:lvl1pPr indent="-452685" lvl="0" marL="457200" algn="l">
              <a:lnSpc>
                <a:spcPct val="90000"/>
              </a:lnSpc>
              <a:spcBef>
                <a:spcPts val="784"/>
              </a:spcBef>
              <a:spcAft>
                <a:spcPts val="0"/>
              </a:spcAft>
              <a:buClr>
                <a:schemeClr val="dk2"/>
              </a:buClr>
              <a:buSzPts val="3529"/>
              <a:buChar char="•"/>
              <a:defRPr sz="3921">
                <a:solidFill>
                  <a:schemeClr val="dk2"/>
                </a:solidFill>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343" name="Google Shape;7343;p50"/>
          <p:cNvSpPr txBox="1"/>
          <p:nvPr>
            <p:ph type="title"/>
          </p:nvPr>
        </p:nvSpPr>
        <p:spPr>
          <a:xfrm>
            <a:off x="268928" y="29110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28" name="Shape 28"/>
        <p:cNvGrpSpPr/>
        <p:nvPr/>
      </p:nvGrpSpPr>
      <p:grpSpPr>
        <a:xfrm>
          <a:off x="0" y="0"/>
          <a:ext cx="0" cy="0"/>
          <a:chOff x="0" y="0"/>
          <a:chExt cx="0" cy="0"/>
        </a:xfrm>
      </p:grpSpPr>
      <p:grpSp>
        <p:nvGrpSpPr>
          <p:cNvPr id="29" name="Google Shape;29;p6"/>
          <p:cNvGrpSpPr/>
          <p:nvPr/>
        </p:nvGrpSpPr>
        <p:grpSpPr>
          <a:xfrm>
            <a:off x="83663" y="2629143"/>
            <a:ext cx="12009863" cy="176637"/>
            <a:chOff x="83663" y="2532000"/>
            <a:chExt cx="12009863" cy="176637"/>
          </a:xfrm>
        </p:grpSpPr>
        <p:sp>
          <p:nvSpPr>
            <p:cNvPr id="30" name="Google Shape;30;p6"/>
            <p:cNvSpPr/>
            <p:nvPr/>
          </p:nvSpPr>
          <p:spPr>
            <a:xfrm>
              <a:off x="30519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 name="Google Shape;31;p6"/>
            <p:cNvSpPr/>
            <p:nvPr/>
          </p:nvSpPr>
          <p:spPr>
            <a:xfrm>
              <a:off x="63133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 name="Google Shape;32;p6"/>
            <p:cNvSpPr/>
            <p:nvPr/>
          </p:nvSpPr>
          <p:spPr>
            <a:xfrm>
              <a:off x="8366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 name="Google Shape;33;p6"/>
            <p:cNvSpPr/>
            <p:nvPr/>
          </p:nvSpPr>
          <p:spPr>
            <a:xfrm>
              <a:off x="41229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 name="Google Shape;34;p6"/>
            <p:cNvSpPr/>
            <p:nvPr/>
          </p:nvSpPr>
          <p:spPr>
            <a:xfrm>
              <a:off x="95996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 name="Google Shape;35;p6"/>
            <p:cNvSpPr/>
            <p:nvPr/>
          </p:nvSpPr>
          <p:spPr>
            <a:xfrm>
              <a:off x="128610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 name="Google Shape;36;p6"/>
            <p:cNvSpPr/>
            <p:nvPr/>
          </p:nvSpPr>
          <p:spPr>
            <a:xfrm>
              <a:off x="73843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 name="Google Shape;37;p6"/>
            <p:cNvSpPr/>
            <p:nvPr/>
          </p:nvSpPr>
          <p:spPr>
            <a:xfrm>
              <a:off x="106706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 name="Google Shape;38;p6"/>
            <p:cNvSpPr/>
            <p:nvPr/>
          </p:nvSpPr>
          <p:spPr>
            <a:xfrm>
              <a:off x="161473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 name="Google Shape;39;p6"/>
            <p:cNvSpPr/>
            <p:nvPr/>
          </p:nvSpPr>
          <p:spPr>
            <a:xfrm>
              <a:off x="194087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0" name="Google Shape;40;p6"/>
            <p:cNvSpPr/>
            <p:nvPr/>
          </p:nvSpPr>
          <p:spPr>
            <a:xfrm>
              <a:off x="139320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 name="Google Shape;41;p6"/>
            <p:cNvSpPr/>
            <p:nvPr/>
          </p:nvSpPr>
          <p:spPr>
            <a:xfrm>
              <a:off x="1721829"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 name="Google Shape;42;p6"/>
            <p:cNvSpPr/>
            <p:nvPr/>
          </p:nvSpPr>
          <p:spPr>
            <a:xfrm>
              <a:off x="226950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 name="Google Shape;43;p6"/>
            <p:cNvSpPr/>
            <p:nvPr/>
          </p:nvSpPr>
          <p:spPr>
            <a:xfrm>
              <a:off x="259564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 name="Google Shape;44;p6"/>
            <p:cNvSpPr/>
            <p:nvPr/>
          </p:nvSpPr>
          <p:spPr>
            <a:xfrm>
              <a:off x="204796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 name="Google Shape;45;p6"/>
            <p:cNvSpPr/>
            <p:nvPr/>
          </p:nvSpPr>
          <p:spPr>
            <a:xfrm>
              <a:off x="2376598"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 name="Google Shape;46;p6"/>
            <p:cNvSpPr/>
            <p:nvPr/>
          </p:nvSpPr>
          <p:spPr>
            <a:xfrm>
              <a:off x="292427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 name="Google Shape;47;p6"/>
            <p:cNvSpPr/>
            <p:nvPr/>
          </p:nvSpPr>
          <p:spPr>
            <a:xfrm>
              <a:off x="325041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 name="Google Shape;48;p6"/>
            <p:cNvSpPr/>
            <p:nvPr/>
          </p:nvSpPr>
          <p:spPr>
            <a:xfrm>
              <a:off x="270273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 name="Google Shape;49;p6"/>
            <p:cNvSpPr/>
            <p:nvPr/>
          </p:nvSpPr>
          <p:spPr>
            <a:xfrm>
              <a:off x="3031366"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 name="Google Shape;50;p6"/>
            <p:cNvSpPr/>
            <p:nvPr/>
          </p:nvSpPr>
          <p:spPr>
            <a:xfrm>
              <a:off x="35790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 name="Google Shape;51;p6"/>
            <p:cNvSpPr/>
            <p:nvPr/>
          </p:nvSpPr>
          <p:spPr>
            <a:xfrm>
              <a:off x="3357508"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 name="Google Shape;52;p6"/>
            <p:cNvSpPr/>
            <p:nvPr/>
          </p:nvSpPr>
          <p:spPr>
            <a:xfrm>
              <a:off x="390767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 name="Google Shape;53;p6"/>
            <p:cNvSpPr/>
            <p:nvPr/>
          </p:nvSpPr>
          <p:spPr>
            <a:xfrm>
              <a:off x="423381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 name="Google Shape;54;p6"/>
            <p:cNvSpPr/>
            <p:nvPr/>
          </p:nvSpPr>
          <p:spPr>
            <a:xfrm>
              <a:off x="3686136"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 name="Google Shape;55;p6"/>
            <p:cNvSpPr/>
            <p:nvPr/>
          </p:nvSpPr>
          <p:spPr>
            <a:xfrm>
              <a:off x="401476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 name="Google Shape;56;p6"/>
            <p:cNvSpPr/>
            <p:nvPr/>
          </p:nvSpPr>
          <p:spPr>
            <a:xfrm>
              <a:off x="4562439"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 name="Google Shape;57;p6"/>
            <p:cNvSpPr/>
            <p:nvPr/>
          </p:nvSpPr>
          <p:spPr>
            <a:xfrm>
              <a:off x="48885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 name="Google Shape;58;p6"/>
            <p:cNvSpPr/>
            <p:nvPr/>
          </p:nvSpPr>
          <p:spPr>
            <a:xfrm>
              <a:off x="4340905"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 name="Google Shape;59;p6"/>
            <p:cNvSpPr/>
            <p:nvPr/>
          </p:nvSpPr>
          <p:spPr>
            <a:xfrm>
              <a:off x="466953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 name="Google Shape;60;p6"/>
            <p:cNvSpPr/>
            <p:nvPr/>
          </p:nvSpPr>
          <p:spPr>
            <a:xfrm>
              <a:off x="521720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 name="Google Shape;61;p6"/>
            <p:cNvSpPr/>
            <p:nvPr/>
          </p:nvSpPr>
          <p:spPr>
            <a:xfrm>
              <a:off x="554334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 name="Google Shape;62;p6"/>
            <p:cNvSpPr/>
            <p:nvPr/>
          </p:nvSpPr>
          <p:spPr>
            <a:xfrm>
              <a:off x="4995674"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 name="Google Shape;63;p6"/>
            <p:cNvSpPr/>
            <p:nvPr/>
          </p:nvSpPr>
          <p:spPr>
            <a:xfrm>
              <a:off x="5324302"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 name="Google Shape;64;p6"/>
            <p:cNvSpPr/>
            <p:nvPr/>
          </p:nvSpPr>
          <p:spPr>
            <a:xfrm>
              <a:off x="587197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 name="Google Shape;65;p6"/>
            <p:cNvSpPr/>
            <p:nvPr/>
          </p:nvSpPr>
          <p:spPr>
            <a:xfrm>
              <a:off x="61981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 name="Google Shape;66;p6"/>
            <p:cNvSpPr/>
            <p:nvPr/>
          </p:nvSpPr>
          <p:spPr>
            <a:xfrm>
              <a:off x="565044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 name="Google Shape;67;p6"/>
            <p:cNvSpPr/>
            <p:nvPr/>
          </p:nvSpPr>
          <p:spPr>
            <a:xfrm>
              <a:off x="5979071"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 name="Google Shape;68;p6"/>
            <p:cNvSpPr/>
            <p:nvPr/>
          </p:nvSpPr>
          <p:spPr>
            <a:xfrm>
              <a:off x="652674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 name="Google Shape;69;p6"/>
            <p:cNvSpPr/>
            <p:nvPr/>
          </p:nvSpPr>
          <p:spPr>
            <a:xfrm>
              <a:off x="68528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 name="Google Shape;70;p6"/>
            <p:cNvSpPr/>
            <p:nvPr/>
          </p:nvSpPr>
          <p:spPr>
            <a:xfrm>
              <a:off x="630521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 name="Google Shape;71;p6"/>
            <p:cNvSpPr/>
            <p:nvPr/>
          </p:nvSpPr>
          <p:spPr>
            <a:xfrm>
              <a:off x="663384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 name="Google Shape;72;p6"/>
            <p:cNvSpPr/>
            <p:nvPr/>
          </p:nvSpPr>
          <p:spPr>
            <a:xfrm>
              <a:off x="71815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 name="Google Shape;73;p6"/>
            <p:cNvSpPr/>
            <p:nvPr/>
          </p:nvSpPr>
          <p:spPr>
            <a:xfrm>
              <a:off x="695998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 name="Google Shape;74;p6"/>
            <p:cNvSpPr/>
            <p:nvPr/>
          </p:nvSpPr>
          <p:spPr>
            <a:xfrm>
              <a:off x="75101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 name="Google Shape;75;p6"/>
            <p:cNvSpPr/>
            <p:nvPr/>
          </p:nvSpPr>
          <p:spPr>
            <a:xfrm>
              <a:off x="783628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 name="Google Shape;76;p6"/>
            <p:cNvSpPr/>
            <p:nvPr/>
          </p:nvSpPr>
          <p:spPr>
            <a:xfrm>
              <a:off x="7288609"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 name="Google Shape;77;p6"/>
            <p:cNvSpPr/>
            <p:nvPr/>
          </p:nvSpPr>
          <p:spPr>
            <a:xfrm>
              <a:off x="761723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 name="Google Shape;78;p6"/>
            <p:cNvSpPr/>
            <p:nvPr/>
          </p:nvSpPr>
          <p:spPr>
            <a:xfrm>
              <a:off x="816491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 name="Google Shape;79;p6"/>
            <p:cNvSpPr/>
            <p:nvPr/>
          </p:nvSpPr>
          <p:spPr>
            <a:xfrm>
              <a:off x="849105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 name="Google Shape;80;p6"/>
            <p:cNvSpPr/>
            <p:nvPr/>
          </p:nvSpPr>
          <p:spPr>
            <a:xfrm>
              <a:off x="7943378"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 name="Google Shape;81;p6"/>
            <p:cNvSpPr/>
            <p:nvPr/>
          </p:nvSpPr>
          <p:spPr>
            <a:xfrm>
              <a:off x="827200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 name="Google Shape;82;p6"/>
            <p:cNvSpPr/>
            <p:nvPr/>
          </p:nvSpPr>
          <p:spPr>
            <a:xfrm>
              <a:off x="88196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 name="Google Shape;83;p6"/>
            <p:cNvSpPr/>
            <p:nvPr/>
          </p:nvSpPr>
          <p:spPr>
            <a:xfrm>
              <a:off x="914582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 name="Google Shape;84;p6"/>
            <p:cNvSpPr/>
            <p:nvPr/>
          </p:nvSpPr>
          <p:spPr>
            <a:xfrm>
              <a:off x="8598147"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 name="Google Shape;85;p6"/>
            <p:cNvSpPr/>
            <p:nvPr/>
          </p:nvSpPr>
          <p:spPr>
            <a:xfrm>
              <a:off x="892677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 name="Google Shape;86;p6"/>
            <p:cNvSpPr/>
            <p:nvPr/>
          </p:nvSpPr>
          <p:spPr>
            <a:xfrm>
              <a:off x="947445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 name="Google Shape;87;p6"/>
            <p:cNvSpPr/>
            <p:nvPr/>
          </p:nvSpPr>
          <p:spPr>
            <a:xfrm>
              <a:off x="980059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 name="Google Shape;88;p6"/>
            <p:cNvSpPr/>
            <p:nvPr/>
          </p:nvSpPr>
          <p:spPr>
            <a:xfrm>
              <a:off x="925291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 name="Google Shape;89;p6"/>
            <p:cNvSpPr/>
            <p:nvPr/>
          </p:nvSpPr>
          <p:spPr>
            <a:xfrm>
              <a:off x="958154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 name="Google Shape;90;p6"/>
            <p:cNvSpPr/>
            <p:nvPr/>
          </p:nvSpPr>
          <p:spPr>
            <a:xfrm>
              <a:off x="101292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 name="Google Shape;91;p6"/>
            <p:cNvSpPr/>
            <p:nvPr/>
          </p:nvSpPr>
          <p:spPr>
            <a:xfrm>
              <a:off x="1045536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 name="Google Shape;92;p6"/>
            <p:cNvSpPr/>
            <p:nvPr/>
          </p:nvSpPr>
          <p:spPr>
            <a:xfrm>
              <a:off x="990768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 name="Google Shape;93;p6"/>
            <p:cNvSpPr/>
            <p:nvPr/>
          </p:nvSpPr>
          <p:spPr>
            <a:xfrm>
              <a:off x="10236312"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 name="Google Shape;94;p6"/>
            <p:cNvSpPr/>
            <p:nvPr/>
          </p:nvSpPr>
          <p:spPr>
            <a:xfrm>
              <a:off x="107839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 name="Google Shape;95;p6"/>
            <p:cNvSpPr/>
            <p:nvPr/>
          </p:nvSpPr>
          <p:spPr>
            <a:xfrm>
              <a:off x="10562454"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 name="Google Shape;96;p6"/>
            <p:cNvSpPr/>
            <p:nvPr/>
          </p:nvSpPr>
          <p:spPr>
            <a:xfrm>
              <a:off x="111126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 name="Google Shape;97;p6"/>
            <p:cNvSpPr/>
            <p:nvPr/>
          </p:nvSpPr>
          <p:spPr>
            <a:xfrm>
              <a:off x="1143875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 name="Google Shape;98;p6"/>
            <p:cNvSpPr/>
            <p:nvPr/>
          </p:nvSpPr>
          <p:spPr>
            <a:xfrm>
              <a:off x="10891083"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 name="Google Shape;99;p6"/>
            <p:cNvSpPr/>
            <p:nvPr/>
          </p:nvSpPr>
          <p:spPr>
            <a:xfrm>
              <a:off x="1121971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 name="Google Shape;100;p6"/>
            <p:cNvSpPr/>
            <p:nvPr/>
          </p:nvSpPr>
          <p:spPr>
            <a:xfrm>
              <a:off x="1176738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 name="Google Shape;101;p6"/>
            <p:cNvSpPr/>
            <p:nvPr/>
          </p:nvSpPr>
          <p:spPr>
            <a:xfrm>
              <a:off x="1209352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 name="Google Shape;102;p6"/>
            <p:cNvSpPr/>
            <p:nvPr/>
          </p:nvSpPr>
          <p:spPr>
            <a:xfrm>
              <a:off x="11545852"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 name="Google Shape;103;p6"/>
            <p:cNvSpPr/>
            <p:nvPr/>
          </p:nvSpPr>
          <p:spPr>
            <a:xfrm>
              <a:off x="1187448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04" name="Google Shape;104;p6"/>
          <p:cNvGrpSpPr/>
          <p:nvPr/>
        </p:nvGrpSpPr>
        <p:grpSpPr>
          <a:xfrm>
            <a:off x="83663" y="2914177"/>
            <a:ext cx="12009864" cy="176637"/>
            <a:chOff x="83663" y="2829776"/>
            <a:chExt cx="12009864" cy="176637"/>
          </a:xfrm>
        </p:grpSpPr>
        <p:sp>
          <p:nvSpPr>
            <p:cNvPr id="105" name="Google Shape;105;p6"/>
            <p:cNvSpPr/>
            <p:nvPr/>
          </p:nvSpPr>
          <p:spPr>
            <a:xfrm>
              <a:off x="695998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 name="Google Shape;106;p6"/>
            <p:cNvSpPr/>
            <p:nvPr/>
          </p:nvSpPr>
          <p:spPr>
            <a:xfrm>
              <a:off x="663384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 name="Google Shape;107;p6"/>
            <p:cNvSpPr/>
            <p:nvPr/>
          </p:nvSpPr>
          <p:spPr>
            <a:xfrm flipH="1">
              <a:off x="706707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 name="Google Shape;108;p6"/>
            <p:cNvSpPr/>
            <p:nvPr/>
          </p:nvSpPr>
          <p:spPr>
            <a:xfrm flipH="1">
              <a:off x="674093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 name="Google Shape;109;p6"/>
            <p:cNvSpPr/>
            <p:nvPr/>
          </p:nvSpPr>
          <p:spPr>
            <a:xfrm>
              <a:off x="630521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 name="Google Shape;110;p6"/>
            <p:cNvSpPr/>
            <p:nvPr/>
          </p:nvSpPr>
          <p:spPr>
            <a:xfrm>
              <a:off x="597907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 name="Google Shape;111;p6"/>
            <p:cNvSpPr/>
            <p:nvPr/>
          </p:nvSpPr>
          <p:spPr>
            <a:xfrm flipH="1">
              <a:off x="641230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 name="Google Shape;112;p6"/>
            <p:cNvSpPr/>
            <p:nvPr/>
          </p:nvSpPr>
          <p:spPr>
            <a:xfrm flipH="1">
              <a:off x="608616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 name="Google Shape;113;p6"/>
            <p:cNvSpPr/>
            <p:nvPr/>
          </p:nvSpPr>
          <p:spPr>
            <a:xfrm>
              <a:off x="565044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 name="Google Shape;114;p6"/>
            <p:cNvSpPr/>
            <p:nvPr/>
          </p:nvSpPr>
          <p:spPr>
            <a:xfrm>
              <a:off x="532430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 name="Google Shape;115;p6"/>
            <p:cNvSpPr/>
            <p:nvPr/>
          </p:nvSpPr>
          <p:spPr>
            <a:xfrm flipH="1">
              <a:off x="5757538"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 name="Google Shape;116;p6"/>
            <p:cNvSpPr/>
            <p:nvPr/>
          </p:nvSpPr>
          <p:spPr>
            <a:xfrm flipH="1">
              <a:off x="5431398"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 name="Google Shape;117;p6"/>
            <p:cNvSpPr/>
            <p:nvPr/>
          </p:nvSpPr>
          <p:spPr>
            <a:xfrm>
              <a:off x="499567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 name="Google Shape;118;p6"/>
            <p:cNvSpPr/>
            <p:nvPr/>
          </p:nvSpPr>
          <p:spPr>
            <a:xfrm>
              <a:off x="466953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 name="Google Shape;119;p6"/>
            <p:cNvSpPr/>
            <p:nvPr/>
          </p:nvSpPr>
          <p:spPr>
            <a:xfrm flipH="1">
              <a:off x="510276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 name="Google Shape;120;p6"/>
            <p:cNvSpPr/>
            <p:nvPr/>
          </p:nvSpPr>
          <p:spPr>
            <a:xfrm flipH="1">
              <a:off x="4776629"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 name="Google Shape;121;p6"/>
            <p:cNvSpPr/>
            <p:nvPr/>
          </p:nvSpPr>
          <p:spPr>
            <a:xfrm>
              <a:off x="434090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 name="Google Shape;122;p6"/>
            <p:cNvSpPr/>
            <p:nvPr/>
          </p:nvSpPr>
          <p:spPr>
            <a:xfrm>
              <a:off x="401476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 name="Google Shape;123;p6"/>
            <p:cNvSpPr/>
            <p:nvPr/>
          </p:nvSpPr>
          <p:spPr>
            <a:xfrm flipH="1">
              <a:off x="444799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 name="Google Shape;124;p6"/>
            <p:cNvSpPr/>
            <p:nvPr/>
          </p:nvSpPr>
          <p:spPr>
            <a:xfrm flipH="1">
              <a:off x="4121860"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 name="Google Shape;125;p6"/>
            <p:cNvSpPr/>
            <p:nvPr/>
          </p:nvSpPr>
          <p:spPr>
            <a:xfrm>
              <a:off x="368613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 name="Google Shape;126;p6"/>
            <p:cNvSpPr/>
            <p:nvPr/>
          </p:nvSpPr>
          <p:spPr>
            <a:xfrm flipH="1">
              <a:off x="3793231"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 name="Google Shape;127;p6"/>
            <p:cNvSpPr/>
            <p:nvPr/>
          </p:nvSpPr>
          <p:spPr>
            <a:xfrm>
              <a:off x="335750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 name="Google Shape;128;p6"/>
            <p:cNvSpPr/>
            <p:nvPr/>
          </p:nvSpPr>
          <p:spPr>
            <a:xfrm>
              <a:off x="3031367"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 name="Google Shape;129;p6"/>
            <p:cNvSpPr/>
            <p:nvPr/>
          </p:nvSpPr>
          <p:spPr>
            <a:xfrm flipH="1">
              <a:off x="3464602"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 name="Google Shape;130;p6"/>
            <p:cNvSpPr/>
            <p:nvPr/>
          </p:nvSpPr>
          <p:spPr>
            <a:xfrm flipH="1">
              <a:off x="3138462"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 name="Google Shape;131;p6"/>
            <p:cNvSpPr/>
            <p:nvPr/>
          </p:nvSpPr>
          <p:spPr>
            <a:xfrm>
              <a:off x="2702739"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 name="Google Shape;132;p6"/>
            <p:cNvSpPr/>
            <p:nvPr/>
          </p:nvSpPr>
          <p:spPr>
            <a:xfrm>
              <a:off x="237659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 name="Google Shape;133;p6"/>
            <p:cNvSpPr/>
            <p:nvPr/>
          </p:nvSpPr>
          <p:spPr>
            <a:xfrm flipH="1">
              <a:off x="2809833"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 name="Google Shape;134;p6"/>
            <p:cNvSpPr/>
            <p:nvPr/>
          </p:nvSpPr>
          <p:spPr>
            <a:xfrm flipH="1">
              <a:off x="2483693"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 name="Google Shape;135;p6"/>
            <p:cNvSpPr/>
            <p:nvPr/>
          </p:nvSpPr>
          <p:spPr>
            <a:xfrm>
              <a:off x="204797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 name="Google Shape;136;p6"/>
            <p:cNvSpPr/>
            <p:nvPr/>
          </p:nvSpPr>
          <p:spPr>
            <a:xfrm>
              <a:off x="172183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 name="Google Shape;137;p6"/>
            <p:cNvSpPr/>
            <p:nvPr/>
          </p:nvSpPr>
          <p:spPr>
            <a:xfrm flipH="1">
              <a:off x="2155065"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 name="Google Shape;138;p6"/>
            <p:cNvSpPr/>
            <p:nvPr/>
          </p:nvSpPr>
          <p:spPr>
            <a:xfrm flipH="1">
              <a:off x="1828924"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 name="Google Shape;139;p6"/>
            <p:cNvSpPr/>
            <p:nvPr/>
          </p:nvSpPr>
          <p:spPr>
            <a:xfrm>
              <a:off x="139320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 name="Google Shape;140;p6"/>
            <p:cNvSpPr/>
            <p:nvPr/>
          </p:nvSpPr>
          <p:spPr>
            <a:xfrm>
              <a:off x="106706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 name="Google Shape;141;p6"/>
            <p:cNvSpPr/>
            <p:nvPr/>
          </p:nvSpPr>
          <p:spPr>
            <a:xfrm flipH="1">
              <a:off x="150029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 name="Google Shape;142;p6"/>
            <p:cNvSpPr/>
            <p:nvPr/>
          </p:nvSpPr>
          <p:spPr>
            <a:xfrm flipH="1">
              <a:off x="1174155"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 name="Google Shape;143;p6"/>
            <p:cNvSpPr/>
            <p:nvPr/>
          </p:nvSpPr>
          <p:spPr>
            <a:xfrm>
              <a:off x="73843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 name="Google Shape;144;p6"/>
            <p:cNvSpPr/>
            <p:nvPr/>
          </p:nvSpPr>
          <p:spPr>
            <a:xfrm>
              <a:off x="41229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 name="Google Shape;145;p6"/>
            <p:cNvSpPr/>
            <p:nvPr/>
          </p:nvSpPr>
          <p:spPr>
            <a:xfrm flipH="1">
              <a:off x="84552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 name="Google Shape;146;p6"/>
            <p:cNvSpPr/>
            <p:nvPr/>
          </p:nvSpPr>
          <p:spPr>
            <a:xfrm flipH="1">
              <a:off x="519387"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 name="Google Shape;147;p6"/>
            <p:cNvSpPr/>
            <p:nvPr/>
          </p:nvSpPr>
          <p:spPr>
            <a:xfrm>
              <a:off x="8366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 name="Google Shape;148;p6"/>
            <p:cNvSpPr/>
            <p:nvPr/>
          </p:nvSpPr>
          <p:spPr>
            <a:xfrm flipH="1">
              <a:off x="19075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 name="Google Shape;149;p6"/>
            <p:cNvSpPr/>
            <p:nvPr/>
          </p:nvSpPr>
          <p:spPr>
            <a:xfrm>
              <a:off x="11874480"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 name="Google Shape;150;p6"/>
            <p:cNvSpPr/>
            <p:nvPr/>
          </p:nvSpPr>
          <p:spPr>
            <a:xfrm flipH="1">
              <a:off x="11981575"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 name="Google Shape;151;p6"/>
            <p:cNvSpPr/>
            <p:nvPr/>
          </p:nvSpPr>
          <p:spPr>
            <a:xfrm>
              <a:off x="1154585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 name="Google Shape;152;p6"/>
            <p:cNvSpPr/>
            <p:nvPr/>
          </p:nvSpPr>
          <p:spPr>
            <a:xfrm>
              <a:off x="11219711"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 name="Google Shape;153;p6"/>
            <p:cNvSpPr/>
            <p:nvPr/>
          </p:nvSpPr>
          <p:spPr>
            <a:xfrm flipH="1">
              <a:off x="11652945"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 name="Google Shape;154;p6"/>
            <p:cNvSpPr/>
            <p:nvPr/>
          </p:nvSpPr>
          <p:spPr>
            <a:xfrm flipH="1">
              <a:off x="11326806"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 name="Google Shape;155;p6"/>
            <p:cNvSpPr/>
            <p:nvPr/>
          </p:nvSpPr>
          <p:spPr>
            <a:xfrm>
              <a:off x="1089108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 name="Google Shape;156;p6"/>
            <p:cNvSpPr/>
            <p:nvPr/>
          </p:nvSpPr>
          <p:spPr>
            <a:xfrm flipH="1">
              <a:off x="10998177"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 name="Google Shape;157;p6"/>
            <p:cNvSpPr/>
            <p:nvPr/>
          </p:nvSpPr>
          <p:spPr>
            <a:xfrm>
              <a:off x="1056245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 name="Google Shape;158;p6"/>
            <p:cNvSpPr/>
            <p:nvPr/>
          </p:nvSpPr>
          <p:spPr>
            <a:xfrm>
              <a:off x="1023631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 name="Google Shape;159;p6"/>
            <p:cNvSpPr/>
            <p:nvPr/>
          </p:nvSpPr>
          <p:spPr>
            <a:xfrm flipH="1">
              <a:off x="10669548"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 name="Google Shape;160;p6"/>
            <p:cNvSpPr/>
            <p:nvPr/>
          </p:nvSpPr>
          <p:spPr>
            <a:xfrm flipH="1">
              <a:off x="10343408"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 name="Google Shape;161;p6"/>
            <p:cNvSpPr/>
            <p:nvPr/>
          </p:nvSpPr>
          <p:spPr>
            <a:xfrm>
              <a:off x="990768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 name="Google Shape;162;p6"/>
            <p:cNvSpPr/>
            <p:nvPr/>
          </p:nvSpPr>
          <p:spPr>
            <a:xfrm>
              <a:off x="9581544"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 name="Google Shape;163;p6"/>
            <p:cNvSpPr/>
            <p:nvPr/>
          </p:nvSpPr>
          <p:spPr>
            <a:xfrm flipH="1">
              <a:off x="10014780"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 name="Google Shape;164;p6"/>
            <p:cNvSpPr/>
            <p:nvPr/>
          </p:nvSpPr>
          <p:spPr>
            <a:xfrm flipH="1">
              <a:off x="9688639"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 name="Google Shape;165;p6"/>
            <p:cNvSpPr/>
            <p:nvPr/>
          </p:nvSpPr>
          <p:spPr>
            <a:xfrm>
              <a:off x="9252916"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 name="Google Shape;166;p6"/>
            <p:cNvSpPr/>
            <p:nvPr/>
          </p:nvSpPr>
          <p:spPr>
            <a:xfrm>
              <a:off x="892677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 name="Google Shape;167;p6"/>
            <p:cNvSpPr/>
            <p:nvPr/>
          </p:nvSpPr>
          <p:spPr>
            <a:xfrm flipH="1">
              <a:off x="9360011"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 name="Google Shape;168;p6"/>
            <p:cNvSpPr/>
            <p:nvPr/>
          </p:nvSpPr>
          <p:spPr>
            <a:xfrm flipH="1">
              <a:off x="9033870"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 name="Google Shape;169;p6"/>
            <p:cNvSpPr/>
            <p:nvPr/>
          </p:nvSpPr>
          <p:spPr>
            <a:xfrm>
              <a:off x="8598148"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 name="Google Shape;170;p6"/>
            <p:cNvSpPr/>
            <p:nvPr/>
          </p:nvSpPr>
          <p:spPr>
            <a:xfrm>
              <a:off x="827200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 name="Google Shape;171;p6"/>
            <p:cNvSpPr/>
            <p:nvPr/>
          </p:nvSpPr>
          <p:spPr>
            <a:xfrm flipH="1">
              <a:off x="870524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 name="Google Shape;172;p6"/>
            <p:cNvSpPr/>
            <p:nvPr/>
          </p:nvSpPr>
          <p:spPr>
            <a:xfrm flipH="1">
              <a:off x="8379101"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 name="Google Shape;173;p6"/>
            <p:cNvSpPr/>
            <p:nvPr/>
          </p:nvSpPr>
          <p:spPr>
            <a:xfrm>
              <a:off x="794337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 name="Google Shape;174;p6"/>
            <p:cNvSpPr/>
            <p:nvPr/>
          </p:nvSpPr>
          <p:spPr>
            <a:xfrm>
              <a:off x="761723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 name="Google Shape;175;p6"/>
            <p:cNvSpPr/>
            <p:nvPr/>
          </p:nvSpPr>
          <p:spPr>
            <a:xfrm flipH="1">
              <a:off x="805047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 name="Google Shape;176;p6"/>
            <p:cNvSpPr/>
            <p:nvPr/>
          </p:nvSpPr>
          <p:spPr>
            <a:xfrm flipH="1">
              <a:off x="7724332"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 name="Google Shape;177;p6"/>
            <p:cNvSpPr/>
            <p:nvPr/>
          </p:nvSpPr>
          <p:spPr>
            <a:xfrm>
              <a:off x="728860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 name="Google Shape;178;p6"/>
            <p:cNvSpPr/>
            <p:nvPr/>
          </p:nvSpPr>
          <p:spPr>
            <a:xfrm flipH="1">
              <a:off x="7395703"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79" name="Google Shape;179;p6"/>
          <p:cNvGrpSpPr/>
          <p:nvPr/>
        </p:nvGrpSpPr>
        <p:grpSpPr>
          <a:xfrm>
            <a:off x="83663" y="3199211"/>
            <a:ext cx="12009863" cy="176637"/>
            <a:chOff x="83663" y="3120085"/>
            <a:chExt cx="12009863" cy="176637"/>
          </a:xfrm>
        </p:grpSpPr>
        <p:sp>
          <p:nvSpPr>
            <p:cNvPr id="180" name="Google Shape;180;p6"/>
            <p:cNvSpPr/>
            <p:nvPr/>
          </p:nvSpPr>
          <p:spPr>
            <a:xfrm>
              <a:off x="30519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 name="Google Shape;181;p6"/>
            <p:cNvSpPr/>
            <p:nvPr/>
          </p:nvSpPr>
          <p:spPr>
            <a:xfrm>
              <a:off x="63133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 name="Google Shape;182;p6"/>
            <p:cNvSpPr/>
            <p:nvPr/>
          </p:nvSpPr>
          <p:spPr>
            <a:xfrm>
              <a:off x="8366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3" name="Google Shape;183;p6"/>
            <p:cNvSpPr/>
            <p:nvPr/>
          </p:nvSpPr>
          <p:spPr>
            <a:xfrm>
              <a:off x="41229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4" name="Google Shape;184;p6"/>
            <p:cNvSpPr/>
            <p:nvPr/>
          </p:nvSpPr>
          <p:spPr>
            <a:xfrm>
              <a:off x="95996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5" name="Google Shape;185;p6"/>
            <p:cNvSpPr/>
            <p:nvPr/>
          </p:nvSpPr>
          <p:spPr>
            <a:xfrm>
              <a:off x="128610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6" name="Google Shape;186;p6"/>
            <p:cNvSpPr/>
            <p:nvPr/>
          </p:nvSpPr>
          <p:spPr>
            <a:xfrm>
              <a:off x="73843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7" name="Google Shape;187;p6"/>
            <p:cNvSpPr/>
            <p:nvPr/>
          </p:nvSpPr>
          <p:spPr>
            <a:xfrm>
              <a:off x="106706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8" name="Google Shape;188;p6"/>
            <p:cNvSpPr/>
            <p:nvPr/>
          </p:nvSpPr>
          <p:spPr>
            <a:xfrm>
              <a:off x="161473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9" name="Google Shape;189;p6"/>
            <p:cNvSpPr/>
            <p:nvPr/>
          </p:nvSpPr>
          <p:spPr>
            <a:xfrm>
              <a:off x="194087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0" name="Google Shape;190;p6"/>
            <p:cNvSpPr/>
            <p:nvPr/>
          </p:nvSpPr>
          <p:spPr>
            <a:xfrm>
              <a:off x="139320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1" name="Google Shape;191;p6"/>
            <p:cNvSpPr/>
            <p:nvPr/>
          </p:nvSpPr>
          <p:spPr>
            <a:xfrm>
              <a:off x="1721829"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2" name="Google Shape;192;p6"/>
            <p:cNvSpPr/>
            <p:nvPr/>
          </p:nvSpPr>
          <p:spPr>
            <a:xfrm>
              <a:off x="226950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3" name="Google Shape;193;p6"/>
            <p:cNvSpPr/>
            <p:nvPr/>
          </p:nvSpPr>
          <p:spPr>
            <a:xfrm>
              <a:off x="259564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4" name="Google Shape;194;p6"/>
            <p:cNvSpPr/>
            <p:nvPr/>
          </p:nvSpPr>
          <p:spPr>
            <a:xfrm>
              <a:off x="204796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5" name="Google Shape;195;p6"/>
            <p:cNvSpPr/>
            <p:nvPr/>
          </p:nvSpPr>
          <p:spPr>
            <a:xfrm>
              <a:off x="2376598"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6" name="Google Shape;196;p6"/>
            <p:cNvSpPr/>
            <p:nvPr/>
          </p:nvSpPr>
          <p:spPr>
            <a:xfrm>
              <a:off x="292427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7" name="Google Shape;197;p6"/>
            <p:cNvSpPr/>
            <p:nvPr/>
          </p:nvSpPr>
          <p:spPr>
            <a:xfrm>
              <a:off x="325041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8" name="Google Shape;198;p6"/>
            <p:cNvSpPr/>
            <p:nvPr/>
          </p:nvSpPr>
          <p:spPr>
            <a:xfrm>
              <a:off x="270273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99" name="Google Shape;199;p6"/>
            <p:cNvSpPr/>
            <p:nvPr/>
          </p:nvSpPr>
          <p:spPr>
            <a:xfrm>
              <a:off x="3031366"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0" name="Google Shape;200;p6"/>
            <p:cNvSpPr/>
            <p:nvPr/>
          </p:nvSpPr>
          <p:spPr>
            <a:xfrm>
              <a:off x="35790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1" name="Google Shape;201;p6"/>
            <p:cNvSpPr/>
            <p:nvPr/>
          </p:nvSpPr>
          <p:spPr>
            <a:xfrm>
              <a:off x="3357508"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2" name="Google Shape;202;p6"/>
            <p:cNvSpPr/>
            <p:nvPr/>
          </p:nvSpPr>
          <p:spPr>
            <a:xfrm>
              <a:off x="390767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3" name="Google Shape;203;p6"/>
            <p:cNvSpPr/>
            <p:nvPr/>
          </p:nvSpPr>
          <p:spPr>
            <a:xfrm>
              <a:off x="423381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4" name="Google Shape;204;p6"/>
            <p:cNvSpPr/>
            <p:nvPr/>
          </p:nvSpPr>
          <p:spPr>
            <a:xfrm>
              <a:off x="3686136"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5" name="Google Shape;205;p6"/>
            <p:cNvSpPr/>
            <p:nvPr/>
          </p:nvSpPr>
          <p:spPr>
            <a:xfrm>
              <a:off x="401476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6" name="Google Shape;206;p6"/>
            <p:cNvSpPr/>
            <p:nvPr/>
          </p:nvSpPr>
          <p:spPr>
            <a:xfrm>
              <a:off x="4562439"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7" name="Google Shape;207;p6"/>
            <p:cNvSpPr/>
            <p:nvPr/>
          </p:nvSpPr>
          <p:spPr>
            <a:xfrm>
              <a:off x="48885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8" name="Google Shape;208;p6"/>
            <p:cNvSpPr/>
            <p:nvPr/>
          </p:nvSpPr>
          <p:spPr>
            <a:xfrm>
              <a:off x="4340905"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09" name="Google Shape;209;p6"/>
            <p:cNvSpPr/>
            <p:nvPr/>
          </p:nvSpPr>
          <p:spPr>
            <a:xfrm>
              <a:off x="466953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0" name="Google Shape;210;p6"/>
            <p:cNvSpPr/>
            <p:nvPr/>
          </p:nvSpPr>
          <p:spPr>
            <a:xfrm>
              <a:off x="521720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1" name="Google Shape;211;p6"/>
            <p:cNvSpPr/>
            <p:nvPr/>
          </p:nvSpPr>
          <p:spPr>
            <a:xfrm>
              <a:off x="554334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2" name="Google Shape;212;p6"/>
            <p:cNvSpPr/>
            <p:nvPr/>
          </p:nvSpPr>
          <p:spPr>
            <a:xfrm>
              <a:off x="4995674"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3" name="Google Shape;213;p6"/>
            <p:cNvSpPr/>
            <p:nvPr/>
          </p:nvSpPr>
          <p:spPr>
            <a:xfrm>
              <a:off x="5324302"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4" name="Google Shape;214;p6"/>
            <p:cNvSpPr/>
            <p:nvPr/>
          </p:nvSpPr>
          <p:spPr>
            <a:xfrm>
              <a:off x="587197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5" name="Google Shape;215;p6"/>
            <p:cNvSpPr/>
            <p:nvPr/>
          </p:nvSpPr>
          <p:spPr>
            <a:xfrm>
              <a:off x="61981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6" name="Google Shape;216;p6"/>
            <p:cNvSpPr/>
            <p:nvPr/>
          </p:nvSpPr>
          <p:spPr>
            <a:xfrm>
              <a:off x="565044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7" name="Google Shape;217;p6"/>
            <p:cNvSpPr/>
            <p:nvPr/>
          </p:nvSpPr>
          <p:spPr>
            <a:xfrm>
              <a:off x="5979071"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8" name="Google Shape;218;p6"/>
            <p:cNvSpPr/>
            <p:nvPr/>
          </p:nvSpPr>
          <p:spPr>
            <a:xfrm>
              <a:off x="652674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19" name="Google Shape;219;p6"/>
            <p:cNvSpPr/>
            <p:nvPr/>
          </p:nvSpPr>
          <p:spPr>
            <a:xfrm>
              <a:off x="68528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0" name="Google Shape;220;p6"/>
            <p:cNvSpPr/>
            <p:nvPr/>
          </p:nvSpPr>
          <p:spPr>
            <a:xfrm>
              <a:off x="630521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1" name="Google Shape;221;p6"/>
            <p:cNvSpPr/>
            <p:nvPr/>
          </p:nvSpPr>
          <p:spPr>
            <a:xfrm>
              <a:off x="663384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2" name="Google Shape;222;p6"/>
            <p:cNvSpPr/>
            <p:nvPr/>
          </p:nvSpPr>
          <p:spPr>
            <a:xfrm>
              <a:off x="71815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3" name="Google Shape;223;p6"/>
            <p:cNvSpPr/>
            <p:nvPr/>
          </p:nvSpPr>
          <p:spPr>
            <a:xfrm>
              <a:off x="695998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4" name="Google Shape;224;p6"/>
            <p:cNvSpPr/>
            <p:nvPr/>
          </p:nvSpPr>
          <p:spPr>
            <a:xfrm>
              <a:off x="75101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5" name="Google Shape;225;p6"/>
            <p:cNvSpPr/>
            <p:nvPr/>
          </p:nvSpPr>
          <p:spPr>
            <a:xfrm>
              <a:off x="783628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6" name="Google Shape;226;p6"/>
            <p:cNvSpPr/>
            <p:nvPr/>
          </p:nvSpPr>
          <p:spPr>
            <a:xfrm>
              <a:off x="7288609"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7" name="Google Shape;227;p6"/>
            <p:cNvSpPr/>
            <p:nvPr/>
          </p:nvSpPr>
          <p:spPr>
            <a:xfrm>
              <a:off x="761723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8" name="Google Shape;228;p6"/>
            <p:cNvSpPr/>
            <p:nvPr/>
          </p:nvSpPr>
          <p:spPr>
            <a:xfrm>
              <a:off x="816491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29" name="Google Shape;229;p6"/>
            <p:cNvSpPr/>
            <p:nvPr/>
          </p:nvSpPr>
          <p:spPr>
            <a:xfrm>
              <a:off x="849105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0" name="Google Shape;230;p6"/>
            <p:cNvSpPr/>
            <p:nvPr/>
          </p:nvSpPr>
          <p:spPr>
            <a:xfrm>
              <a:off x="7943378"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1" name="Google Shape;231;p6"/>
            <p:cNvSpPr/>
            <p:nvPr/>
          </p:nvSpPr>
          <p:spPr>
            <a:xfrm>
              <a:off x="827200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2" name="Google Shape;232;p6"/>
            <p:cNvSpPr/>
            <p:nvPr/>
          </p:nvSpPr>
          <p:spPr>
            <a:xfrm>
              <a:off x="88196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3" name="Google Shape;233;p6"/>
            <p:cNvSpPr/>
            <p:nvPr/>
          </p:nvSpPr>
          <p:spPr>
            <a:xfrm>
              <a:off x="914582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4" name="Google Shape;234;p6"/>
            <p:cNvSpPr/>
            <p:nvPr/>
          </p:nvSpPr>
          <p:spPr>
            <a:xfrm>
              <a:off x="8598147"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5" name="Google Shape;235;p6"/>
            <p:cNvSpPr/>
            <p:nvPr/>
          </p:nvSpPr>
          <p:spPr>
            <a:xfrm>
              <a:off x="892677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6" name="Google Shape;236;p6"/>
            <p:cNvSpPr/>
            <p:nvPr/>
          </p:nvSpPr>
          <p:spPr>
            <a:xfrm>
              <a:off x="947445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7" name="Google Shape;237;p6"/>
            <p:cNvSpPr/>
            <p:nvPr/>
          </p:nvSpPr>
          <p:spPr>
            <a:xfrm>
              <a:off x="980059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8" name="Google Shape;238;p6"/>
            <p:cNvSpPr/>
            <p:nvPr/>
          </p:nvSpPr>
          <p:spPr>
            <a:xfrm>
              <a:off x="925291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39" name="Google Shape;239;p6"/>
            <p:cNvSpPr/>
            <p:nvPr/>
          </p:nvSpPr>
          <p:spPr>
            <a:xfrm>
              <a:off x="958154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0" name="Google Shape;240;p6"/>
            <p:cNvSpPr/>
            <p:nvPr/>
          </p:nvSpPr>
          <p:spPr>
            <a:xfrm>
              <a:off x="101292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1" name="Google Shape;241;p6"/>
            <p:cNvSpPr/>
            <p:nvPr/>
          </p:nvSpPr>
          <p:spPr>
            <a:xfrm>
              <a:off x="1045536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2" name="Google Shape;242;p6"/>
            <p:cNvSpPr/>
            <p:nvPr/>
          </p:nvSpPr>
          <p:spPr>
            <a:xfrm>
              <a:off x="990768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3" name="Google Shape;243;p6"/>
            <p:cNvSpPr/>
            <p:nvPr/>
          </p:nvSpPr>
          <p:spPr>
            <a:xfrm>
              <a:off x="10236312"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4" name="Google Shape;244;p6"/>
            <p:cNvSpPr/>
            <p:nvPr/>
          </p:nvSpPr>
          <p:spPr>
            <a:xfrm>
              <a:off x="107839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5" name="Google Shape;245;p6"/>
            <p:cNvSpPr/>
            <p:nvPr/>
          </p:nvSpPr>
          <p:spPr>
            <a:xfrm>
              <a:off x="10562454"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6" name="Google Shape;246;p6"/>
            <p:cNvSpPr/>
            <p:nvPr/>
          </p:nvSpPr>
          <p:spPr>
            <a:xfrm>
              <a:off x="111126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7" name="Google Shape;247;p6"/>
            <p:cNvSpPr/>
            <p:nvPr/>
          </p:nvSpPr>
          <p:spPr>
            <a:xfrm>
              <a:off x="1143875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8" name="Google Shape;248;p6"/>
            <p:cNvSpPr/>
            <p:nvPr/>
          </p:nvSpPr>
          <p:spPr>
            <a:xfrm>
              <a:off x="10891083"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49" name="Google Shape;249;p6"/>
            <p:cNvSpPr/>
            <p:nvPr/>
          </p:nvSpPr>
          <p:spPr>
            <a:xfrm>
              <a:off x="1121971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50" name="Google Shape;250;p6"/>
            <p:cNvSpPr/>
            <p:nvPr/>
          </p:nvSpPr>
          <p:spPr>
            <a:xfrm>
              <a:off x="1176738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51" name="Google Shape;251;p6"/>
            <p:cNvSpPr/>
            <p:nvPr/>
          </p:nvSpPr>
          <p:spPr>
            <a:xfrm>
              <a:off x="1209352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52" name="Google Shape;252;p6"/>
            <p:cNvSpPr/>
            <p:nvPr/>
          </p:nvSpPr>
          <p:spPr>
            <a:xfrm>
              <a:off x="11545852"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53" name="Google Shape;253;p6"/>
            <p:cNvSpPr/>
            <p:nvPr/>
          </p:nvSpPr>
          <p:spPr>
            <a:xfrm>
              <a:off x="1187448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254" name="Google Shape;254;p6"/>
          <p:cNvGrpSpPr/>
          <p:nvPr/>
        </p:nvGrpSpPr>
        <p:grpSpPr>
          <a:xfrm>
            <a:off x="83664" y="1774041"/>
            <a:ext cx="12009863" cy="176637"/>
            <a:chOff x="83664" y="1663922"/>
            <a:chExt cx="12009863" cy="176637"/>
          </a:xfrm>
        </p:grpSpPr>
        <p:sp>
          <p:nvSpPr>
            <p:cNvPr id="255" name="Google Shape;255;p6"/>
            <p:cNvSpPr/>
            <p:nvPr/>
          </p:nvSpPr>
          <p:spPr>
            <a:xfrm>
              <a:off x="1187199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56" name="Google Shape;256;p6"/>
            <p:cNvSpPr/>
            <p:nvPr/>
          </p:nvSpPr>
          <p:spPr>
            <a:xfrm>
              <a:off x="1154585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57" name="Google Shape;257;p6"/>
            <p:cNvSpPr/>
            <p:nvPr/>
          </p:nvSpPr>
          <p:spPr>
            <a:xfrm flipH="1">
              <a:off x="1197908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58" name="Google Shape;258;p6"/>
            <p:cNvSpPr/>
            <p:nvPr/>
          </p:nvSpPr>
          <p:spPr>
            <a:xfrm flipH="1">
              <a:off x="1165294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59" name="Google Shape;259;p6"/>
            <p:cNvSpPr/>
            <p:nvPr/>
          </p:nvSpPr>
          <p:spPr>
            <a:xfrm>
              <a:off x="1121722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0" name="Google Shape;260;p6"/>
            <p:cNvSpPr/>
            <p:nvPr/>
          </p:nvSpPr>
          <p:spPr>
            <a:xfrm>
              <a:off x="1089108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1" name="Google Shape;261;p6"/>
            <p:cNvSpPr/>
            <p:nvPr/>
          </p:nvSpPr>
          <p:spPr>
            <a:xfrm flipH="1">
              <a:off x="1132431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2" name="Google Shape;262;p6"/>
            <p:cNvSpPr/>
            <p:nvPr/>
          </p:nvSpPr>
          <p:spPr>
            <a:xfrm flipH="1">
              <a:off x="1099817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3" name="Google Shape;263;p6"/>
            <p:cNvSpPr/>
            <p:nvPr/>
          </p:nvSpPr>
          <p:spPr>
            <a:xfrm>
              <a:off x="1056245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4" name="Google Shape;264;p6"/>
            <p:cNvSpPr/>
            <p:nvPr/>
          </p:nvSpPr>
          <p:spPr>
            <a:xfrm>
              <a:off x="1023631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5" name="Google Shape;265;p6"/>
            <p:cNvSpPr/>
            <p:nvPr/>
          </p:nvSpPr>
          <p:spPr>
            <a:xfrm flipH="1">
              <a:off x="10669550"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6" name="Google Shape;266;p6"/>
            <p:cNvSpPr/>
            <p:nvPr/>
          </p:nvSpPr>
          <p:spPr>
            <a:xfrm flipH="1">
              <a:off x="10343410"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7" name="Google Shape;267;p6"/>
            <p:cNvSpPr/>
            <p:nvPr/>
          </p:nvSpPr>
          <p:spPr>
            <a:xfrm>
              <a:off x="990768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8" name="Google Shape;268;p6"/>
            <p:cNvSpPr/>
            <p:nvPr/>
          </p:nvSpPr>
          <p:spPr>
            <a:xfrm>
              <a:off x="958154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69" name="Google Shape;269;p6"/>
            <p:cNvSpPr/>
            <p:nvPr/>
          </p:nvSpPr>
          <p:spPr>
            <a:xfrm flipH="1">
              <a:off x="1001478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0" name="Google Shape;270;p6"/>
            <p:cNvSpPr/>
            <p:nvPr/>
          </p:nvSpPr>
          <p:spPr>
            <a:xfrm flipH="1">
              <a:off x="9688641"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1" name="Google Shape;271;p6"/>
            <p:cNvSpPr/>
            <p:nvPr/>
          </p:nvSpPr>
          <p:spPr>
            <a:xfrm>
              <a:off x="925291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2" name="Google Shape;272;p6"/>
            <p:cNvSpPr/>
            <p:nvPr/>
          </p:nvSpPr>
          <p:spPr>
            <a:xfrm>
              <a:off x="892677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3" name="Google Shape;273;p6"/>
            <p:cNvSpPr/>
            <p:nvPr/>
          </p:nvSpPr>
          <p:spPr>
            <a:xfrm flipH="1">
              <a:off x="936001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4" name="Google Shape;274;p6"/>
            <p:cNvSpPr/>
            <p:nvPr/>
          </p:nvSpPr>
          <p:spPr>
            <a:xfrm flipH="1">
              <a:off x="9033872"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5" name="Google Shape;275;p6"/>
            <p:cNvSpPr/>
            <p:nvPr/>
          </p:nvSpPr>
          <p:spPr>
            <a:xfrm>
              <a:off x="85981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6" name="Google Shape;276;p6"/>
            <p:cNvSpPr/>
            <p:nvPr/>
          </p:nvSpPr>
          <p:spPr>
            <a:xfrm flipH="1">
              <a:off x="8705243"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7" name="Google Shape;277;p6"/>
            <p:cNvSpPr/>
            <p:nvPr/>
          </p:nvSpPr>
          <p:spPr>
            <a:xfrm>
              <a:off x="826952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8" name="Google Shape;278;p6"/>
            <p:cNvSpPr/>
            <p:nvPr/>
          </p:nvSpPr>
          <p:spPr>
            <a:xfrm>
              <a:off x="794337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79" name="Google Shape;279;p6"/>
            <p:cNvSpPr/>
            <p:nvPr/>
          </p:nvSpPr>
          <p:spPr>
            <a:xfrm flipH="1">
              <a:off x="8376614"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0" name="Google Shape;280;p6"/>
            <p:cNvSpPr/>
            <p:nvPr/>
          </p:nvSpPr>
          <p:spPr>
            <a:xfrm flipH="1">
              <a:off x="8050474"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1" name="Google Shape;281;p6"/>
            <p:cNvSpPr/>
            <p:nvPr/>
          </p:nvSpPr>
          <p:spPr>
            <a:xfrm>
              <a:off x="7614751"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2" name="Google Shape;282;p6"/>
            <p:cNvSpPr/>
            <p:nvPr/>
          </p:nvSpPr>
          <p:spPr>
            <a:xfrm>
              <a:off x="72886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3" name="Google Shape;283;p6"/>
            <p:cNvSpPr/>
            <p:nvPr/>
          </p:nvSpPr>
          <p:spPr>
            <a:xfrm flipH="1">
              <a:off x="7721846"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4" name="Google Shape;284;p6"/>
            <p:cNvSpPr/>
            <p:nvPr/>
          </p:nvSpPr>
          <p:spPr>
            <a:xfrm flipH="1">
              <a:off x="7395705"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5" name="Google Shape;285;p6"/>
            <p:cNvSpPr/>
            <p:nvPr/>
          </p:nvSpPr>
          <p:spPr>
            <a:xfrm>
              <a:off x="695998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6" name="Google Shape;286;p6"/>
            <p:cNvSpPr/>
            <p:nvPr/>
          </p:nvSpPr>
          <p:spPr>
            <a:xfrm>
              <a:off x="663384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7" name="Google Shape;287;p6"/>
            <p:cNvSpPr/>
            <p:nvPr/>
          </p:nvSpPr>
          <p:spPr>
            <a:xfrm flipH="1">
              <a:off x="7067077"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8" name="Google Shape;288;p6"/>
            <p:cNvSpPr/>
            <p:nvPr/>
          </p:nvSpPr>
          <p:spPr>
            <a:xfrm flipH="1">
              <a:off x="6740936"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89" name="Google Shape;289;p6"/>
            <p:cNvSpPr/>
            <p:nvPr/>
          </p:nvSpPr>
          <p:spPr>
            <a:xfrm>
              <a:off x="630521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0" name="Google Shape;290;p6"/>
            <p:cNvSpPr/>
            <p:nvPr/>
          </p:nvSpPr>
          <p:spPr>
            <a:xfrm>
              <a:off x="59790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1" name="Google Shape;291;p6"/>
            <p:cNvSpPr/>
            <p:nvPr/>
          </p:nvSpPr>
          <p:spPr>
            <a:xfrm flipH="1">
              <a:off x="641230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2" name="Google Shape;292;p6"/>
            <p:cNvSpPr/>
            <p:nvPr/>
          </p:nvSpPr>
          <p:spPr>
            <a:xfrm flipH="1">
              <a:off x="6086167"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3" name="Google Shape;293;p6"/>
            <p:cNvSpPr/>
            <p:nvPr/>
          </p:nvSpPr>
          <p:spPr>
            <a:xfrm>
              <a:off x="565044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4" name="Google Shape;294;p6"/>
            <p:cNvSpPr/>
            <p:nvPr/>
          </p:nvSpPr>
          <p:spPr>
            <a:xfrm>
              <a:off x="53243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5" name="Google Shape;295;p6"/>
            <p:cNvSpPr/>
            <p:nvPr/>
          </p:nvSpPr>
          <p:spPr>
            <a:xfrm flipH="1">
              <a:off x="575753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6" name="Google Shape;296;p6"/>
            <p:cNvSpPr/>
            <p:nvPr/>
          </p:nvSpPr>
          <p:spPr>
            <a:xfrm flipH="1">
              <a:off x="5431399"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7" name="Google Shape;297;p6"/>
            <p:cNvSpPr/>
            <p:nvPr/>
          </p:nvSpPr>
          <p:spPr>
            <a:xfrm>
              <a:off x="49956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8" name="Google Shape;298;p6"/>
            <p:cNvSpPr/>
            <p:nvPr/>
          </p:nvSpPr>
          <p:spPr>
            <a:xfrm flipH="1">
              <a:off x="510276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299" name="Google Shape;299;p6"/>
            <p:cNvSpPr/>
            <p:nvPr/>
          </p:nvSpPr>
          <p:spPr>
            <a:xfrm>
              <a:off x="46670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0" name="Google Shape;300;p6"/>
            <p:cNvSpPr/>
            <p:nvPr/>
          </p:nvSpPr>
          <p:spPr>
            <a:xfrm>
              <a:off x="434090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1" name="Google Shape;301;p6"/>
            <p:cNvSpPr/>
            <p:nvPr/>
          </p:nvSpPr>
          <p:spPr>
            <a:xfrm flipH="1">
              <a:off x="4774142"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2" name="Google Shape;302;p6"/>
            <p:cNvSpPr/>
            <p:nvPr/>
          </p:nvSpPr>
          <p:spPr>
            <a:xfrm flipH="1">
              <a:off x="444800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3" name="Google Shape;303;p6"/>
            <p:cNvSpPr/>
            <p:nvPr/>
          </p:nvSpPr>
          <p:spPr>
            <a:xfrm>
              <a:off x="401227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4" name="Google Shape;304;p6"/>
            <p:cNvSpPr/>
            <p:nvPr/>
          </p:nvSpPr>
          <p:spPr>
            <a:xfrm>
              <a:off x="368613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5" name="Google Shape;305;p6"/>
            <p:cNvSpPr/>
            <p:nvPr/>
          </p:nvSpPr>
          <p:spPr>
            <a:xfrm flipH="1">
              <a:off x="4119373"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6" name="Google Shape;306;p6"/>
            <p:cNvSpPr/>
            <p:nvPr/>
          </p:nvSpPr>
          <p:spPr>
            <a:xfrm flipH="1">
              <a:off x="379323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7" name="Google Shape;307;p6"/>
            <p:cNvSpPr/>
            <p:nvPr/>
          </p:nvSpPr>
          <p:spPr>
            <a:xfrm>
              <a:off x="33575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8" name="Google Shape;308;p6"/>
            <p:cNvSpPr/>
            <p:nvPr/>
          </p:nvSpPr>
          <p:spPr>
            <a:xfrm>
              <a:off x="303136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09" name="Google Shape;309;p6"/>
            <p:cNvSpPr/>
            <p:nvPr/>
          </p:nvSpPr>
          <p:spPr>
            <a:xfrm flipH="1">
              <a:off x="3464604"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0" name="Google Shape;310;p6"/>
            <p:cNvSpPr/>
            <p:nvPr/>
          </p:nvSpPr>
          <p:spPr>
            <a:xfrm flipH="1">
              <a:off x="313846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1" name="Google Shape;311;p6"/>
            <p:cNvSpPr/>
            <p:nvPr/>
          </p:nvSpPr>
          <p:spPr>
            <a:xfrm>
              <a:off x="270274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2" name="Google Shape;312;p6"/>
            <p:cNvSpPr/>
            <p:nvPr/>
          </p:nvSpPr>
          <p:spPr>
            <a:xfrm>
              <a:off x="237659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3" name="Google Shape;313;p6"/>
            <p:cNvSpPr/>
            <p:nvPr/>
          </p:nvSpPr>
          <p:spPr>
            <a:xfrm flipH="1">
              <a:off x="280983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4" name="Google Shape;314;p6"/>
            <p:cNvSpPr/>
            <p:nvPr/>
          </p:nvSpPr>
          <p:spPr>
            <a:xfrm flipH="1">
              <a:off x="248369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5" name="Google Shape;315;p6"/>
            <p:cNvSpPr/>
            <p:nvPr/>
          </p:nvSpPr>
          <p:spPr>
            <a:xfrm>
              <a:off x="20479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6" name="Google Shape;316;p6"/>
            <p:cNvSpPr/>
            <p:nvPr/>
          </p:nvSpPr>
          <p:spPr>
            <a:xfrm>
              <a:off x="172183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7" name="Google Shape;317;p6"/>
            <p:cNvSpPr/>
            <p:nvPr/>
          </p:nvSpPr>
          <p:spPr>
            <a:xfrm flipH="1">
              <a:off x="215506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8" name="Google Shape;318;p6"/>
            <p:cNvSpPr/>
            <p:nvPr/>
          </p:nvSpPr>
          <p:spPr>
            <a:xfrm flipH="1">
              <a:off x="1828926"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19" name="Google Shape;319;p6"/>
            <p:cNvSpPr/>
            <p:nvPr/>
          </p:nvSpPr>
          <p:spPr>
            <a:xfrm>
              <a:off x="13932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0" name="Google Shape;320;p6"/>
            <p:cNvSpPr/>
            <p:nvPr/>
          </p:nvSpPr>
          <p:spPr>
            <a:xfrm flipH="1">
              <a:off x="1500297"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1" name="Google Shape;321;p6"/>
            <p:cNvSpPr/>
            <p:nvPr/>
          </p:nvSpPr>
          <p:spPr>
            <a:xfrm>
              <a:off x="10645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2" name="Google Shape;322;p6"/>
            <p:cNvSpPr/>
            <p:nvPr/>
          </p:nvSpPr>
          <p:spPr>
            <a:xfrm>
              <a:off x="73843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3" name="Google Shape;323;p6"/>
            <p:cNvSpPr/>
            <p:nvPr/>
          </p:nvSpPr>
          <p:spPr>
            <a:xfrm flipH="1">
              <a:off x="1171668"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4" name="Google Shape;324;p6"/>
            <p:cNvSpPr/>
            <p:nvPr/>
          </p:nvSpPr>
          <p:spPr>
            <a:xfrm flipH="1">
              <a:off x="84552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5" name="Google Shape;325;p6"/>
            <p:cNvSpPr/>
            <p:nvPr/>
          </p:nvSpPr>
          <p:spPr>
            <a:xfrm>
              <a:off x="40980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6" name="Google Shape;326;p6"/>
            <p:cNvSpPr/>
            <p:nvPr/>
          </p:nvSpPr>
          <p:spPr>
            <a:xfrm>
              <a:off x="8366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7" name="Google Shape;327;p6"/>
            <p:cNvSpPr/>
            <p:nvPr/>
          </p:nvSpPr>
          <p:spPr>
            <a:xfrm flipH="1">
              <a:off x="516899"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28" name="Google Shape;328;p6"/>
            <p:cNvSpPr/>
            <p:nvPr/>
          </p:nvSpPr>
          <p:spPr>
            <a:xfrm flipH="1">
              <a:off x="19075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329" name="Google Shape;329;p6"/>
          <p:cNvGrpSpPr/>
          <p:nvPr/>
        </p:nvGrpSpPr>
        <p:grpSpPr>
          <a:xfrm>
            <a:off x="83663" y="2059075"/>
            <a:ext cx="12009864" cy="176637"/>
            <a:chOff x="83663" y="1961698"/>
            <a:chExt cx="12009864" cy="176637"/>
          </a:xfrm>
        </p:grpSpPr>
        <p:sp>
          <p:nvSpPr>
            <p:cNvPr id="330" name="Google Shape;330;p6"/>
            <p:cNvSpPr/>
            <p:nvPr/>
          </p:nvSpPr>
          <p:spPr>
            <a:xfrm>
              <a:off x="521720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1" name="Google Shape;331;p6"/>
            <p:cNvSpPr/>
            <p:nvPr/>
          </p:nvSpPr>
          <p:spPr>
            <a:xfrm>
              <a:off x="554334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2" name="Google Shape;332;p6"/>
            <p:cNvSpPr/>
            <p:nvPr/>
          </p:nvSpPr>
          <p:spPr>
            <a:xfrm>
              <a:off x="499567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3" name="Google Shape;333;p6"/>
            <p:cNvSpPr/>
            <p:nvPr/>
          </p:nvSpPr>
          <p:spPr>
            <a:xfrm>
              <a:off x="532430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4" name="Google Shape;334;p6"/>
            <p:cNvSpPr/>
            <p:nvPr/>
          </p:nvSpPr>
          <p:spPr>
            <a:xfrm>
              <a:off x="587197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5" name="Google Shape;335;p6"/>
            <p:cNvSpPr/>
            <p:nvPr/>
          </p:nvSpPr>
          <p:spPr>
            <a:xfrm>
              <a:off x="619811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6" name="Google Shape;336;p6"/>
            <p:cNvSpPr/>
            <p:nvPr/>
          </p:nvSpPr>
          <p:spPr>
            <a:xfrm>
              <a:off x="5650444"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7" name="Google Shape;337;p6"/>
            <p:cNvSpPr/>
            <p:nvPr/>
          </p:nvSpPr>
          <p:spPr>
            <a:xfrm>
              <a:off x="597907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8" name="Google Shape;338;p6"/>
            <p:cNvSpPr/>
            <p:nvPr/>
          </p:nvSpPr>
          <p:spPr>
            <a:xfrm>
              <a:off x="652674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39" name="Google Shape;339;p6"/>
            <p:cNvSpPr/>
            <p:nvPr/>
          </p:nvSpPr>
          <p:spPr>
            <a:xfrm>
              <a:off x="685288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0" name="Google Shape;340;p6"/>
            <p:cNvSpPr/>
            <p:nvPr/>
          </p:nvSpPr>
          <p:spPr>
            <a:xfrm>
              <a:off x="630521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1" name="Google Shape;341;p6"/>
            <p:cNvSpPr/>
            <p:nvPr/>
          </p:nvSpPr>
          <p:spPr>
            <a:xfrm>
              <a:off x="6633841"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2" name="Google Shape;342;p6"/>
            <p:cNvSpPr/>
            <p:nvPr/>
          </p:nvSpPr>
          <p:spPr>
            <a:xfrm>
              <a:off x="718151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3" name="Google Shape;343;p6"/>
            <p:cNvSpPr/>
            <p:nvPr/>
          </p:nvSpPr>
          <p:spPr>
            <a:xfrm>
              <a:off x="750765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4" name="Google Shape;344;p6"/>
            <p:cNvSpPr/>
            <p:nvPr/>
          </p:nvSpPr>
          <p:spPr>
            <a:xfrm>
              <a:off x="6959982"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5" name="Google Shape;345;p6"/>
            <p:cNvSpPr/>
            <p:nvPr/>
          </p:nvSpPr>
          <p:spPr>
            <a:xfrm>
              <a:off x="7288610"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6" name="Google Shape;346;p6"/>
            <p:cNvSpPr/>
            <p:nvPr/>
          </p:nvSpPr>
          <p:spPr>
            <a:xfrm>
              <a:off x="783628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7" name="Google Shape;347;p6"/>
            <p:cNvSpPr/>
            <p:nvPr/>
          </p:nvSpPr>
          <p:spPr>
            <a:xfrm>
              <a:off x="816242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8" name="Google Shape;348;p6"/>
            <p:cNvSpPr/>
            <p:nvPr/>
          </p:nvSpPr>
          <p:spPr>
            <a:xfrm>
              <a:off x="7614751"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49" name="Google Shape;349;p6"/>
            <p:cNvSpPr/>
            <p:nvPr/>
          </p:nvSpPr>
          <p:spPr>
            <a:xfrm>
              <a:off x="7943378"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0" name="Google Shape;350;p6"/>
            <p:cNvSpPr/>
            <p:nvPr/>
          </p:nvSpPr>
          <p:spPr>
            <a:xfrm>
              <a:off x="849105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1" name="Google Shape;351;p6"/>
            <p:cNvSpPr/>
            <p:nvPr/>
          </p:nvSpPr>
          <p:spPr>
            <a:xfrm>
              <a:off x="8269520"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2" name="Google Shape;352;p6"/>
            <p:cNvSpPr/>
            <p:nvPr/>
          </p:nvSpPr>
          <p:spPr>
            <a:xfrm>
              <a:off x="881968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3" name="Google Shape;353;p6"/>
            <p:cNvSpPr/>
            <p:nvPr/>
          </p:nvSpPr>
          <p:spPr>
            <a:xfrm>
              <a:off x="9145823"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4" name="Google Shape;354;p6"/>
            <p:cNvSpPr/>
            <p:nvPr/>
          </p:nvSpPr>
          <p:spPr>
            <a:xfrm>
              <a:off x="859814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5" name="Google Shape;355;p6"/>
            <p:cNvSpPr/>
            <p:nvPr/>
          </p:nvSpPr>
          <p:spPr>
            <a:xfrm>
              <a:off x="892677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6" name="Google Shape;356;p6"/>
            <p:cNvSpPr/>
            <p:nvPr/>
          </p:nvSpPr>
          <p:spPr>
            <a:xfrm>
              <a:off x="9474451"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7" name="Google Shape;357;p6"/>
            <p:cNvSpPr/>
            <p:nvPr/>
          </p:nvSpPr>
          <p:spPr>
            <a:xfrm>
              <a:off x="980059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8" name="Google Shape;358;p6"/>
            <p:cNvSpPr/>
            <p:nvPr/>
          </p:nvSpPr>
          <p:spPr>
            <a:xfrm>
              <a:off x="925291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59" name="Google Shape;359;p6"/>
            <p:cNvSpPr/>
            <p:nvPr/>
          </p:nvSpPr>
          <p:spPr>
            <a:xfrm>
              <a:off x="958154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0" name="Google Shape;360;p6"/>
            <p:cNvSpPr/>
            <p:nvPr/>
          </p:nvSpPr>
          <p:spPr>
            <a:xfrm>
              <a:off x="1012922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1" name="Google Shape;361;p6"/>
            <p:cNvSpPr/>
            <p:nvPr/>
          </p:nvSpPr>
          <p:spPr>
            <a:xfrm>
              <a:off x="1045536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2" name="Google Shape;362;p6"/>
            <p:cNvSpPr/>
            <p:nvPr/>
          </p:nvSpPr>
          <p:spPr>
            <a:xfrm>
              <a:off x="9907686"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3" name="Google Shape;363;p6"/>
            <p:cNvSpPr/>
            <p:nvPr/>
          </p:nvSpPr>
          <p:spPr>
            <a:xfrm>
              <a:off x="10236314"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4" name="Google Shape;364;p6"/>
            <p:cNvSpPr/>
            <p:nvPr/>
          </p:nvSpPr>
          <p:spPr>
            <a:xfrm>
              <a:off x="1078398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5" name="Google Shape;365;p6"/>
            <p:cNvSpPr/>
            <p:nvPr/>
          </p:nvSpPr>
          <p:spPr>
            <a:xfrm>
              <a:off x="1111013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6" name="Google Shape;366;p6"/>
            <p:cNvSpPr/>
            <p:nvPr/>
          </p:nvSpPr>
          <p:spPr>
            <a:xfrm>
              <a:off x="1056245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7" name="Google Shape;367;p6"/>
            <p:cNvSpPr/>
            <p:nvPr/>
          </p:nvSpPr>
          <p:spPr>
            <a:xfrm>
              <a:off x="10891083"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8" name="Google Shape;368;p6"/>
            <p:cNvSpPr/>
            <p:nvPr/>
          </p:nvSpPr>
          <p:spPr>
            <a:xfrm>
              <a:off x="1143875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69" name="Google Shape;369;p6"/>
            <p:cNvSpPr/>
            <p:nvPr/>
          </p:nvSpPr>
          <p:spPr>
            <a:xfrm>
              <a:off x="1176489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0" name="Google Shape;370;p6"/>
            <p:cNvSpPr/>
            <p:nvPr/>
          </p:nvSpPr>
          <p:spPr>
            <a:xfrm>
              <a:off x="1121722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1" name="Google Shape;371;p6"/>
            <p:cNvSpPr/>
            <p:nvPr/>
          </p:nvSpPr>
          <p:spPr>
            <a:xfrm>
              <a:off x="1154585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2" name="Google Shape;372;p6"/>
            <p:cNvSpPr/>
            <p:nvPr/>
          </p:nvSpPr>
          <p:spPr>
            <a:xfrm>
              <a:off x="1209352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3" name="Google Shape;373;p6"/>
            <p:cNvSpPr/>
            <p:nvPr/>
          </p:nvSpPr>
          <p:spPr>
            <a:xfrm>
              <a:off x="1187199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4" name="Google Shape;374;p6"/>
            <p:cNvSpPr/>
            <p:nvPr/>
          </p:nvSpPr>
          <p:spPr>
            <a:xfrm>
              <a:off x="302710"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5" name="Google Shape;375;p6"/>
            <p:cNvSpPr/>
            <p:nvPr/>
          </p:nvSpPr>
          <p:spPr>
            <a:xfrm>
              <a:off x="83663"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6" name="Google Shape;376;p6"/>
            <p:cNvSpPr/>
            <p:nvPr/>
          </p:nvSpPr>
          <p:spPr>
            <a:xfrm>
              <a:off x="63133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7" name="Google Shape;377;p6"/>
            <p:cNvSpPr/>
            <p:nvPr/>
          </p:nvSpPr>
          <p:spPr>
            <a:xfrm>
              <a:off x="957479"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8" name="Google Shape;378;p6"/>
            <p:cNvSpPr/>
            <p:nvPr/>
          </p:nvSpPr>
          <p:spPr>
            <a:xfrm>
              <a:off x="409806"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79" name="Google Shape;379;p6"/>
            <p:cNvSpPr/>
            <p:nvPr/>
          </p:nvSpPr>
          <p:spPr>
            <a:xfrm>
              <a:off x="738432"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0" name="Google Shape;380;p6"/>
            <p:cNvSpPr/>
            <p:nvPr/>
          </p:nvSpPr>
          <p:spPr>
            <a:xfrm>
              <a:off x="128610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1" name="Google Shape;381;p6"/>
            <p:cNvSpPr/>
            <p:nvPr/>
          </p:nvSpPr>
          <p:spPr>
            <a:xfrm>
              <a:off x="1064574"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2" name="Google Shape;382;p6"/>
            <p:cNvSpPr/>
            <p:nvPr/>
          </p:nvSpPr>
          <p:spPr>
            <a:xfrm>
              <a:off x="161473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3" name="Google Shape;383;p6"/>
            <p:cNvSpPr/>
            <p:nvPr/>
          </p:nvSpPr>
          <p:spPr>
            <a:xfrm>
              <a:off x="194087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4" name="Google Shape;384;p6"/>
            <p:cNvSpPr/>
            <p:nvPr/>
          </p:nvSpPr>
          <p:spPr>
            <a:xfrm>
              <a:off x="1393203"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5" name="Google Shape;385;p6"/>
            <p:cNvSpPr/>
            <p:nvPr/>
          </p:nvSpPr>
          <p:spPr>
            <a:xfrm>
              <a:off x="172182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6" name="Google Shape;386;p6"/>
            <p:cNvSpPr/>
            <p:nvPr/>
          </p:nvSpPr>
          <p:spPr>
            <a:xfrm>
              <a:off x="226950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7" name="Google Shape;387;p6"/>
            <p:cNvSpPr/>
            <p:nvPr/>
          </p:nvSpPr>
          <p:spPr>
            <a:xfrm>
              <a:off x="2595646"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8" name="Google Shape;388;p6"/>
            <p:cNvSpPr/>
            <p:nvPr/>
          </p:nvSpPr>
          <p:spPr>
            <a:xfrm>
              <a:off x="2047971"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89" name="Google Shape;389;p6"/>
            <p:cNvSpPr/>
            <p:nvPr/>
          </p:nvSpPr>
          <p:spPr>
            <a:xfrm>
              <a:off x="237659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0" name="Google Shape;390;p6"/>
            <p:cNvSpPr/>
            <p:nvPr/>
          </p:nvSpPr>
          <p:spPr>
            <a:xfrm>
              <a:off x="2924274"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1" name="Google Shape;391;p6"/>
            <p:cNvSpPr/>
            <p:nvPr/>
          </p:nvSpPr>
          <p:spPr>
            <a:xfrm>
              <a:off x="325041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2" name="Google Shape;392;p6"/>
            <p:cNvSpPr/>
            <p:nvPr/>
          </p:nvSpPr>
          <p:spPr>
            <a:xfrm>
              <a:off x="2702740"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3" name="Google Shape;393;p6"/>
            <p:cNvSpPr/>
            <p:nvPr/>
          </p:nvSpPr>
          <p:spPr>
            <a:xfrm>
              <a:off x="3031368"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4" name="Google Shape;394;p6"/>
            <p:cNvSpPr/>
            <p:nvPr/>
          </p:nvSpPr>
          <p:spPr>
            <a:xfrm>
              <a:off x="3579042"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5" name="Google Shape;395;p6"/>
            <p:cNvSpPr/>
            <p:nvPr/>
          </p:nvSpPr>
          <p:spPr>
            <a:xfrm>
              <a:off x="390518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6" name="Google Shape;396;p6"/>
            <p:cNvSpPr/>
            <p:nvPr/>
          </p:nvSpPr>
          <p:spPr>
            <a:xfrm>
              <a:off x="335750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7" name="Google Shape;397;p6"/>
            <p:cNvSpPr/>
            <p:nvPr/>
          </p:nvSpPr>
          <p:spPr>
            <a:xfrm>
              <a:off x="3686137"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8" name="Google Shape;398;p6"/>
            <p:cNvSpPr/>
            <p:nvPr/>
          </p:nvSpPr>
          <p:spPr>
            <a:xfrm>
              <a:off x="423381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399" name="Google Shape;399;p6"/>
            <p:cNvSpPr/>
            <p:nvPr/>
          </p:nvSpPr>
          <p:spPr>
            <a:xfrm>
              <a:off x="455995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00" name="Google Shape;400;p6"/>
            <p:cNvSpPr/>
            <p:nvPr/>
          </p:nvSpPr>
          <p:spPr>
            <a:xfrm>
              <a:off x="401227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01" name="Google Shape;401;p6"/>
            <p:cNvSpPr/>
            <p:nvPr/>
          </p:nvSpPr>
          <p:spPr>
            <a:xfrm>
              <a:off x="4340906"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02" name="Google Shape;402;p6"/>
            <p:cNvSpPr/>
            <p:nvPr/>
          </p:nvSpPr>
          <p:spPr>
            <a:xfrm>
              <a:off x="488858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03" name="Google Shape;403;p6"/>
            <p:cNvSpPr/>
            <p:nvPr/>
          </p:nvSpPr>
          <p:spPr>
            <a:xfrm>
              <a:off x="4667048"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404" name="Google Shape;404;p6"/>
          <p:cNvGrpSpPr/>
          <p:nvPr/>
        </p:nvGrpSpPr>
        <p:grpSpPr>
          <a:xfrm>
            <a:off x="83664" y="2344109"/>
            <a:ext cx="12009863" cy="176637"/>
            <a:chOff x="83664" y="2252007"/>
            <a:chExt cx="12009863" cy="176637"/>
          </a:xfrm>
        </p:grpSpPr>
        <p:sp>
          <p:nvSpPr>
            <p:cNvPr id="405" name="Google Shape;405;p6"/>
            <p:cNvSpPr/>
            <p:nvPr/>
          </p:nvSpPr>
          <p:spPr>
            <a:xfrm>
              <a:off x="1187199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06" name="Google Shape;406;p6"/>
            <p:cNvSpPr/>
            <p:nvPr/>
          </p:nvSpPr>
          <p:spPr>
            <a:xfrm>
              <a:off x="1154585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07" name="Google Shape;407;p6"/>
            <p:cNvSpPr/>
            <p:nvPr/>
          </p:nvSpPr>
          <p:spPr>
            <a:xfrm flipH="1">
              <a:off x="1197908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08" name="Google Shape;408;p6"/>
            <p:cNvSpPr/>
            <p:nvPr/>
          </p:nvSpPr>
          <p:spPr>
            <a:xfrm flipH="1">
              <a:off x="1165294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09" name="Google Shape;409;p6"/>
            <p:cNvSpPr/>
            <p:nvPr/>
          </p:nvSpPr>
          <p:spPr>
            <a:xfrm>
              <a:off x="1121722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0" name="Google Shape;410;p6"/>
            <p:cNvSpPr/>
            <p:nvPr/>
          </p:nvSpPr>
          <p:spPr>
            <a:xfrm>
              <a:off x="1089108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1" name="Google Shape;411;p6"/>
            <p:cNvSpPr/>
            <p:nvPr/>
          </p:nvSpPr>
          <p:spPr>
            <a:xfrm flipH="1">
              <a:off x="1132431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2" name="Google Shape;412;p6"/>
            <p:cNvSpPr/>
            <p:nvPr/>
          </p:nvSpPr>
          <p:spPr>
            <a:xfrm flipH="1">
              <a:off x="1099817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3" name="Google Shape;413;p6"/>
            <p:cNvSpPr/>
            <p:nvPr/>
          </p:nvSpPr>
          <p:spPr>
            <a:xfrm>
              <a:off x="1056245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4" name="Google Shape;414;p6"/>
            <p:cNvSpPr/>
            <p:nvPr/>
          </p:nvSpPr>
          <p:spPr>
            <a:xfrm>
              <a:off x="1023631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5" name="Google Shape;415;p6"/>
            <p:cNvSpPr/>
            <p:nvPr/>
          </p:nvSpPr>
          <p:spPr>
            <a:xfrm flipH="1">
              <a:off x="10669550"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6" name="Google Shape;416;p6"/>
            <p:cNvSpPr/>
            <p:nvPr/>
          </p:nvSpPr>
          <p:spPr>
            <a:xfrm flipH="1">
              <a:off x="10343410"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7" name="Google Shape;417;p6"/>
            <p:cNvSpPr/>
            <p:nvPr/>
          </p:nvSpPr>
          <p:spPr>
            <a:xfrm>
              <a:off x="990768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8" name="Google Shape;418;p6"/>
            <p:cNvSpPr/>
            <p:nvPr/>
          </p:nvSpPr>
          <p:spPr>
            <a:xfrm>
              <a:off x="958154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19" name="Google Shape;419;p6"/>
            <p:cNvSpPr/>
            <p:nvPr/>
          </p:nvSpPr>
          <p:spPr>
            <a:xfrm flipH="1">
              <a:off x="1001478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0" name="Google Shape;420;p6"/>
            <p:cNvSpPr/>
            <p:nvPr/>
          </p:nvSpPr>
          <p:spPr>
            <a:xfrm flipH="1">
              <a:off x="9688641"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1" name="Google Shape;421;p6"/>
            <p:cNvSpPr/>
            <p:nvPr/>
          </p:nvSpPr>
          <p:spPr>
            <a:xfrm>
              <a:off x="925291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2" name="Google Shape;422;p6"/>
            <p:cNvSpPr/>
            <p:nvPr/>
          </p:nvSpPr>
          <p:spPr>
            <a:xfrm>
              <a:off x="892677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3" name="Google Shape;423;p6"/>
            <p:cNvSpPr/>
            <p:nvPr/>
          </p:nvSpPr>
          <p:spPr>
            <a:xfrm flipH="1">
              <a:off x="936001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4" name="Google Shape;424;p6"/>
            <p:cNvSpPr/>
            <p:nvPr/>
          </p:nvSpPr>
          <p:spPr>
            <a:xfrm flipH="1">
              <a:off x="9033872"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5" name="Google Shape;425;p6"/>
            <p:cNvSpPr/>
            <p:nvPr/>
          </p:nvSpPr>
          <p:spPr>
            <a:xfrm>
              <a:off x="85981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6" name="Google Shape;426;p6"/>
            <p:cNvSpPr/>
            <p:nvPr/>
          </p:nvSpPr>
          <p:spPr>
            <a:xfrm flipH="1">
              <a:off x="8705243"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7" name="Google Shape;427;p6"/>
            <p:cNvSpPr/>
            <p:nvPr/>
          </p:nvSpPr>
          <p:spPr>
            <a:xfrm>
              <a:off x="826952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8" name="Google Shape;428;p6"/>
            <p:cNvSpPr/>
            <p:nvPr/>
          </p:nvSpPr>
          <p:spPr>
            <a:xfrm>
              <a:off x="794337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29" name="Google Shape;429;p6"/>
            <p:cNvSpPr/>
            <p:nvPr/>
          </p:nvSpPr>
          <p:spPr>
            <a:xfrm flipH="1">
              <a:off x="8376614"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0" name="Google Shape;430;p6"/>
            <p:cNvSpPr/>
            <p:nvPr/>
          </p:nvSpPr>
          <p:spPr>
            <a:xfrm flipH="1">
              <a:off x="8050474"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1" name="Google Shape;431;p6"/>
            <p:cNvSpPr/>
            <p:nvPr/>
          </p:nvSpPr>
          <p:spPr>
            <a:xfrm>
              <a:off x="7614751"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2" name="Google Shape;432;p6"/>
            <p:cNvSpPr/>
            <p:nvPr/>
          </p:nvSpPr>
          <p:spPr>
            <a:xfrm>
              <a:off x="72886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3" name="Google Shape;433;p6"/>
            <p:cNvSpPr/>
            <p:nvPr/>
          </p:nvSpPr>
          <p:spPr>
            <a:xfrm flipH="1">
              <a:off x="7721846"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4" name="Google Shape;434;p6"/>
            <p:cNvSpPr/>
            <p:nvPr/>
          </p:nvSpPr>
          <p:spPr>
            <a:xfrm flipH="1">
              <a:off x="7395705"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5" name="Google Shape;435;p6"/>
            <p:cNvSpPr/>
            <p:nvPr/>
          </p:nvSpPr>
          <p:spPr>
            <a:xfrm>
              <a:off x="695998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6" name="Google Shape;436;p6"/>
            <p:cNvSpPr/>
            <p:nvPr/>
          </p:nvSpPr>
          <p:spPr>
            <a:xfrm>
              <a:off x="663384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7" name="Google Shape;437;p6"/>
            <p:cNvSpPr/>
            <p:nvPr/>
          </p:nvSpPr>
          <p:spPr>
            <a:xfrm flipH="1">
              <a:off x="7067077"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8" name="Google Shape;438;p6"/>
            <p:cNvSpPr/>
            <p:nvPr/>
          </p:nvSpPr>
          <p:spPr>
            <a:xfrm flipH="1">
              <a:off x="6740936"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39" name="Google Shape;439;p6"/>
            <p:cNvSpPr/>
            <p:nvPr/>
          </p:nvSpPr>
          <p:spPr>
            <a:xfrm>
              <a:off x="630521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0" name="Google Shape;440;p6"/>
            <p:cNvSpPr/>
            <p:nvPr/>
          </p:nvSpPr>
          <p:spPr>
            <a:xfrm>
              <a:off x="59790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1" name="Google Shape;441;p6"/>
            <p:cNvSpPr/>
            <p:nvPr/>
          </p:nvSpPr>
          <p:spPr>
            <a:xfrm flipH="1">
              <a:off x="641230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2" name="Google Shape;442;p6"/>
            <p:cNvSpPr/>
            <p:nvPr/>
          </p:nvSpPr>
          <p:spPr>
            <a:xfrm flipH="1">
              <a:off x="6086167"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3" name="Google Shape;443;p6"/>
            <p:cNvSpPr/>
            <p:nvPr/>
          </p:nvSpPr>
          <p:spPr>
            <a:xfrm>
              <a:off x="565044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4" name="Google Shape;444;p6"/>
            <p:cNvSpPr/>
            <p:nvPr/>
          </p:nvSpPr>
          <p:spPr>
            <a:xfrm>
              <a:off x="53243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5" name="Google Shape;445;p6"/>
            <p:cNvSpPr/>
            <p:nvPr/>
          </p:nvSpPr>
          <p:spPr>
            <a:xfrm flipH="1">
              <a:off x="575753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6" name="Google Shape;446;p6"/>
            <p:cNvSpPr/>
            <p:nvPr/>
          </p:nvSpPr>
          <p:spPr>
            <a:xfrm flipH="1">
              <a:off x="5431399"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7" name="Google Shape;447;p6"/>
            <p:cNvSpPr/>
            <p:nvPr/>
          </p:nvSpPr>
          <p:spPr>
            <a:xfrm>
              <a:off x="49956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8" name="Google Shape;448;p6"/>
            <p:cNvSpPr/>
            <p:nvPr/>
          </p:nvSpPr>
          <p:spPr>
            <a:xfrm flipH="1">
              <a:off x="510276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49" name="Google Shape;449;p6"/>
            <p:cNvSpPr/>
            <p:nvPr/>
          </p:nvSpPr>
          <p:spPr>
            <a:xfrm>
              <a:off x="46670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0" name="Google Shape;450;p6"/>
            <p:cNvSpPr/>
            <p:nvPr/>
          </p:nvSpPr>
          <p:spPr>
            <a:xfrm>
              <a:off x="434090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1" name="Google Shape;451;p6"/>
            <p:cNvSpPr/>
            <p:nvPr/>
          </p:nvSpPr>
          <p:spPr>
            <a:xfrm flipH="1">
              <a:off x="4774142"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2" name="Google Shape;452;p6"/>
            <p:cNvSpPr/>
            <p:nvPr/>
          </p:nvSpPr>
          <p:spPr>
            <a:xfrm flipH="1">
              <a:off x="444800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3" name="Google Shape;453;p6"/>
            <p:cNvSpPr/>
            <p:nvPr/>
          </p:nvSpPr>
          <p:spPr>
            <a:xfrm>
              <a:off x="401227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4" name="Google Shape;454;p6"/>
            <p:cNvSpPr/>
            <p:nvPr/>
          </p:nvSpPr>
          <p:spPr>
            <a:xfrm>
              <a:off x="368613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5" name="Google Shape;455;p6"/>
            <p:cNvSpPr/>
            <p:nvPr/>
          </p:nvSpPr>
          <p:spPr>
            <a:xfrm flipH="1">
              <a:off x="4119373"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6" name="Google Shape;456;p6"/>
            <p:cNvSpPr/>
            <p:nvPr/>
          </p:nvSpPr>
          <p:spPr>
            <a:xfrm flipH="1">
              <a:off x="379323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7" name="Google Shape;457;p6"/>
            <p:cNvSpPr/>
            <p:nvPr/>
          </p:nvSpPr>
          <p:spPr>
            <a:xfrm>
              <a:off x="33575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8" name="Google Shape;458;p6"/>
            <p:cNvSpPr/>
            <p:nvPr/>
          </p:nvSpPr>
          <p:spPr>
            <a:xfrm>
              <a:off x="303136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59" name="Google Shape;459;p6"/>
            <p:cNvSpPr/>
            <p:nvPr/>
          </p:nvSpPr>
          <p:spPr>
            <a:xfrm flipH="1">
              <a:off x="3464604"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0" name="Google Shape;460;p6"/>
            <p:cNvSpPr/>
            <p:nvPr/>
          </p:nvSpPr>
          <p:spPr>
            <a:xfrm flipH="1">
              <a:off x="313846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1" name="Google Shape;461;p6"/>
            <p:cNvSpPr/>
            <p:nvPr/>
          </p:nvSpPr>
          <p:spPr>
            <a:xfrm>
              <a:off x="270274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2" name="Google Shape;462;p6"/>
            <p:cNvSpPr/>
            <p:nvPr/>
          </p:nvSpPr>
          <p:spPr>
            <a:xfrm>
              <a:off x="237659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3" name="Google Shape;463;p6"/>
            <p:cNvSpPr/>
            <p:nvPr/>
          </p:nvSpPr>
          <p:spPr>
            <a:xfrm flipH="1">
              <a:off x="280983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4" name="Google Shape;464;p6"/>
            <p:cNvSpPr/>
            <p:nvPr/>
          </p:nvSpPr>
          <p:spPr>
            <a:xfrm flipH="1">
              <a:off x="248369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5" name="Google Shape;465;p6"/>
            <p:cNvSpPr/>
            <p:nvPr/>
          </p:nvSpPr>
          <p:spPr>
            <a:xfrm>
              <a:off x="20479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6" name="Google Shape;466;p6"/>
            <p:cNvSpPr/>
            <p:nvPr/>
          </p:nvSpPr>
          <p:spPr>
            <a:xfrm>
              <a:off x="172183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7" name="Google Shape;467;p6"/>
            <p:cNvSpPr/>
            <p:nvPr/>
          </p:nvSpPr>
          <p:spPr>
            <a:xfrm flipH="1">
              <a:off x="215506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8" name="Google Shape;468;p6"/>
            <p:cNvSpPr/>
            <p:nvPr/>
          </p:nvSpPr>
          <p:spPr>
            <a:xfrm flipH="1">
              <a:off x="1828926"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69" name="Google Shape;469;p6"/>
            <p:cNvSpPr/>
            <p:nvPr/>
          </p:nvSpPr>
          <p:spPr>
            <a:xfrm>
              <a:off x="13932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0" name="Google Shape;470;p6"/>
            <p:cNvSpPr/>
            <p:nvPr/>
          </p:nvSpPr>
          <p:spPr>
            <a:xfrm flipH="1">
              <a:off x="1500297"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1" name="Google Shape;471;p6"/>
            <p:cNvSpPr/>
            <p:nvPr/>
          </p:nvSpPr>
          <p:spPr>
            <a:xfrm>
              <a:off x="10645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2" name="Google Shape;472;p6"/>
            <p:cNvSpPr/>
            <p:nvPr/>
          </p:nvSpPr>
          <p:spPr>
            <a:xfrm>
              <a:off x="73843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3" name="Google Shape;473;p6"/>
            <p:cNvSpPr/>
            <p:nvPr/>
          </p:nvSpPr>
          <p:spPr>
            <a:xfrm flipH="1">
              <a:off x="1171668"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4" name="Google Shape;474;p6"/>
            <p:cNvSpPr/>
            <p:nvPr/>
          </p:nvSpPr>
          <p:spPr>
            <a:xfrm flipH="1">
              <a:off x="84552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5" name="Google Shape;475;p6"/>
            <p:cNvSpPr/>
            <p:nvPr/>
          </p:nvSpPr>
          <p:spPr>
            <a:xfrm>
              <a:off x="40980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6" name="Google Shape;476;p6"/>
            <p:cNvSpPr/>
            <p:nvPr/>
          </p:nvSpPr>
          <p:spPr>
            <a:xfrm>
              <a:off x="8366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7" name="Google Shape;477;p6"/>
            <p:cNvSpPr/>
            <p:nvPr/>
          </p:nvSpPr>
          <p:spPr>
            <a:xfrm flipH="1">
              <a:off x="516899"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78" name="Google Shape;478;p6"/>
            <p:cNvSpPr/>
            <p:nvPr/>
          </p:nvSpPr>
          <p:spPr>
            <a:xfrm flipH="1">
              <a:off x="19075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479" name="Google Shape;479;p6"/>
          <p:cNvGrpSpPr/>
          <p:nvPr/>
        </p:nvGrpSpPr>
        <p:grpSpPr>
          <a:xfrm>
            <a:off x="83663" y="918939"/>
            <a:ext cx="12009863" cy="176637"/>
            <a:chOff x="83663" y="795844"/>
            <a:chExt cx="12009863" cy="176637"/>
          </a:xfrm>
        </p:grpSpPr>
        <p:sp>
          <p:nvSpPr>
            <p:cNvPr id="480" name="Google Shape;480;p6"/>
            <p:cNvSpPr/>
            <p:nvPr/>
          </p:nvSpPr>
          <p:spPr>
            <a:xfrm>
              <a:off x="30519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1" name="Google Shape;481;p6"/>
            <p:cNvSpPr/>
            <p:nvPr/>
          </p:nvSpPr>
          <p:spPr>
            <a:xfrm>
              <a:off x="63133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2" name="Google Shape;482;p6"/>
            <p:cNvSpPr/>
            <p:nvPr/>
          </p:nvSpPr>
          <p:spPr>
            <a:xfrm>
              <a:off x="8366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3" name="Google Shape;483;p6"/>
            <p:cNvSpPr/>
            <p:nvPr/>
          </p:nvSpPr>
          <p:spPr>
            <a:xfrm>
              <a:off x="41229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4" name="Google Shape;484;p6"/>
            <p:cNvSpPr/>
            <p:nvPr/>
          </p:nvSpPr>
          <p:spPr>
            <a:xfrm>
              <a:off x="95996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5" name="Google Shape;485;p6"/>
            <p:cNvSpPr/>
            <p:nvPr/>
          </p:nvSpPr>
          <p:spPr>
            <a:xfrm>
              <a:off x="128610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6" name="Google Shape;486;p6"/>
            <p:cNvSpPr/>
            <p:nvPr/>
          </p:nvSpPr>
          <p:spPr>
            <a:xfrm>
              <a:off x="73843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7" name="Google Shape;487;p6"/>
            <p:cNvSpPr/>
            <p:nvPr/>
          </p:nvSpPr>
          <p:spPr>
            <a:xfrm>
              <a:off x="106706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8" name="Google Shape;488;p6"/>
            <p:cNvSpPr/>
            <p:nvPr/>
          </p:nvSpPr>
          <p:spPr>
            <a:xfrm>
              <a:off x="161473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89" name="Google Shape;489;p6"/>
            <p:cNvSpPr/>
            <p:nvPr/>
          </p:nvSpPr>
          <p:spPr>
            <a:xfrm>
              <a:off x="194087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0" name="Google Shape;490;p6"/>
            <p:cNvSpPr/>
            <p:nvPr/>
          </p:nvSpPr>
          <p:spPr>
            <a:xfrm>
              <a:off x="139320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1" name="Google Shape;491;p6"/>
            <p:cNvSpPr/>
            <p:nvPr/>
          </p:nvSpPr>
          <p:spPr>
            <a:xfrm>
              <a:off x="1721829"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2" name="Google Shape;492;p6"/>
            <p:cNvSpPr/>
            <p:nvPr/>
          </p:nvSpPr>
          <p:spPr>
            <a:xfrm>
              <a:off x="226950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3" name="Google Shape;493;p6"/>
            <p:cNvSpPr/>
            <p:nvPr/>
          </p:nvSpPr>
          <p:spPr>
            <a:xfrm>
              <a:off x="259564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4" name="Google Shape;494;p6"/>
            <p:cNvSpPr/>
            <p:nvPr/>
          </p:nvSpPr>
          <p:spPr>
            <a:xfrm>
              <a:off x="204796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5" name="Google Shape;495;p6"/>
            <p:cNvSpPr/>
            <p:nvPr/>
          </p:nvSpPr>
          <p:spPr>
            <a:xfrm>
              <a:off x="2376598"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6" name="Google Shape;496;p6"/>
            <p:cNvSpPr/>
            <p:nvPr/>
          </p:nvSpPr>
          <p:spPr>
            <a:xfrm>
              <a:off x="292427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7" name="Google Shape;497;p6"/>
            <p:cNvSpPr/>
            <p:nvPr/>
          </p:nvSpPr>
          <p:spPr>
            <a:xfrm>
              <a:off x="325041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8" name="Google Shape;498;p6"/>
            <p:cNvSpPr/>
            <p:nvPr/>
          </p:nvSpPr>
          <p:spPr>
            <a:xfrm>
              <a:off x="270273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499" name="Google Shape;499;p6"/>
            <p:cNvSpPr/>
            <p:nvPr/>
          </p:nvSpPr>
          <p:spPr>
            <a:xfrm>
              <a:off x="3031366"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0" name="Google Shape;500;p6"/>
            <p:cNvSpPr/>
            <p:nvPr/>
          </p:nvSpPr>
          <p:spPr>
            <a:xfrm>
              <a:off x="35790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1" name="Google Shape;501;p6"/>
            <p:cNvSpPr/>
            <p:nvPr/>
          </p:nvSpPr>
          <p:spPr>
            <a:xfrm>
              <a:off x="3357508"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2" name="Google Shape;502;p6"/>
            <p:cNvSpPr/>
            <p:nvPr/>
          </p:nvSpPr>
          <p:spPr>
            <a:xfrm>
              <a:off x="390767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3" name="Google Shape;503;p6"/>
            <p:cNvSpPr/>
            <p:nvPr/>
          </p:nvSpPr>
          <p:spPr>
            <a:xfrm>
              <a:off x="423381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4" name="Google Shape;504;p6"/>
            <p:cNvSpPr/>
            <p:nvPr/>
          </p:nvSpPr>
          <p:spPr>
            <a:xfrm>
              <a:off x="3686136"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5" name="Google Shape;505;p6"/>
            <p:cNvSpPr/>
            <p:nvPr/>
          </p:nvSpPr>
          <p:spPr>
            <a:xfrm>
              <a:off x="401476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6" name="Google Shape;506;p6"/>
            <p:cNvSpPr/>
            <p:nvPr/>
          </p:nvSpPr>
          <p:spPr>
            <a:xfrm>
              <a:off x="4562439"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7" name="Google Shape;507;p6"/>
            <p:cNvSpPr/>
            <p:nvPr/>
          </p:nvSpPr>
          <p:spPr>
            <a:xfrm>
              <a:off x="48885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8" name="Google Shape;508;p6"/>
            <p:cNvSpPr/>
            <p:nvPr/>
          </p:nvSpPr>
          <p:spPr>
            <a:xfrm>
              <a:off x="4340905"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09" name="Google Shape;509;p6"/>
            <p:cNvSpPr/>
            <p:nvPr/>
          </p:nvSpPr>
          <p:spPr>
            <a:xfrm>
              <a:off x="466953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0" name="Google Shape;510;p6"/>
            <p:cNvSpPr/>
            <p:nvPr/>
          </p:nvSpPr>
          <p:spPr>
            <a:xfrm>
              <a:off x="521720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1" name="Google Shape;511;p6"/>
            <p:cNvSpPr/>
            <p:nvPr/>
          </p:nvSpPr>
          <p:spPr>
            <a:xfrm>
              <a:off x="554334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2" name="Google Shape;512;p6"/>
            <p:cNvSpPr/>
            <p:nvPr/>
          </p:nvSpPr>
          <p:spPr>
            <a:xfrm>
              <a:off x="4995674"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3" name="Google Shape;513;p6"/>
            <p:cNvSpPr/>
            <p:nvPr/>
          </p:nvSpPr>
          <p:spPr>
            <a:xfrm>
              <a:off x="5324302"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4" name="Google Shape;514;p6"/>
            <p:cNvSpPr/>
            <p:nvPr/>
          </p:nvSpPr>
          <p:spPr>
            <a:xfrm>
              <a:off x="587197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5" name="Google Shape;515;p6"/>
            <p:cNvSpPr/>
            <p:nvPr/>
          </p:nvSpPr>
          <p:spPr>
            <a:xfrm>
              <a:off x="61981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6" name="Google Shape;516;p6"/>
            <p:cNvSpPr/>
            <p:nvPr/>
          </p:nvSpPr>
          <p:spPr>
            <a:xfrm>
              <a:off x="565044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7" name="Google Shape;517;p6"/>
            <p:cNvSpPr/>
            <p:nvPr/>
          </p:nvSpPr>
          <p:spPr>
            <a:xfrm>
              <a:off x="5979071"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8" name="Google Shape;518;p6"/>
            <p:cNvSpPr/>
            <p:nvPr/>
          </p:nvSpPr>
          <p:spPr>
            <a:xfrm>
              <a:off x="652674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19" name="Google Shape;519;p6"/>
            <p:cNvSpPr/>
            <p:nvPr/>
          </p:nvSpPr>
          <p:spPr>
            <a:xfrm>
              <a:off x="68528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0" name="Google Shape;520;p6"/>
            <p:cNvSpPr/>
            <p:nvPr/>
          </p:nvSpPr>
          <p:spPr>
            <a:xfrm>
              <a:off x="630521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1" name="Google Shape;521;p6"/>
            <p:cNvSpPr/>
            <p:nvPr/>
          </p:nvSpPr>
          <p:spPr>
            <a:xfrm>
              <a:off x="663384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2" name="Google Shape;522;p6"/>
            <p:cNvSpPr/>
            <p:nvPr/>
          </p:nvSpPr>
          <p:spPr>
            <a:xfrm>
              <a:off x="71815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3" name="Google Shape;523;p6"/>
            <p:cNvSpPr/>
            <p:nvPr/>
          </p:nvSpPr>
          <p:spPr>
            <a:xfrm>
              <a:off x="695998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4" name="Google Shape;524;p6"/>
            <p:cNvSpPr/>
            <p:nvPr/>
          </p:nvSpPr>
          <p:spPr>
            <a:xfrm>
              <a:off x="75101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5" name="Google Shape;525;p6"/>
            <p:cNvSpPr/>
            <p:nvPr/>
          </p:nvSpPr>
          <p:spPr>
            <a:xfrm>
              <a:off x="783628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6" name="Google Shape;526;p6"/>
            <p:cNvSpPr/>
            <p:nvPr/>
          </p:nvSpPr>
          <p:spPr>
            <a:xfrm>
              <a:off x="7288609"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7" name="Google Shape;527;p6"/>
            <p:cNvSpPr/>
            <p:nvPr/>
          </p:nvSpPr>
          <p:spPr>
            <a:xfrm>
              <a:off x="761723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8" name="Google Shape;528;p6"/>
            <p:cNvSpPr/>
            <p:nvPr/>
          </p:nvSpPr>
          <p:spPr>
            <a:xfrm>
              <a:off x="816491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29" name="Google Shape;529;p6"/>
            <p:cNvSpPr/>
            <p:nvPr/>
          </p:nvSpPr>
          <p:spPr>
            <a:xfrm>
              <a:off x="849105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0" name="Google Shape;530;p6"/>
            <p:cNvSpPr/>
            <p:nvPr/>
          </p:nvSpPr>
          <p:spPr>
            <a:xfrm>
              <a:off x="7943378"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1" name="Google Shape;531;p6"/>
            <p:cNvSpPr/>
            <p:nvPr/>
          </p:nvSpPr>
          <p:spPr>
            <a:xfrm>
              <a:off x="827200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2" name="Google Shape;532;p6"/>
            <p:cNvSpPr/>
            <p:nvPr/>
          </p:nvSpPr>
          <p:spPr>
            <a:xfrm>
              <a:off x="88196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3" name="Google Shape;533;p6"/>
            <p:cNvSpPr/>
            <p:nvPr/>
          </p:nvSpPr>
          <p:spPr>
            <a:xfrm>
              <a:off x="914582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4" name="Google Shape;534;p6"/>
            <p:cNvSpPr/>
            <p:nvPr/>
          </p:nvSpPr>
          <p:spPr>
            <a:xfrm>
              <a:off x="8598147"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5" name="Google Shape;535;p6"/>
            <p:cNvSpPr/>
            <p:nvPr/>
          </p:nvSpPr>
          <p:spPr>
            <a:xfrm>
              <a:off x="892677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6" name="Google Shape;536;p6"/>
            <p:cNvSpPr/>
            <p:nvPr/>
          </p:nvSpPr>
          <p:spPr>
            <a:xfrm>
              <a:off x="947445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7" name="Google Shape;537;p6"/>
            <p:cNvSpPr/>
            <p:nvPr/>
          </p:nvSpPr>
          <p:spPr>
            <a:xfrm>
              <a:off x="980059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8" name="Google Shape;538;p6"/>
            <p:cNvSpPr/>
            <p:nvPr/>
          </p:nvSpPr>
          <p:spPr>
            <a:xfrm>
              <a:off x="925291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39" name="Google Shape;539;p6"/>
            <p:cNvSpPr/>
            <p:nvPr/>
          </p:nvSpPr>
          <p:spPr>
            <a:xfrm>
              <a:off x="958154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0" name="Google Shape;540;p6"/>
            <p:cNvSpPr/>
            <p:nvPr/>
          </p:nvSpPr>
          <p:spPr>
            <a:xfrm>
              <a:off x="101292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1" name="Google Shape;541;p6"/>
            <p:cNvSpPr/>
            <p:nvPr/>
          </p:nvSpPr>
          <p:spPr>
            <a:xfrm>
              <a:off x="1045536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2" name="Google Shape;542;p6"/>
            <p:cNvSpPr/>
            <p:nvPr/>
          </p:nvSpPr>
          <p:spPr>
            <a:xfrm>
              <a:off x="990768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3" name="Google Shape;543;p6"/>
            <p:cNvSpPr/>
            <p:nvPr/>
          </p:nvSpPr>
          <p:spPr>
            <a:xfrm>
              <a:off x="10236312"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4" name="Google Shape;544;p6"/>
            <p:cNvSpPr/>
            <p:nvPr/>
          </p:nvSpPr>
          <p:spPr>
            <a:xfrm>
              <a:off x="107839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5" name="Google Shape;545;p6"/>
            <p:cNvSpPr/>
            <p:nvPr/>
          </p:nvSpPr>
          <p:spPr>
            <a:xfrm>
              <a:off x="10562454"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6" name="Google Shape;546;p6"/>
            <p:cNvSpPr/>
            <p:nvPr/>
          </p:nvSpPr>
          <p:spPr>
            <a:xfrm>
              <a:off x="111126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7" name="Google Shape;547;p6"/>
            <p:cNvSpPr/>
            <p:nvPr/>
          </p:nvSpPr>
          <p:spPr>
            <a:xfrm>
              <a:off x="1143875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8" name="Google Shape;548;p6"/>
            <p:cNvSpPr/>
            <p:nvPr/>
          </p:nvSpPr>
          <p:spPr>
            <a:xfrm>
              <a:off x="10891083"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49" name="Google Shape;549;p6"/>
            <p:cNvSpPr/>
            <p:nvPr/>
          </p:nvSpPr>
          <p:spPr>
            <a:xfrm>
              <a:off x="1121971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0" name="Google Shape;550;p6"/>
            <p:cNvSpPr/>
            <p:nvPr/>
          </p:nvSpPr>
          <p:spPr>
            <a:xfrm>
              <a:off x="1176738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1" name="Google Shape;551;p6"/>
            <p:cNvSpPr/>
            <p:nvPr/>
          </p:nvSpPr>
          <p:spPr>
            <a:xfrm>
              <a:off x="1209352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2" name="Google Shape;552;p6"/>
            <p:cNvSpPr/>
            <p:nvPr/>
          </p:nvSpPr>
          <p:spPr>
            <a:xfrm>
              <a:off x="11545852"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3" name="Google Shape;553;p6"/>
            <p:cNvSpPr/>
            <p:nvPr/>
          </p:nvSpPr>
          <p:spPr>
            <a:xfrm>
              <a:off x="1187448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554" name="Google Shape;554;p6"/>
          <p:cNvGrpSpPr/>
          <p:nvPr/>
        </p:nvGrpSpPr>
        <p:grpSpPr>
          <a:xfrm>
            <a:off x="83663" y="1203973"/>
            <a:ext cx="12009864" cy="176637"/>
            <a:chOff x="83663" y="1093620"/>
            <a:chExt cx="12009864" cy="176637"/>
          </a:xfrm>
        </p:grpSpPr>
        <p:sp>
          <p:nvSpPr>
            <p:cNvPr id="555" name="Google Shape;555;p6"/>
            <p:cNvSpPr/>
            <p:nvPr/>
          </p:nvSpPr>
          <p:spPr>
            <a:xfrm>
              <a:off x="695998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6" name="Google Shape;556;p6"/>
            <p:cNvSpPr/>
            <p:nvPr/>
          </p:nvSpPr>
          <p:spPr>
            <a:xfrm>
              <a:off x="663384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7" name="Google Shape;557;p6"/>
            <p:cNvSpPr/>
            <p:nvPr/>
          </p:nvSpPr>
          <p:spPr>
            <a:xfrm flipH="1">
              <a:off x="706707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8" name="Google Shape;558;p6"/>
            <p:cNvSpPr/>
            <p:nvPr/>
          </p:nvSpPr>
          <p:spPr>
            <a:xfrm flipH="1">
              <a:off x="674093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59" name="Google Shape;559;p6"/>
            <p:cNvSpPr/>
            <p:nvPr/>
          </p:nvSpPr>
          <p:spPr>
            <a:xfrm>
              <a:off x="630521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0" name="Google Shape;560;p6"/>
            <p:cNvSpPr/>
            <p:nvPr/>
          </p:nvSpPr>
          <p:spPr>
            <a:xfrm>
              <a:off x="597907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1" name="Google Shape;561;p6"/>
            <p:cNvSpPr/>
            <p:nvPr/>
          </p:nvSpPr>
          <p:spPr>
            <a:xfrm flipH="1">
              <a:off x="641230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2" name="Google Shape;562;p6"/>
            <p:cNvSpPr/>
            <p:nvPr/>
          </p:nvSpPr>
          <p:spPr>
            <a:xfrm flipH="1">
              <a:off x="608616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3" name="Google Shape;563;p6"/>
            <p:cNvSpPr/>
            <p:nvPr/>
          </p:nvSpPr>
          <p:spPr>
            <a:xfrm>
              <a:off x="565044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4" name="Google Shape;564;p6"/>
            <p:cNvSpPr/>
            <p:nvPr/>
          </p:nvSpPr>
          <p:spPr>
            <a:xfrm>
              <a:off x="532430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5" name="Google Shape;565;p6"/>
            <p:cNvSpPr/>
            <p:nvPr/>
          </p:nvSpPr>
          <p:spPr>
            <a:xfrm flipH="1">
              <a:off x="5757538"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6" name="Google Shape;566;p6"/>
            <p:cNvSpPr/>
            <p:nvPr/>
          </p:nvSpPr>
          <p:spPr>
            <a:xfrm flipH="1">
              <a:off x="5431398"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7" name="Google Shape;567;p6"/>
            <p:cNvSpPr/>
            <p:nvPr/>
          </p:nvSpPr>
          <p:spPr>
            <a:xfrm>
              <a:off x="499567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8" name="Google Shape;568;p6"/>
            <p:cNvSpPr/>
            <p:nvPr/>
          </p:nvSpPr>
          <p:spPr>
            <a:xfrm>
              <a:off x="466953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69" name="Google Shape;569;p6"/>
            <p:cNvSpPr/>
            <p:nvPr/>
          </p:nvSpPr>
          <p:spPr>
            <a:xfrm flipH="1">
              <a:off x="510276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0" name="Google Shape;570;p6"/>
            <p:cNvSpPr/>
            <p:nvPr/>
          </p:nvSpPr>
          <p:spPr>
            <a:xfrm flipH="1">
              <a:off x="4776629"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1" name="Google Shape;571;p6"/>
            <p:cNvSpPr/>
            <p:nvPr/>
          </p:nvSpPr>
          <p:spPr>
            <a:xfrm>
              <a:off x="434090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2" name="Google Shape;572;p6"/>
            <p:cNvSpPr/>
            <p:nvPr/>
          </p:nvSpPr>
          <p:spPr>
            <a:xfrm>
              <a:off x="401476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3" name="Google Shape;573;p6"/>
            <p:cNvSpPr/>
            <p:nvPr/>
          </p:nvSpPr>
          <p:spPr>
            <a:xfrm flipH="1">
              <a:off x="444799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4" name="Google Shape;574;p6"/>
            <p:cNvSpPr/>
            <p:nvPr/>
          </p:nvSpPr>
          <p:spPr>
            <a:xfrm flipH="1">
              <a:off x="4121860"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5" name="Google Shape;575;p6"/>
            <p:cNvSpPr/>
            <p:nvPr/>
          </p:nvSpPr>
          <p:spPr>
            <a:xfrm>
              <a:off x="368613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6" name="Google Shape;576;p6"/>
            <p:cNvSpPr/>
            <p:nvPr/>
          </p:nvSpPr>
          <p:spPr>
            <a:xfrm flipH="1">
              <a:off x="3793231"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7" name="Google Shape;577;p6"/>
            <p:cNvSpPr/>
            <p:nvPr/>
          </p:nvSpPr>
          <p:spPr>
            <a:xfrm>
              <a:off x="335750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8" name="Google Shape;578;p6"/>
            <p:cNvSpPr/>
            <p:nvPr/>
          </p:nvSpPr>
          <p:spPr>
            <a:xfrm>
              <a:off x="3031367"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79" name="Google Shape;579;p6"/>
            <p:cNvSpPr/>
            <p:nvPr/>
          </p:nvSpPr>
          <p:spPr>
            <a:xfrm flipH="1">
              <a:off x="3464602"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0" name="Google Shape;580;p6"/>
            <p:cNvSpPr/>
            <p:nvPr/>
          </p:nvSpPr>
          <p:spPr>
            <a:xfrm flipH="1">
              <a:off x="3138462"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1" name="Google Shape;581;p6"/>
            <p:cNvSpPr/>
            <p:nvPr/>
          </p:nvSpPr>
          <p:spPr>
            <a:xfrm>
              <a:off x="2702739"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2" name="Google Shape;582;p6"/>
            <p:cNvSpPr/>
            <p:nvPr/>
          </p:nvSpPr>
          <p:spPr>
            <a:xfrm>
              <a:off x="237659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3" name="Google Shape;583;p6"/>
            <p:cNvSpPr/>
            <p:nvPr/>
          </p:nvSpPr>
          <p:spPr>
            <a:xfrm flipH="1">
              <a:off x="2809833"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4" name="Google Shape;584;p6"/>
            <p:cNvSpPr/>
            <p:nvPr/>
          </p:nvSpPr>
          <p:spPr>
            <a:xfrm flipH="1">
              <a:off x="2483693"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5" name="Google Shape;585;p6"/>
            <p:cNvSpPr/>
            <p:nvPr/>
          </p:nvSpPr>
          <p:spPr>
            <a:xfrm>
              <a:off x="204797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6" name="Google Shape;586;p6"/>
            <p:cNvSpPr/>
            <p:nvPr/>
          </p:nvSpPr>
          <p:spPr>
            <a:xfrm>
              <a:off x="172183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7" name="Google Shape;587;p6"/>
            <p:cNvSpPr/>
            <p:nvPr/>
          </p:nvSpPr>
          <p:spPr>
            <a:xfrm flipH="1">
              <a:off x="2155065"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8" name="Google Shape;588;p6"/>
            <p:cNvSpPr/>
            <p:nvPr/>
          </p:nvSpPr>
          <p:spPr>
            <a:xfrm flipH="1">
              <a:off x="1828924"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89" name="Google Shape;589;p6"/>
            <p:cNvSpPr/>
            <p:nvPr/>
          </p:nvSpPr>
          <p:spPr>
            <a:xfrm>
              <a:off x="139320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0" name="Google Shape;590;p6"/>
            <p:cNvSpPr/>
            <p:nvPr/>
          </p:nvSpPr>
          <p:spPr>
            <a:xfrm>
              <a:off x="106706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1" name="Google Shape;591;p6"/>
            <p:cNvSpPr/>
            <p:nvPr/>
          </p:nvSpPr>
          <p:spPr>
            <a:xfrm flipH="1">
              <a:off x="150029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2" name="Google Shape;592;p6"/>
            <p:cNvSpPr/>
            <p:nvPr/>
          </p:nvSpPr>
          <p:spPr>
            <a:xfrm flipH="1">
              <a:off x="1174155"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3" name="Google Shape;593;p6"/>
            <p:cNvSpPr/>
            <p:nvPr/>
          </p:nvSpPr>
          <p:spPr>
            <a:xfrm>
              <a:off x="73843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4" name="Google Shape;594;p6"/>
            <p:cNvSpPr/>
            <p:nvPr/>
          </p:nvSpPr>
          <p:spPr>
            <a:xfrm>
              <a:off x="41229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5" name="Google Shape;595;p6"/>
            <p:cNvSpPr/>
            <p:nvPr/>
          </p:nvSpPr>
          <p:spPr>
            <a:xfrm flipH="1">
              <a:off x="84552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6" name="Google Shape;596;p6"/>
            <p:cNvSpPr/>
            <p:nvPr/>
          </p:nvSpPr>
          <p:spPr>
            <a:xfrm flipH="1">
              <a:off x="519387"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7" name="Google Shape;597;p6"/>
            <p:cNvSpPr/>
            <p:nvPr/>
          </p:nvSpPr>
          <p:spPr>
            <a:xfrm>
              <a:off x="8366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8" name="Google Shape;598;p6"/>
            <p:cNvSpPr/>
            <p:nvPr/>
          </p:nvSpPr>
          <p:spPr>
            <a:xfrm flipH="1">
              <a:off x="19075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599" name="Google Shape;599;p6"/>
            <p:cNvSpPr/>
            <p:nvPr/>
          </p:nvSpPr>
          <p:spPr>
            <a:xfrm>
              <a:off x="11874480"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0" name="Google Shape;600;p6"/>
            <p:cNvSpPr/>
            <p:nvPr/>
          </p:nvSpPr>
          <p:spPr>
            <a:xfrm flipH="1">
              <a:off x="11981575"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1" name="Google Shape;601;p6"/>
            <p:cNvSpPr/>
            <p:nvPr/>
          </p:nvSpPr>
          <p:spPr>
            <a:xfrm>
              <a:off x="1154585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2" name="Google Shape;602;p6"/>
            <p:cNvSpPr/>
            <p:nvPr/>
          </p:nvSpPr>
          <p:spPr>
            <a:xfrm>
              <a:off x="11219711"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3" name="Google Shape;603;p6"/>
            <p:cNvSpPr/>
            <p:nvPr/>
          </p:nvSpPr>
          <p:spPr>
            <a:xfrm flipH="1">
              <a:off x="11652945"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4" name="Google Shape;604;p6"/>
            <p:cNvSpPr/>
            <p:nvPr/>
          </p:nvSpPr>
          <p:spPr>
            <a:xfrm flipH="1">
              <a:off x="11326806"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5" name="Google Shape;605;p6"/>
            <p:cNvSpPr/>
            <p:nvPr/>
          </p:nvSpPr>
          <p:spPr>
            <a:xfrm>
              <a:off x="1089108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6" name="Google Shape;606;p6"/>
            <p:cNvSpPr/>
            <p:nvPr/>
          </p:nvSpPr>
          <p:spPr>
            <a:xfrm flipH="1">
              <a:off x="10998177"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7" name="Google Shape;607;p6"/>
            <p:cNvSpPr/>
            <p:nvPr/>
          </p:nvSpPr>
          <p:spPr>
            <a:xfrm>
              <a:off x="1056245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8" name="Google Shape;608;p6"/>
            <p:cNvSpPr/>
            <p:nvPr/>
          </p:nvSpPr>
          <p:spPr>
            <a:xfrm>
              <a:off x="1023631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09" name="Google Shape;609;p6"/>
            <p:cNvSpPr/>
            <p:nvPr/>
          </p:nvSpPr>
          <p:spPr>
            <a:xfrm flipH="1">
              <a:off x="10669548"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0" name="Google Shape;610;p6"/>
            <p:cNvSpPr/>
            <p:nvPr/>
          </p:nvSpPr>
          <p:spPr>
            <a:xfrm flipH="1">
              <a:off x="10343408"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1" name="Google Shape;611;p6"/>
            <p:cNvSpPr/>
            <p:nvPr/>
          </p:nvSpPr>
          <p:spPr>
            <a:xfrm>
              <a:off x="990768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2" name="Google Shape;612;p6"/>
            <p:cNvSpPr/>
            <p:nvPr/>
          </p:nvSpPr>
          <p:spPr>
            <a:xfrm>
              <a:off x="9581544"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3" name="Google Shape;613;p6"/>
            <p:cNvSpPr/>
            <p:nvPr/>
          </p:nvSpPr>
          <p:spPr>
            <a:xfrm flipH="1">
              <a:off x="10014780"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4" name="Google Shape;614;p6"/>
            <p:cNvSpPr/>
            <p:nvPr/>
          </p:nvSpPr>
          <p:spPr>
            <a:xfrm flipH="1">
              <a:off x="9688639"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5" name="Google Shape;615;p6"/>
            <p:cNvSpPr/>
            <p:nvPr/>
          </p:nvSpPr>
          <p:spPr>
            <a:xfrm>
              <a:off x="9252916"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6" name="Google Shape;616;p6"/>
            <p:cNvSpPr/>
            <p:nvPr/>
          </p:nvSpPr>
          <p:spPr>
            <a:xfrm>
              <a:off x="892677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7" name="Google Shape;617;p6"/>
            <p:cNvSpPr/>
            <p:nvPr/>
          </p:nvSpPr>
          <p:spPr>
            <a:xfrm flipH="1">
              <a:off x="9360011"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8" name="Google Shape;618;p6"/>
            <p:cNvSpPr/>
            <p:nvPr/>
          </p:nvSpPr>
          <p:spPr>
            <a:xfrm flipH="1">
              <a:off x="9033870"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19" name="Google Shape;619;p6"/>
            <p:cNvSpPr/>
            <p:nvPr/>
          </p:nvSpPr>
          <p:spPr>
            <a:xfrm>
              <a:off x="8598148"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0" name="Google Shape;620;p6"/>
            <p:cNvSpPr/>
            <p:nvPr/>
          </p:nvSpPr>
          <p:spPr>
            <a:xfrm>
              <a:off x="827200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1" name="Google Shape;621;p6"/>
            <p:cNvSpPr/>
            <p:nvPr/>
          </p:nvSpPr>
          <p:spPr>
            <a:xfrm flipH="1">
              <a:off x="870524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2" name="Google Shape;622;p6"/>
            <p:cNvSpPr/>
            <p:nvPr/>
          </p:nvSpPr>
          <p:spPr>
            <a:xfrm flipH="1">
              <a:off x="8379101"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3" name="Google Shape;623;p6"/>
            <p:cNvSpPr/>
            <p:nvPr/>
          </p:nvSpPr>
          <p:spPr>
            <a:xfrm>
              <a:off x="794337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4" name="Google Shape;624;p6"/>
            <p:cNvSpPr/>
            <p:nvPr/>
          </p:nvSpPr>
          <p:spPr>
            <a:xfrm>
              <a:off x="761723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5" name="Google Shape;625;p6"/>
            <p:cNvSpPr/>
            <p:nvPr/>
          </p:nvSpPr>
          <p:spPr>
            <a:xfrm flipH="1">
              <a:off x="805047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6" name="Google Shape;626;p6"/>
            <p:cNvSpPr/>
            <p:nvPr/>
          </p:nvSpPr>
          <p:spPr>
            <a:xfrm flipH="1">
              <a:off x="7724332"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7" name="Google Shape;627;p6"/>
            <p:cNvSpPr/>
            <p:nvPr/>
          </p:nvSpPr>
          <p:spPr>
            <a:xfrm>
              <a:off x="728860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28" name="Google Shape;628;p6"/>
            <p:cNvSpPr/>
            <p:nvPr/>
          </p:nvSpPr>
          <p:spPr>
            <a:xfrm flipH="1">
              <a:off x="7395703"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629" name="Google Shape;629;p6"/>
          <p:cNvGrpSpPr/>
          <p:nvPr/>
        </p:nvGrpSpPr>
        <p:grpSpPr>
          <a:xfrm>
            <a:off x="83663" y="1489007"/>
            <a:ext cx="12009863" cy="176637"/>
            <a:chOff x="83663" y="1383929"/>
            <a:chExt cx="12009863" cy="176637"/>
          </a:xfrm>
        </p:grpSpPr>
        <p:sp>
          <p:nvSpPr>
            <p:cNvPr id="630" name="Google Shape;630;p6"/>
            <p:cNvSpPr/>
            <p:nvPr/>
          </p:nvSpPr>
          <p:spPr>
            <a:xfrm>
              <a:off x="30519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1" name="Google Shape;631;p6"/>
            <p:cNvSpPr/>
            <p:nvPr/>
          </p:nvSpPr>
          <p:spPr>
            <a:xfrm>
              <a:off x="63133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2" name="Google Shape;632;p6"/>
            <p:cNvSpPr/>
            <p:nvPr/>
          </p:nvSpPr>
          <p:spPr>
            <a:xfrm>
              <a:off x="8366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3" name="Google Shape;633;p6"/>
            <p:cNvSpPr/>
            <p:nvPr/>
          </p:nvSpPr>
          <p:spPr>
            <a:xfrm>
              <a:off x="41229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4" name="Google Shape;634;p6"/>
            <p:cNvSpPr/>
            <p:nvPr/>
          </p:nvSpPr>
          <p:spPr>
            <a:xfrm>
              <a:off x="95996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5" name="Google Shape;635;p6"/>
            <p:cNvSpPr/>
            <p:nvPr/>
          </p:nvSpPr>
          <p:spPr>
            <a:xfrm>
              <a:off x="128610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6" name="Google Shape;636;p6"/>
            <p:cNvSpPr/>
            <p:nvPr/>
          </p:nvSpPr>
          <p:spPr>
            <a:xfrm>
              <a:off x="73843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7" name="Google Shape;637;p6"/>
            <p:cNvSpPr/>
            <p:nvPr/>
          </p:nvSpPr>
          <p:spPr>
            <a:xfrm>
              <a:off x="106706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8" name="Google Shape;638;p6"/>
            <p:cNvSpPr/>
            <p:nvPr/>
          </p:nvSpPr>
          <p:spPr>
            <a:xfrm>
              <a:off x="161473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39" name="Google Shape;639;p6"/>
            <p:cNvSpPr/>
            <p:nvPr/>
          </p:nvSpPr>
          <p:spPr>
            <a:xfrm>
              <a:off x="194087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0" name="Google Shape;640;p6"/>
            <p:cNvSpPr/>
            <p:nvPr/>
          </p:nvSpPr>
          <p:spPr>
            <a:xfrm>
              <a:off x="139320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1" name="Google Shape;641;p6"/>
            <p:cNvSpPr/>
            <p:nvPr/>
          </p:nvSpPr>
          <p:spPr>
            <a:xfrm>
              <a:off x="1721829"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2" name="Google Shape;642;p6"/>
            <p:cNvSpPr/>
            <p:nvPr/>
          </p:nvSpPr>
          <p:spPr>
            <a:xfrm>
              <a:off x="226950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3" name="Google Shape;643;p6"/>
            <p:cNvSpPr/>
            <p:nvPr/>
          </p:nvSpPr>
          <p:spPr>
            <a:xfrm>
              <a:off x="259564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4" name="Google Shape;644;p6"/>
            <p:cNvSpPr/>
            <p:nvPr/>
          </p:nvSpPr>
          <p:spPr>
            <a:xfrm>
              <a:off x="204796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5" name="Google Shape;645;p6"/>
            <p:cNvSpPr/>
            <p:nvPr/>
          </p:nvSpPr>
          <p:spPr>
            <a:xfrm>
              <a:off x="2376598"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6" name="Google Shape;646;p6"/>
            <p:cNvSpPr/>
            <p:nvPr/>
          </p:nvSpPr>
          <p:spPr>
            <a:xfrm>
              <a:off x="292427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7" name="Google Shape;647;p6"/>
            <p:cNvSpPr/>
            <p:nvPr/>
          </p:nvSpPr>
          <p:spPr>
            <a:xfrm>
              <a:off x="325041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8" name="Google Shape;648;p6"/>
            <p:cNvSpPr/>
            <p:nvPr/>
          </p:nvSpPr>
          <p:spPr>
            <a:xfrm>
              <a:off x="270273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49" name="Google Shape;649;p6"/>
            <p:cNvSpPr/>
            <p:nvPr/>
          </p:nvSpPr>
          <p:spPr>
            <a:xfrm>
              <a:off x="3031366"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0" name="Google Shape;650;p6"/>
            <p:cNvSpPr/>
            <p:nvPr/>
          </p:nvSpPr>
          <p:spPr>
            <a:xfrm>
              <a:off x="35790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1" name="Google Shape;651;p6"/>
            <p:cNvSpPr/>
            <p:nvPr/>
          </p:nvSpPr>
          <p:spPr>
            <a:xfrm>
              <a:off x="3357508"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2" name="Google Shape;652;p6"/>
            <p:cNvSpPr/>
            <p:nvPr/>
          </p:nvSpPr>
          <p:spPr>
            <a:xfrm>
              <a:off x="390767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3" name="Google Shape;653;p6"/>
            <p:cNvSpPr/>
            <p:nvPr/>
          </p:nvSpPr>
          <p:spPr>
            <a:xfrm>
              <a:off x="423381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4" name="Google Shape;654;p6"/>
            <p:cNvSpPr/>
            <p:nvPr/>
          </p:nvSpPr>
          <p:spPr>
            <a:xfrm>
              <a:off x="3686136"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5" name="Google Shape;655;p6"/>
            <p:cNvSpPr/>
            <p:nvPr/>
          </p:nvSpPr>
          <p:spPr>
            <a:xfrm>
              <a:off x="401476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6" name="Google Shape;656;p6"/>
            <p:cNvSpPr/>
            <p:nvPr/>
          </p:nvSpPr>
          <p:spPr>
            <a:xfrm>
              <a:off x="4562439"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7" name="Google Shape;657;p6"/>
            <p:cNvSpPr/>
            <p:nvPr/>
          </p:nvSpPr>
          <p:spPr>
            <a:xfrm>
              <a:off x="48885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8" name="Google Shape;658;p6"/>
            <p:cNvSpPr/>
            <p:nvPr/>
          </p:nvSpPr>
          <p:spPr>
            <a:xfrm>
              <a:off x="4340905"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59" name="Google Shape;659;p6"/>
            <p:cNvSpPr/>
            <p:nvPr/>
          </p:nvSpPr>
          <p:spPr>
            <a:xfrm>
              <a:off x="466953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0" name="Google Shape;660;p6"/>
            <p:cNvSpPr/>
            <p:nvPr/>
          </p:nvSpPr>
          <p:spPr>
            <a:xfrm>
              <a:off x="521720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1" name="Google Shape;661;p6"/>
            <p:cNvSpPr/>
            <p:nvPr/>
          </p:nvSpPr>
          <p:spPr>
            <a:xfrm>
              <a:off x="554334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2" name="Google Shape;662;p6"/>
            <p:cNvSpPr/>
            <p:nvPr/>
          </p:nvSpPr>
          <p:spPr>
            <a:xfrm>
              <a:off x="4995674"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3" name="Google Shape;663;p6"/>
            <p:cNvSpPr/>
            <p:nvPr/>
          </p:nvSpPr>
          <p:spPr>
            <a:xfrm>
              <a:off x="5324302"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4" name="Google Shape;664;p6"/>
            <p:cNvSpPr/>
            <p:nvPr/>
          </p:nvSpPr>
          <p:spPr>
            <a:xfrm>
              <a:off x="587197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5" name="Google Shape;665;p6"/>
            <p:cNvSpPr/>
            <p:nvPr/>
          </p:nvSpPr>
          <p:spPr>
            <a:xfrm>
              <a:off x="61981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6" name="Google Shape;666;p6"/>
            <p:cNvSpPr/>
            <p:nvPr/>
          </p:nvSpPr>
          <p:spPr>
            <a:xfrm>
              <a:off x="565044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7" name="Google Shape;667;p6"/>
            <p:cNvSpPr/>
            <p:nvPr/>
          </p:nvSpPr>
          <p:spPr>
            <a:xfrm>
              <a:off x="5979071"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8" name="Google Shape;668;p6"/>
            <p:cNvSpPr/>
            <p:nvPr/>
          </p:nvSpPr>
          <p:spPr>
            <a:xfrm>
              <a:off x="652674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69" name="Google Shape;669;p6"/>
            <p:cNvSpPr/>
            <p:nvPr/>
          </p:nvSpPr>
          <p:spPr>
            <a:xfrm>
              <a:off x="68528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0" name="Google Shape;670;p6"/>
            <p:cNvSpPr/>
            <p:nvPr/>
          </p:nvSpPr>
          <p:spPr>
            <a:xfrm>
              <a:off x="630521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1" name="Google Shape;671;p6"/>
            <p:cNvSpPr/>
            <p:nvPr/>
          </p:nvSpPr>
          <p:spPr>
            <a:xfrm>
              <a:off x="663384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2" name="Google Shape;672;p6"/>
            <p:cNvSpPr/>
            <p:nvPr/>
          </p:nvSpPr>
          <p:spPr>
            <a:xfrm>
              <a:off x="71815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3" name="Google Shape;673;p6"/>
            <p:cNvSpPr/>
            <p:nvPr/>
          </p:nvSpPr>
          <p:spPr>
            <a:xfrm>
              <a:off x="695998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4" name="Google Shape;674;p6"/>
            <p:cNvSpPr/>
            <p:nvPr/>
          </p:nvSpPr>
          <p:spPr>
            <a:xfrm>
              <a:off x="75101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5" name="Google Shape;675;p6"/>
            <p:cNvSpPr/>
            <p:nvPr/>
          </p:nvSpPr>
          <p:spPr>
            <a:xfrm>
              <a:off x="783628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6" name="Google Shape;676;p6"/>
            <p:cNvSpPr/>
            <p:nvPr/>
          </p:nvSpPr>
          <p:spPr>
            <a:xfrm>
              <a:off x="7288609"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7" name="Google Shape;677;p6"/>
            <p:cNvSpPr/>
            <p:nvPr/>
          </p:nvSpPr>
          <p:spPr>
            <a:xfrm>
              <a:off x="761723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8" name="Google Shape;678;p6"/>
            <p:cNvSpPr/>
            <p:nvPr/>
          </p:nvSpPr>
          <p:spPr>
            <a:xfrm>
              <a:off x="816491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79" name="Google Shape;679;p6"/>
            <p:cNvSpPr/>
            <p:nvPr/>
          </p:nvSpPr>
          <p:spPr>
            <a:xfrm>
              <a:off x="849105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0" name="Google Shape;680;p6"/>
            <p:cNvSpPr/>
            <p:nvPr/>
          </p:nvSpPr>
          <p:spPr>
            <a:xfrm>
              <a:off x="7943378"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1" name="Google Shape;681;p6"/>
            <p:cNvSpPr/>
            <p:nvPr/>
          </p:nvSpPr>
          <p:spPr>
            <a:xfrm>
              <a:off x="827200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2" name="Google Shape;682;p6"/>
            <p:cNvSpPr/>
            <p:nvPr/>
          </p:nvSpPr>
          <p:spPr>
            <a:xfrm>
              <a:off x="88196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3" name="Google Shape;683;p6"/>
            <p:cNvSpPr/>
            <p:nvPr/>
          </p:nvSpPr>
          <p:spPr>
            <a:xfrm>
              <a:off x="914582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4" name="Google Shape;684;p6"/>
            <p:cNvSpPr/>
            <p:nvPr/>
          </p:nvSpPr>
          <p:spPr>
            <a:xfrm>
              <a:off x="8598147"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5" name="Google Shape;685;p6"/>
            <p:cNvSpPr/>
            <p:nvPr/>
          </p:nvSpPr>
          <p:spPr>
            <a:xfrm>
              <a:off x="892677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6" name="Google Shape;686;p6"/>
            <p:cNvSpPr/>
            <p:nvPr/>
          </p:nvSpPr>
          <p:spPr>
            <a:xfrm>
              <a:off x="947445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7" name="Google Shape;687;p6"/>
            <p:cNvSpPr/>
            <p:nvPr/>
          </p:nvSpPr>
          <p:spPr>
            <a:xfrm>
              <a:off x="980059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8" name="Google Shape;688;p6"/>
            <p:cNvSpPr/>
            <p:nvPr/>
          </p:nvSpPr>
          <p:spPr>
            <a:xfrm>
              <a:off x="925291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89" name="Google Shape;689;p6"/>
            <p:cNvSpPr/>
            <p:nvPr/>
          </p:nvSpPr>
          <p:spPr>
            <a:xfrm>
              <a:off x="958154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0" name="Google Shape;690;p6"/>
            <p:cNvSpPr/>
            <p:nvPr/>
          </p:nvSpPr>
          <p:spPr>
            <a:xfrm>
              <a:off x="101292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1" name="Google Shape;691;p6"/>
            <p:cNvSpPr/>
            <p:nvPr/>
          </p:nvSpPr>
          <p:spPr>
            <a:xfrm>
              <a:off x="1045536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2" name="Google Shape;692;p6"/>
            <p:cNvSpPr/>
            <p:nvPr/>
          </p:nvSpPr>
          <p:spPr>
            <a:xfrm>
              <a:off x="990768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3" name="Google Shape;693;p6"/>
            <p:cNvSpPr/>
            <p:nvPr/>
          </p:nvSpPr>
          <p:spPr>
            <a:xfrm>
              <a:off x="10236312"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4" name="Google Shape;694;p6"/>
            <p:cNvSpPr/>
            <p:nvPr/>
          </p:nvSpPr>
          <p:spPr>
            <a:xfrm>
              <a:off x="107839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5" name="Google Shape;695;p6"/>
            <p:cNvSpPr/>
            <p:nvPr/>
          </p:nvSpPr>
          <p:spPr>
            <a:xfrm>
              <a:off x="10562454"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6" name="Google Shape;696;p6"/>
            <p:cNvSpPr/>
            <p:nvPr/>
          </p:nvSpPr>
          <p:spPr>
            <a:xfrm>
              <a:off x="111126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7" name="Google Shape;697;p6"/>
            <p:cNvSpPr/>
            <p:nvPr/>
          </p:nvSpPr>
          <p:spPr>
            <a:xfrm>
              <a:off x="1143875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8" name="Google Shape;698;p6"/>
            <p:cNvSpPr/>
            <p:nvPr/>
          </p:nvSpPr>
          <p:spPr>
            <a:xfrm>
              <a:off x="10891083"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699" name="Google Shape;699;p6"/>
            <p:cNvSpPr/>
            <p:nvPr/>
          </p:nvSpPr>
          <p:spPr>
            <a:xfrm>
              <a:off x="1121971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0" name="Google Shape;700;p6"/>
            <p:cNvSpPr/>
            <p:nvPr/>
          </p:nvSpPr>
          <p:spPr>
            <a:xfrm>
              <a:off x="1176738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1" name="Google Shape;701;p6"/>
            <p:cNvSpPr/>
            <p:nvPr/>
          </p:nvSpPr>
          <p:spPr>
            <a:xfrm>
              <a:off x="1209352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2" name="Google Shape;702;p6"/>
            <p:cNvSpPr/>
            <p:nvPr/>
          </p:nvSpPr>
          <p:spPr>
            <a:xfrm>
              <a:off x="11545852"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3" name="Google Shape;703;p6"/>
            <p:cNvSpPr/>
            <p:nvPr/>
          </p:nvSpPr>
          <p:spPr>
            <a:xfrm>
              <a:off x="1187448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704" name="Google Shape;704;p6"/>
          <p:cNvGrpSpPr/>
          <p:nvPr/>
        </p:nvGrpSpPr>
        <p:grpSpPr>
          <a:xfrm>
            <a:off x="83664" y="63837"/>
            <a:ext cx="12009863" cy="176637"/>
            <a:chOff x="83664" y="-72234"/>
            <a:chExt cx="12009863" cy="176637"/>
          </a:xfrm>
        </p:grpSpPr>
        <p:sp>
          <p:nvSpPr>
            <p:cNvPr id="705" name="Google Shape;705;p6"/>
            <p:cNvSpPr/>
            <p:nvPr/>
          </p:nvSpPr>
          <p:spPr>
            <a:xfrm>
              <a:off x="1187199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6" name="Google Shape;706;p6"/>
            <p:cNvSpPr/>
            <p:nvPr/>
          </p:nvSpPr>
          <p:spPr>
            <a:xfrm>
              <a:off x="1154585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7" name="Google Shape;707;p6"/>
            <p:cNvSpPr/>
            <p:nvPr/>
          </p:nvSpPr>
          <p:spPr>
            <a:xfrm flipH="1">
              <a:off x="1197908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8" name="Google Shape;708;p6"/>
            <p:cNvSpPr/>
            <p:nvPr/>
          </p:nvSpPr>
          <p:spPr>
            <a:xfrm flipH="1">
              <a:off x="1165294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09" name="Google Shape;709;p6"/>
            <p:cNvSpPr/>
            <p:nvPr/>
          </p:nvSpPr>
          <p:spPr>
            <a:xfrm>
              <a:off x="1121722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0" name="Google Shape;710;p6"/>
            <p:cNvSpPr/>
            <p:nvPr/>
          </p:nvSpPr>
          <p:spPr>
            <a:xfrm>
              <a:off x="1089108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1" name="Google Shape;711;p6"/>
            <p:cNvSpPr/>
            <p:nvPr/>
          </p:nvSpPr>
          <p:spPr>
            <a:xfrm flipH="1">
              <a:off x="1132431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2" name="Google Shape;712;p6"/>
            <p:cNvSpPr/>
            <p:nvPr/>
          </p:nvSpPr>
          <p:spPr>
            <a:xfrm flipH="1">
              <a:off x="1099817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3" name="Google Shape;713;p6"/>
            <p:cNvSpPr/>
            <p:nvPr/>
          </p:nvSpPr>
          <p:spPr>
            <a:xfrm>
              <a:off x="1056245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4" name="Google Shape;714;p6"/>
            <p:cNvSpPr/>
            <p:nvPr/>
          </p:nvSpPr>
          <p:spPr>
            <a:xfrm>
              <a:off x="1023631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5" name="Google Shape;715;p6"/>
            <p:cNvSpPr/>
            <p:nvPr/>
          </p:nvSpPr>
          <p:spPr>
            <a:xfrm flipH="1">
              <a:off x="10669550"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6" name="Google Shape;716;p6"/>
            <p:cNvSpPr/>
            <p:nvPr/>
          </p:nvSpPr>
          <p:spPr>
            <a:xfrm flipH="1">
              <a:off x="10343410"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7" name="Google Shape;717;p6"/>
            <p:cNvSpPr/>
            <p:nvPr/>
          </p:nvSpPr>
          <p:spPr>
            <a:xfrm>
              <a:off x="990768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8" name="Google Shape;718;p6"/>
            <p:cNvSpPr/>
            <p:nvPr/>
          </p:nvSpPr>
          <p:spPr>
            <a:xfrm>
              <a:off x="958154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19" name="Google Shape;719;p6"/>
            <p:cNvSpPr/>
            <p:nvPr/>
          </p:nvSpPr>
          <p:spPr>
            <a:xfrm flipH="1">
              <a:off x="1001478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0" name="Google Shape;720;p6"/>
            <p:cNvSpPr/>
            <p:nvPr/>
          </p:nvSpPr>
          <p:spPr>
            <a:xfrm flipH="1">
              <a:off x="9688641"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1" name="Google Shape;721;p6"/>
            <p:cNvSpPr/>
            <p:nvPr/>
          </p:nvSpPr>
          <p:spPr>
            <a:xfrm>
              <a:off x="925291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2" name="Google Shape;722;p6"/>
            <p:cNvSpPr/>
            <p:nvPr/>
          </p:nvSpPr>
          <p:spPr>
            <a:xfrm>
              <a:off x="892677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3" name="Google Shape;723;p6"/>
            <p:cNvSpPr/>
            <p:nvPr/>
          </p:nvSpPr>
          <p:spPr>
            <a:xfrm flipH="1">
              <a:off x="936001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4" name="Google Shape;724;p6"/>
            <p:cNvSpPr/>
            <p:nvPr/>
          </p:nvSpPr>
          <p:spPr>
            <a:xfrm flipH="1">
              <a:off x="9033872"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5" name="Google Shape;725;p6"/>
            <p:cNvSpPr/>
            <p:nvPr/>
          </p:nvSpPr>
          <p:spPr>
            <a:xfrm>
              <a:off x="85981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6" name="Google Shape;726;p6"/>
            <p:cNvSpPr/>
            <p:nvPr/>
          </p:nvSpPr>
          <p:spPr>
            <a:xfrm flipH="1">
              <a:off x="8705243"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7" name="Google Shape;727;p6"/>
            <p:cNvSpPr/>
            <p:nvPr/>
          </p:nvSpPr>
          <p:spPr>
            <a:xfrm>
              <a:off x="826952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8" name="Google Shape;728;p6"/>
            <p:cNvSpPr/>
            <p:nvPr/>
          </p:nvSpPr>
          <p:spPr>
            <a:xfrm>
              <a:off x="794337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29" name="Google Shape;729;p6"/>
            <p:cNvSpPr/>
            <p:nvPr/>
          </p:nvSpPr>
          <p:spPr>
            <a:xfrm flipH="1">
              <a:off x="8376614"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0" name="Google Shape;730;p6"/>
            <p:cNvSpPr/>
            <p:nvPr/>
          </p:nvSpPr>
          <p:spPr>
            <a:xfrm flipH="1">
              <a:off x="8050474"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1" name="Google Shape;731;p6"/>
            <p:cNvSpPr/>
            <p:nvPr/>
          </p:nvSpPr>
          <p:spPr>
            <a:xfrm>
              <a:off x="7614751"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2" name="Google Shape;732;p6"/>
            <p:cNvSpPr/>
            <p:nvPr/>
          </p:nvSpPr>
          <p:spPr>
            <a:xfrm>
              <a:off x="72886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3" name="Google Shape;733;p6"/>
            <p:cNvSpPr/>
            <p:nvPr/>
          </p:nvSpPr>
          <p:spPr>
            <a:xfrm flipH="1">
              <a:off x="7721846"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4" name="Google Shape;734;p6"/>
            <p:cNvSpPr/>
            <p:nvPr/>
          </p:nvSpPr>
          <p:spPr>
            <a:xfrm flipH="1">
              <a:off x="7395705"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5" name="Google Shape;735;p6"/>
            <p:cNvSpPr/>
            <p:nvPr/>
          </p:nvSpPr>
          <p:spPr>
            <a:xfrm>
              <a:off x="695998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6" name="Google Shape;736;p6"/>
            <p:cNvSpPr/>
            <p:nvPr/>
          </p:nvSpPr>
          <p:spPr>
            <a:xfrm>
              <a:off x="663384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7" name="Google Shape;737;p6"/>
            <p:cNvSpPr/>
            <p:nvPr/>
          </p:nvSpPr>
          <p:spPr>
            <a:xfrm flipH="1">
              <a:off x="7067077"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8" name="Google Shape;738;p6"/>
            <p:cNvSpPr/>
            <p:nvPr/>
          </p:nvSpPr>
          <p:spPr>
            <a:xfrm flipH="1">
              <a:off x="6740936"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39" name="Google Shape;739;p6"/>
            <p:cNvSpPr/>
            <p:nvPr/>
          </p:nvSpPr>
          <p:spPr>
            <a:xfrm>
              <a:off x="630521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0" name="Google Shape;740;p6"/>
            <p:cNvSpPr/>
            <p:nvPr/>
          </p:nvSpPr>
          <p:spPr>
            <a:xfrm>
              <a:off x="59790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1" name="Google Shape;741;p6"/>
            <p:cNvSpPr/>
            <p:nvPr/>
          </p:nvSpPr>
          <p:spPr>
            <a:xfrm flipH="1">
              <a:off x="641230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2" name="Google Shape;742;p6"/>
            <p:cNvSpPr/>
            <p:nvPr/>
          </p:nvSpPr>
          <p:spPr>
            <a:xfrm flipH="1">
              <a:off x="6086167"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3" name="Google Shape;743;p6"/>
            <p:cNvSpPr/>
            <p:nvPr/>
          </p:nvSpPr>
          <p:spPr>
            <a:xfrm>
              <a:off x="565044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4" name="Google Shape;744;p6"/>
            <p:cNvSpPr/>
            <p:nvPr/>
          </p:nvSpPr>
          <p:spPr>
            <a:xfrm>
              <a:off x="53243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5" name="Google Shape;745;p6"/>
            <p:cNvSpPr/>
            <p:nvPr/>
          </p:nvSpPr>
          <p:spPr>
            <a:xfrm flipH="1">
              <a:off x="575753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6" name="Google Shape;746;p6"/>
            <p:cNvSpPr/>
            <p:nvPr/>
          </p:nvSpPr>
          <p:spPr>
            <a:xfrm flipH="1">
              <a:off x="5431399"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7" name="Google Shape;747;p6"/>
            <p:cNvSpPr/>
            <p:nvPr/>
          </p:nvSpPr>
          <p:spPr>
            <a:xfrm>
              <a:off x="49956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8" name="Google Shape;748;p6"/>
            <p:cNvSpPr/>
            <p:nvPr/>
          </p:nvSpPr>
          <p:spPr>
            <a:xfrm flipH="1">
              <a:off x="510276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49" name="Google Shape;749;p6"/>
            <p:cNvSpPr/>
            <p:nvPr/>
          </p:nvSpPr>
          <p:spPr>
            <a:xfrm>
              <a:off x="46670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0" name="Google Shape;750;p6"/>
            <p:cNvSpPr/>
            <p:nvPr/>
          </p:nvSpPr>
          <p:spPr>
            <a:xfrm>
              <a:off x="434090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1" name="Google Shape;751;p6"/>
            <p:cNvSpPr/>
            <p:nvPr/>
          </p:nvSpPr>
          <p:spPr>
            <a:xfrm flipH="1">
              <a:off x="4774142"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2" name="Google Shape;752;p6"/>
            <p:cNvSpPr/>
            <p:nvPr/>
          </p:nvSpPr>
          <p:spPr>
            <a:xfrm flipH="1">
              <a:off x="444800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3" name="Google Shape;753;p6"/>
            <p:cNvSpPr/>
            <p:nvPr/>
          </p:nvSpPr>
          <p:spPr>
            <a:xfrm>
              <a:off x="401227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4" name="Google Shape;754;p6"/>
            <p:cNvSpPr/>
            <p:nvPr/>
          </p:nvSpPr>
          <p:spPr>
            <a:xfrm>
              <a:off x="368613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5" name="Google Shape;755;p6"/>
            <p:cNvSpPr/>
            <p:nvPr/>
          </p:nvSpPr>
          <p:spPr>
            <a:xfrm flipH="1">
              <a:off x="4119373"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6" name="Google Shape;756;p6"/>
            <p:cNvSpPr/>
            <p:nvPr/>
          </p:nvSpPr>
          <p:spPr>
            <a:xfrm flipH="1">
              <a:off x="379323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7" name="Google Shape;757;p6"/>
            <p:cNvSpPr/>
            <p:nvPr/>
          </p:nvSpPr>
          <p:spPr>
            <a:xfrm>
              <a:off x="33575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8" name="Google Shape;758;p6"/>
            <p:cNvSpPr/>
            <p:nvPr/>
          </p:nvSpPr>
          <p:spPr>
            <a:xfrm>
              <a:off x="303136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59" name="Google Shape;759;p6"/>
            <p:cNvSpPr/>
            <p:nvPr/>
          </p:nvSpPr>
          <p:spPr>
            <a:xfrm flipH="1">
              <a:off x="3464604"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0" name="Google Shape;760;p6"/>
            <p:cNvSpPr/>
            <p:nvPr/>
          </p:nvSpPr>
          <p:spPr>
            <a:xfrm flipH="1">
              <a:off x="313846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1" name="Google Shape;761;p6"/>
            <p:cNvSpPr/>
            <p:nvPr/>
          </p:nvSpPr>
          <p:spPr>
            <a:xfrm>
              <a:off x="270274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2" name="Google Shape;762;p6"/>
            <p:cNvSpPr/>
            <p:nvPr/>
          </p:nvSpPr>
          <p:spPr>
            <a:xfrm>
              <a:off x="237659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3" name="Google Shape;763;p6"/>
            <p:cNvSpPr/>
            <p:nvPr/>
          </p:nvSpPr>
          <p:spPr>
            <a:xfrm flipH="1">
              <a:off x="280983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4" name="Google Shape;764;p6"/>
            <p:cNvSpPr/>
            <p:nvPr/>
          </p:nvSpPr>
          <p:spPr>
            <a:xfrm flipH="1">
              <a:off x="248369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5" name="Google Shape;765;p6"/>
            <p:cNvSpPr/>
            <p:nvPr/>
          </p:nvSpPr>
          <p:spPr>
            <a:xfrm>
              <a:off x="20479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6" name="Google Shape;766;p6"/>
            <p:cNvSpPr/>
            <p:nvPr/>
          </p:nvSpPr>
          <p:spPr>
            <a:xfrm>
              <a:off x="172183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7" name="Google Shape;767;p6"/>
            <p:cNvSpPr/>
            <p:nvPr/>
          </p:nvSpPr>
          <p:spPr>
            <a:xfrm flipH="1">
              <a:off x="215506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8" name="Google Shape;768;p6"/>
            <p:cNvSpPr/>
            <p:nvPr/>
          </p:nvSpPr>
          <p:spPr>
            <a:xfrm flipH="1">
              <a:off x="1828926"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69" name="Google Shape;769;p6"/>
            <p:cNvSpPr/>
            <p:nvPr/>
          </p:nvSpPr>
          <p:spPr>
            <a:xfrm>
              <a:off x="13932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0" name="Google Shape;770;p6"/>
            <p:cNvSpPr/>
            <p:nvPr/>
          </p:nvSpPr>
          <p:spPr>
            <a:xfrm flipH="1">
              <a:off x="1500297"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1" name="Google Shape;771;p6"/>
            <p:cNvSpPr/>
            <p:nvPr/>
          </p:nvSpPr>
          <p:spPr>
            <a:xfrm>
              <a:off x="10645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2" name="Google Shape;772;p6"/>
            <p:cNvSpPr/>
            <p:nvPr/>
          </p:nvSpPr>
          <p:spPr>
            <a:xfrm>
              <a:off x="73843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3" name="Google Shape;773;p6"/>
            <p:cNvSpPr/>
            <p:nvPr/>
          </p:nvSpPr>
          <p:spPr>
            <a:xfrm flipH="1">
              <a:off x="1171668"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4" name="Google Shape;774;p6"/>
            <p:cNvSpPr/>
            <p:nvPr/>
          </p:nvSpPr>
          <p:spPr>
            <a:xfrm flipH="1">
              <a:off x="84552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5" name="Google Shape;775;p6"/>
            <p:cNvSpPr/>
            <p:nvPr/>
          </p:nvSpPr>
          <p:spPr>
            <a:xfrm>
              <a:off x="40980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6" name="Google Shape;776;p6"/>
            <p:cNvSpPr/>
            <p:nvPr/>
          </p:nvSpPr>
          <p:spPr>
            <a:xfrm>
              <a:off x="8366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7" name="Google Shape;777;p6"/>
            <p:cNvSpPr/>
            <p:nvPr/>
          </p:nvSpPr>
          <p:spPr>
            <a:xfrm flipH="1">
              <a:off x="516899"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78" name="Google Shape;778;p6"/>
            <p:cNvSpPr/>
            <p:nvPr/>
          </p:nvSpPr>
          <p:spPr>
            <a:xfrm flipH="1">
              <a:off x="19075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779" name="Google Shape;779;p6"/>
          <p:cNvGrpSpPr/>
          <p:nvPr/>
        </p:nvGrpSpPr>
        <p:grpSpPr>
          <a:xfrm>
            <a:off x="83663" y="348871"/>
            <a:ext cx="12009864" cy="176637"/>
            <a:chOff x="83663" y="225542"/>
            <a:chExt cx="12009864" cy="176637"/>
          </a:xfrm>
        </p:grpSpPr>
        <p:sp>
          <p:nvSpPr>
            <p:cNvPr id="780" name="Google Shape;780;p6"/>
            <p:cNvSpPr/>
            <p:nvPr/>
          </p:nvSpPr>
          <p:spPr>
            <a:xfrm>
              <a:off x="521720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1" name="Google Shape;781;p6"/>
            <p:cNvSpPr/>
            <p:nvPr/>
          </p:nvSpPr>
          <p:spPr>
            <a:xfrm>
              <a:off x="554334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2" name="Google Shape;782;p6"/>
            <p:cNvSpPr/>
            <p:nvPr/>
          </p:nvSpPr>
          <p:spPr>
            <a:xfrm>
              <a:off x="499567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3" name="Google Shape;783;p6"/>
            <p:cNvSpPr/>
            <p:nvPr/>
          </p:nvSpPr>
          <p:spPr>
            <a:xfrm>
              <a:off x="532430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4" name="Google Shape;784;p6"/>
            <p:cNvSpPr/>
            <p:nvPr/>
          </p:nvSpPr>
          <p:spPr>
            <a:xfrm>
              <a:off x="587197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5" name="Google Shape;785;p6"/>
            <p:cNvSpPr/>
            <p:nvPr/>
          </p:nvSpPr>
          <p:spPr>
            <a:xfrm>
              <a:off x="619811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6" name="Google Shape;786;p6"/>
            <p:cNvSpPr/>
            <p:nvPr/>
          </p:nvSpPr>
          <p:spPr>
            <a:xfrm>
              <a:off x="5650444"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7" name="Google Shape;787;p6"/>
            <p:cNvSpPr/>
            <p:nvPr/>
          </p:nvSpPr>
          <p:spPr>
            <a:xfrm>
              <a:off x="597907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8" name="Google Shape;788;p6"/>
            <p:cNvSpPr/>
            <p:nvPr/>
          </p:nvSpPr>
          <p:spPr>
            <a:xfrm>
              <a:off x="652674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89" name="Google Shape;789;p6"/>
            <p:cNvSpPr/>
            <p:nvPr/>
          </p:nvSpPr>
          <p:spPr>
            <a:xfrm>
              <a:off x="685288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0" name="Google Shape;790;p6"/>
            <p:cNvSpPr/>
            <p:nvPr/>
          </p:nvSpPr>
          <p:spPr>
            <a:xfrm>
              <a:off x="630521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1" name="Google Shape;791;p6"/>
            <p:cNvSpPr/>
            <p:nvPr/>
          </p:nvSpPr>
          <p:spPr>
            <a:xfrm>
              <a:off x="6633841"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2" name="Google Shape;792;p6"/>
            <p:cNvSpPr/>
            <p:nvPr/>
          </p:nvSpPr>
          <p:spPr>
            <a:xfrm>
              <a:off x="718151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3" name="Google Shape;793;p6"/>
            <p:cNvSpPr/>
            <p:nvPr/>
          </p:nvSpPr>
          <p:spPr>
            <a:xfrm>
              <a:off x="750765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4" name="Google Shape;794;p6"/>
            <p:cNvSpPr/>
            <p:nvPr/>
          </p:nvSpPr>
          <p:spPr>
            <a:xfrm>
              <a:off x="6959982"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5" name="Google Shape;795;p6"/>
            <p:cNvSpPr/>
            <p:nvPr/>
          </p:nvSpPr>
          <p:spPr>
            <a:xfrm>
              <a:off x="7288610"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6" name="Google Shape;796;p6"/>
            <p:cNvSpPr/>
            <p:nvPr/>
          </p:nvSpPr>
          <p:spPr>
            <a:xfrm>
              <a:off x="783628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7" name="Google Shape;797;p6"/>
            <p:cNvSpPr/>
            <p:nvPr/>
          </p:nvSpPr>
          <p:spPr>
            <a:xfrm>
              <a:off x="816242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8" name="Google Shape;798;p6"/>
            <p:cNvSpPr/>
            <p:nvPr/>
          </p:nvSpPr>
          <p:spPr>
            <a:xfrm>
              <a:off x="7614751"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799" name="Google Shape;799;p6"/>
            <p:cNvSpPr/>
            <p:nvPr/>
          </p:nvSpPr>
          <p:spPr>
            <a:xfrm>
              <a:off x="7943378"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0" name="Google Shape;800;p6"/>
            <p:cNvSpPr/>
            <p:nvPr/>
          </p:nvSpPr>
          <p:spPr>
            <a:xfrm>
              <a:off x="849105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1" name="Google Shape;801;p6"/>
            <p:cNvSpPr/>
            <p:nvPr/>
          </p:nvSpPr>
          <p:spPr>
            <a:xfrm>
              <a:off x="8269520"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2" name="Google Shape;802;p6"/>
            <p:cNvSpPr/>
            <p:nvPr/>
          </p:nvSpPr>
          <p:spPr>
            <a:xfrm>
              <a:off x="881968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3" name="Google Shape;803;p6"/>
            <p:cNvSpPr/>
            <p:nvPr/>
          </p:nvSpPr>
          <p:spPr>
            <a:xfrm>
              <a:off x="9145823"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4" name="Google Shape;804;p6"/>
            <p:cNvSpPr/>
            <p:nvPr/>
          </p:nvSpPr>
          <p:spPr>
            <a:xfrm>
              <a:off x="859814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5" name="Google Shape;805;p6"/>
            <p:cNvSpPr/>
            <p:nvPr/>
          </p:nvSpPr>
          <p:spPr>
            <a:xfrm>
              <a:off x="892677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6" name="Google Shape;806;p6"/>
            <p:cNvSpPr/>
            <p:nvPr/>
          </p:nvSpPr>
          <p:spPr>
            <a:xfrm>
              <a:off x="9474451"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7" name="Google Shape;807;p6"/>
            <p:cNvSpPr/>
            <p:nvPr/>
          </p:nvSpPr>
          <p:spPr>
            <a:xfrm>
              <a:off x="980059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8" name="Google Shape;808;p6"/>
            <p:cNvSpPr/>
            <p:nvPr/>
          </p:nvSpPr>
          <p:spPr>
            <a:xfrm>
              <a:off x="925291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09" name="Google Shape;809;p6"/>
            <p:cNvSpPr/>
            <p:nvPr/>
          </p:nvSpPr>
          <p:spPr>
            <a:xfrm>
              <a:off x="958154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0" name="Google Shape;810;p6"/>
            <p:cNvSpPr/>
            <p:nvPr/>
          </p:nvSpPr>
          <p:spPr>
            <a:xfrm>
              <a:off x="1012922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1" name="Google Shape;811;p6"/>
            <p:cNvSpPr/>
            <p:nvPr/>
          </p:nvSpPr>
          <p:spPr>
            <a:xfrm>
              <a:off x="1045536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2" name="Google Shape;812;p6"/>
            <p:cNvSpPr/>
            <p:nvPr/>
          </p:nvSpPr>
          <p:spPr>
            <a:xfrm>
              <a:off x="9907686"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3" name="Google Shape;813;p6"/>
            <p:cNvSpPr/>
            <p:nvPr/>
          </p:nvSpPr>
          <p:spPr>
            <a:xfrm>
              <a:off x="10236314"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4" name="Google Shape;814;p6"/>
            <p:cNvSpPr/>
            <p:nvPr/>
          </p:nvSpPr>
          <p:spPr>
            <a:xfrm>
              <a:off x="1078398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5" name="Google Shape;815;p6"/>
            <p:cNvSpPr/>
            <p:nvPr/>
          </p:nvSpPr>
          <p:spPr>
            <a:xfrm>
              <a:off x="1111013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6" name="Google Shape;816;p6"/>
            <p:cNvSpPr/>
            <p:nvPr/>
          </p:nvSpPr>
          <p:spPr>
            <a:xfrm>
              <a:off x="1056245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7" name="Google Shape;817;p6"/>
            <p:cNvSpPr/>
            <p:nvPr/>
          </p:nvSpPr>
          <p:spPr>
            <a:xfrm>
              <a:off x="10891083"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8" name="Google Shape;818;p6"/>
            <p:cNvSpPr/>
            <p:nvPr/>
          </p:nvSpPr>
          <p:spPr>
            <a:xfrm>
              <a:off x="1143875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19" name="Google Shape;819;p6"/>
            <p:cNvSpPr/>
            <p:nvPr/>
          </p:nvSpPr>
          <p:spPr>
            <a:xfrm>
              <a:off x="1176489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0" name="Google Shape;820;p6"/>
            <p:cNvSpPr/>
            <p:nvPr/>
          </p:nvSpPr>
          <p:spPr>
            <a:xfrm>
              <a:off x="1121722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1" name="Google Shape;821;p6"/>
            <p:cNvSpPr/>
            <p:nvPr/>
          </p:nvSpPr>
          <p:spPr>
            <a:xfrm>
              <a:off x="1154585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2" name="Google Shape;822;p6"/>
            <p:cNvSpPr/>
            <p:nvPr/>
          </p:nvSpPr>
          <p:spPr>
            <a:xfrm>
              <a:off x="1209352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3" name="Google Shape;823;p6"/>
            <p:cNvSpPr/>
            <p:nvPr/>
          </p:nvSpPr>
          <p:spPr>
            <a:xfrm>
              <a:off x="1187199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4" name="Google Shape;824;p6"/>
            <p:cNvSpPr/>
            <p:nvPr/>
          </p:nvSpPr>
          <p:spPr>
            <a:xfrm>
              <a:off x="302710"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5" name="Google Shape;825;p6"/>
            <p:cNvSpPr/>
            <p:nvPr/>
          </p:nvSpPr>
          <p:spPr>
            <a:xfrm>
              <a:off x="83663"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6" name="Google Shape;826;p6"/>
            <p:cNvSpPr/>
            <p:nvPr/>
          </p:nvSpPr>
          <p:spPr>
            <a:xfrm>
              <a:off x="63133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7" name="Google Shape;827;p6"/>
            <p:cNvSpPr/>
            <p:nvPr/>
          </p:nvSpPr>
          <p:spPr>
            <a:xfrm>
              <a:off x="957479"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8" name="Google Shape;828;p6"/>
            <p:cNvSpPr/>
            <p:nvPr/>
          </p:nvSpPr>
          <p:spPr>
            <a:xfrm>
              <a:off x="409806"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29" name="Google Shape;829;p6"/>
            <p:cNvSpPr/>
            <p:nvPr/>
          </p:nvSpPr>
          <p:spPr>
            <a:xfrm>
              <a:off x="738432"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0" name="Google Shape;830;p6"/>
            <p:cNvSpPr/>
            <p:nvPr/>
          </p:nvSpPr>
          <p:spPr>
            <a:xfrm>
              <a:off x="128610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1" name="Google Shape;831;p6"/>
            <p:cNvSpPr/>
            <p:nvPr/>
          </p:nvSpPr>
          <p:spPr>
            <a:xfrm>
              <a:off x="1064574"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2" name="Google Shape;832;p6"/>
            <p:cNvSpPr/>
            <p:nvPr/>
          </p:nvSpPr>
          <p:spPr>
            <a:xfrm>
              <a:off x="161473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3" name="Google Shape;833;p6"/>
            <p:cNvSpPr/>
            <p:nvPr/>
          </p:nvSpPr>
          <p:spPr>
            <a:xfrm>
              <a:off x="194087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4" name="Google Shape;834;p6"/>
            <p:cNvSpPr/>
            <p:nvPr/>
          </p:nvSpPr>
          <p:spPr>
            <a:xfrm>
              <a:off x="1393203"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5" name="Google Shape;835;p6"/>
            <p:cNvSpPr/>
            <p:nvPr/>
          </p:nvSpPr>
          <p:spPr>
            <a:xfrm>
              <a:off x="172182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6" name="Google Shape;836;p6"/>
            <p:cNvSpPr/>
            <p:nvPr/>
          </p:nvSpPr>
          <p:spPr>
            <a:xfrm>
              <a:off x="226950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7" name="Google Shape;837;p6"/>
            <p:cNvSpPr/>
            <p:nvPr/>
          </p:nvSpPr>
          <p:spPr>
            <a:xfrm>
              <a:off x="2595646"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8" name="Google Shape;838;p6"/>
            <p:cNvSpPr/>
            <p:nvPr/>
          </p:nvSpPr>
          <p:spPr>
            <a:xfrm>
              <a:off x="2047971"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39" name="Google Shape;839;p6"/>
            <p:cNvSpPr/>
            <p:nvPr/>
          </p:nvSpPr>
          <p:spPr>
            <a:xfrm>
              <a:off x="237659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0" name="Google Shape;840;p6"/>
            <p:cNvSpPr/>
            <p:nvPr/>
          </p:nvSpPr>
          <p:spPr>
            <a:xfrm>
              <a:off x="2924274"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1" name="Google Shape;841;p6"/>
            <p:cNvSpPr/>
            <p:nvPr/>
          </p:nvSpPr>
          <p:spPr>
            <a:xfrm>
              <a:off x="325041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2" name="Google Shape;842;p6"/>
            <p:cNvSpPr/>
            <p:nvPr/>
          </p:nvSpPr>
          <p:spPr>
            <a:xfrm>
              <a:off x="2702740"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3" name="Google Shape;843;p6"/>
            <p:cNvSpPr/>
            <p:nvPr/>
          </p:nvSpPr>
          <p:spPr>
            <a:xfrm>
              <a:off x="3031368"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4" name="Google Shape;844;p6"/>
            <p:cNvSpPr/>
            <p:nvPr/>
          </p:nvSpPr>
          <p:spPr>
            <a:xfrm>
              <a:off x="3579042"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5" name="Google Shape;845;p6"/>
            <p:cNvSpPr/>
            <p:nvPr/>
          </p:nvSpPr>
          <p:spPr>
            <a:xfrm>
              <a:off x="390518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6" name="Google Shape;846;p6"/>
            <p:cNvSpPr/>
            <p:nvPr/>
          </p:nvSpPr>
          <p:spPr>
            <a:xfrm>
              <a:off x="335750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7" name="Google Shape;847;p6"/>
            <p:cNvSpPr/>
            <p:nvPr/>
          </p:nvSpPr>
          <p:spPr>
            <a:xfrm>
              <a:off x="3686137"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8" name="Google Shape;848;p6"/>
            <p:cNvSpPr/>
            <p:nvPr/>
          </p:nvSpPr>
          <p:spPr>
            <a:xfrm>
              <a:off x="423381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49" name="Google Shape;849;p6"/>
            <p:cNvSpPr/>
            <p:nvPr/>
          </p:nvSpPr>
          <p:spPr>
            <a:xfrm>
              <a:off x="455995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0" name="Google Shape;850;p6"/>
            <p:cNvSpPr/>
            <p:nvPr/>
          </p:nvSpPr>
          <p:spPr>
            <a:xfrm>
              <a:off x="401227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1" name="Google Shape;851;p6"/>
            <p:cNvSpPr/>
            <p:nvPr/>
          </p:nvSpPr>
          <p:spPr>
            <a:xfrm>
              <a:off x="4340906"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2" name="Google Shape;852;p6"/>
            <p:cNvSpPr/>
            <p:nvPr/>
          </p:nvSpPr>
          <p:spPr>
            <a:xfrm>
              <a:off x="488858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3" name="Google Shape;853;p6"/>
            <p:cNvSpPr/>
            <p:nvPr/>
          </p:nvSpPr>
          <p:spPr>
            <a:xfrm>
              <a:off x="4667048"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854" name="Google Shape;854;p6"/>
          <p:cNvGrpSpPr/>
          <p:nvPr/>
        </p:nvGrpSpPr>
        <p:grpSpPr>
          <a:xfrm>
            <a:off x="83664" y="633905"/>
            <a:ext cx="12009863" cy="176637"/>
            <a:chOff x="83664" y="515851"/>
            <a:chExt cx="12009863" cy="176637"/>
          </a:xfrm>
        </p:grpSpPr>
        <p:sp>
          <p:nvSpPr>
            <p:cNvPr id="855" name="Google Shape;855;p6"/>
            <p:cNvSpPr/>
            <p:nvPr/>
          </p:nvSpPr>
          <p:spPr>
            <a:xfrm>
              <a:off x="1187199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6" name="Google Shape;856;p6"/>
            <p:cNvSpPr/>
            <p:nvPr/>
          </p:nvSpPr>
          <p:spPr>
            <a:xfrm>
              <a:off x="1154585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7" name="Google Shape;857;p6"/>
            <p:cNvSpPr/>
            <p:nvPr/>
          </p:nvSpPr>
          <p:spPr>
            <a:xfrm flipH="1">
              <a:off x="1197908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8" name="Google Shape;858;p6"/>
            <p:cNvSpPr/>
            <p:nvPr/>
          </p:nvSpPr>
          <p:spPr>
            <a:xfrm flipH="1">
              <a:off x="1165294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59" name="Google Shape;859;p6"/>
            <p:cNvSpPr/>
            <p:nvPr/>
          </p:nvSpPr>
          <p:spPr>
            <a:xfrm>
              <a:off x="1121722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0" name="Google Shape;860;p6"/>
            <p:cNvSpPr/>
            <p:nvPr/>
          </p:nvSpPr>
          <p:spPr>
            <a:xfrm>
              <a:off x="1089108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1" name="Google Shape;861;p6"/>
            <p:cNvSpPr/>
            <p:nvPr/>
          </p:nvSpPr>
          <p:spPr>
            <a:xfrm flipH="1">
              <a:off x="1132431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2" name="Google Shape;862;p6"/>
            <p:cNvSpPr/>
            <p:nvPr/>
          </p:nvSpPr>
          <p:spPr>
            <a:xfrm flipH="1">
              <a:off x="1099817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3" name="Google Shape;863;p6"/>
            <p:cNvSpPr/>
            <p:nvPr/>
          </p:nvSpPr>
          <p:spPr>
            <a:xfrm>
              <a:off x="1056245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4" name="Google Shape;864;p6"/>
            <p:cNvSpPr/>
            <p:nvPr/>
          </p:nvSpPr>
          <p:spPr>
            <a:xfrm>
              <a:off x="1023631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5" name="Google Shape;865;p6"/>
            <p:cNvSpPr/>
            <p:nvPr/>
          </p:nvSpPr>
          <p:spPr>
            <a:xfrm flipH="1">
              <a:off x="10669550"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6" name="Google Shape;866;p6"/>
            <p:cNvSpPr/>
            <p:nvPr/>
          </p:nvSpPr>
          <p:spPr>
            <a:xfrm flipH="1">
              <a:off x="10343410"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7" name="Google Shape;867;p6"/>
            <p:cNvSpPr/>
            <p:nvPr/>
          </p:nvSpPr>
          <p:spPr>
            <a:xfrm>
              <a:off x="990768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8" name="Google Shape;868;p6"/>
            <p:cNvSpPr/>
            <p:nvPr/>
          </p:nvSpPr>
          <p:spPr>
            <a:xfrm>
              <a:off x="958154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69" name="Google Shape;869;p6"/>
            <p:cNvSpPr/>
            <p:nvPr/>
          </p:nvSpPr>
          <p:spPr>
            <a:xfrm flipH="1">
              <a:off x="1001478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0" name="Google Shape;870;p6"/>
            <p:cNvSpPr/>
            <p:nvPr/>
          </p:nvSpPr>
          <p:spPr>
            <a:xfrm flipH="1">
              <a:off x="9688641"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1" name="Google Shape;871;p6"/>
            <p:cNvSpPr/>
            <p:nvPr/>
          </p:nvSpPr>
          <p:spPr>
            <a:xfrm>
              <a:off x="925291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2" name="Google Shape;872;p6"/>
            <p:cNvSpPr/>
            <p:nvPr/>
          </p:nvSpPr>
          <p:spPr>
            <a:xfrm>
              <a:off x="892677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3" name="Google Shape;873;p6"/>
            <p:cNvSpPr/>
            <p:nvPr/>
          </p:nvSpPr>
          <p:spPr>
            <a:xfrm flipH="1">
              <a:off x="936001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4" name="Google Shape;874;p6"/>
            <p:cNvSpPr/>
            <p:nvPr/>
          </p:nvSpPr>
          <p:spPr>
            <a:xfrm flipH="1">
              <a:off x="9033872"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5" name="Google Shape;875;p6"/>
            <p:cNvSpPr/>
            <p:nvPr/>
          </p:nvSpPr>
          <p:spPr>
            <a:xfrm>
              <a:off x="85981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6" name="Google Shape;876;p6"/>
            <p:cNvSpPr/>
            <p:nvPr/>
          </p:nvSpPr>
          <p:spPr>
            <a:xfrm flipH="1">
              <a:off x="8705243"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7" name="Google Shape;877;p6"/>
            <p:cNvSpPr/>
            <p:nvPr/>
          </p:nvSpPr>
          <p:spPr>
            <a:xfrm>
              <a:off x="826952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8" name="Google Shape;878;p6"/>
            <p:cNvSpPr/>
            <p:nvPr/>
          </p:nvSpPr>
          <p:spPr>
            <a:xfrm>
              <a:off x="794337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79" name="Google Shape;879;p6"/>
            <p:cNvSpPr/>
            <p:nvPr/>
          </p:nvSpPr>
          <p:spPr>
            <a:xfrm flipH="1">
              <a:off x="8376614"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0" name="Google Shape;880;p6"/>
            <p:cNvSpPr/>
            <p:nvPr/>
          </p:nvSpPr>
          <p:spPr>
            <a:xfrm flipH="1">
              <a:off x="8050474"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1" name="Google Shape;881;p6"/>
            <p:cNvSpPr/>
            <p:nvPr/>
          </p:nvSpPr>
          <p:spPr>
            <a:xfrm>
              <a:off x="7614751"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2" name="Google Shape;882;p6"/>
            <p:cNvSpPr/>
            <p:nvPr/>
          </p:nvSpPr>
          <p:spPr>
            <a:xfrm>
              <a:off x="72886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3" name="Google Shape;883;p6"/>
            <p:cNvSpPr/>
            <p:nvPr/>
          </p:nvSpPr>
          <p:spPr>
            <a:xfrm flipH="1">
              <a:off x="7721846"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4" name="Google Shape;884;p6"/>
            <p:cNvSpPr/>
            <p:nvPr/>
          </p:nvSpPr>
          <p:spPr>
            <a:xfrm flipH="1">
              <a:off x="7395705"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5" name="Google Shape;885;p6"/>
            <p:cNvSpPr/>
            <p:nvPr/>
          </p:nvSpPr>
          <p:spPr>
            <a:xfrm>
              <a:off x="695998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6" name="Google Shape;886;p6"/>
            <p:cNvSpPr/>
            <p:nvPr/>
          </p:nvSpPr>
          <p:spPr>
            <a:xfrm>
              <a:off x="663384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7" name="Google Shape;887;p6"/>
            <p:cNvSpPr/>
            <p:nvPr/>
          </p:nvSpPr>
          <p:spPr>
            <a:xfrm flipH="1">
              <a:off x="7067077"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8" name="Google Shape;888;p6"/>
            <p:cNvSpPr/>
            <p:nvPr/>
          </p:nvSpPr>
          <p:spPr>
            <a:xfrm flipH="1">
              <a:off x="6740936"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89" name="Google Shape;889;p6"/>
            <p:cNvSpPr/>
            <p:nvPr/>
          </p:nvSpPr>
          <p:spPr>
            <a:xfrm>
              <a:off x="630521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0" name="Google Shape;890;p6"/>
            <p:cNvSpPr/>
            <p:nvPr/>
          </p:nvSpPr>
          <p:spPr>
            <a:xfrm>
              <a:off x="59790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1" name="Google Shape;891;p6"/>
            <p:cNvSpPr/>
            <p:nvPr/>
          </p:nvSpPr>
          <p:spPr>
            <a:xfrm flipH="1">
              <a:off x="641230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2" name="Google Shape;892;p6"/>
            <p:cNvSpPr/>
            <p:nvPr/>
          </p:nvSpPr>
          <p:spPr>
            <a:xfrm flipH="1">
              <a:off x="6086167"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3" name="Google Shape;893;p6"/>
            <p:cNvSpPr/>
            <p:nvPr/>
          </p:nvSpPr>
          <p:spPr>
            <a:xfrm>
              <a:off x="565044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4" name="Google Shape;894;p6"/>
            <p:cNvSpPr/>
            <p:nvPr/>
          </p:nvSpPr>
          <p:spPr>
            <a:xfrm>
              <a:off x="53243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5" name="Google Shape;895;p6"/>
            <p:cNvSpPr/>
            <p:nvPr/>
          </p:nvSpPr>
          <p:spPr>
            <a:xfrm flipH="1">
              <a:off x="575753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6" name="Google Shape;896;p6"/>
            <p:cNvSpPr/>
            <p:nvPr/>
          </p:nvSpPr>
          <p:spPr>
            <a:xfrm flipH="1">
              <a:off x="5431399"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7" name="Google Shape;897;p6"/>
            <p:cNvSpPr/>
            <p:nvPr/>
          </p:nvSpPr>
          <p:spPr>
            <a:xfrm>
              <a:off x="49956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8" name="Google Shape;898;p6"/>
            <p:cNvSpPr/>
            <p:nvPr/>
          </p:nvSpPr>
          <p:spPr>
            <a:xfrm flipH="1">
              <a:off x="510276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899" name="Google Shape;899;p6"/>
            <p:cNvSpPr/>
            <p:nvPr/>
          </p:nvSpPr>
          <p:spPr>
            <a:xfrm>
              <a:off x="46670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0" name="Google Shape;900;p6"/>
            <p:cNvSpPr/>
            <p:nvPr/>
          </p:nvSpPr>
          <p:spPr>
            <a:xfrm>
              <a:off x="434090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1" name="Google Shape;901;p6"/>
            <p:cNvSpPr/>
            <p:nvPr/>
          </p:nvSpPr>
          <p:spPr>
            <a:xfrm flipH="1">
              <a:off x="4774142"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2" name="Google Shape;902;p6"/>
            <p:cNvSpPr/>
            <p:nvPr/>
          </p:nvSpPr>
          <p:spPr>
            <a:xfrm flipH="1">
              <a:off x="444800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3" name="Google Shape;903;p6"/>
            <p:cNvSpPr/>
            <p:nvPr/>
          </p:nvSpPr>
          <p:spPr>
            <a:xfrm>
              <a:off x="401227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4" name="Google Shape;904;p6"/>
            <p:cNvSpPr/>
            <p:nvPr/>
          </p:nvSpPr>
          <p:spPr>
            <a:xfrm>
              <a:off x="368613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5" name="Google Shape;905;p6"/>
            <p:cNvSpPr/>
            <p:nvPr/>
          </p:nvSpPr>
          <p:spPr>
            <a:xfrm flipH="1">
              <a:off x="4119373"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6" name="Google Shape;906;p6"/>
            <p:cNvSpPr/>
            <p:nvPr/>
          </p:nvSpPr>
          <p:spPr>
            <a:xfrm flipH="1">
              <a:off x="379323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7" name="Google Shape;907;p6"/>
            <p:cNvSpPr/>
            <p:nvPr/>
          </p:nvSpPr>
          <p:spPr>
            <a:xfrm>
              <a:off x="33575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8" name="Google Shape;908;p6"/>
            <p:cNvSpPr/>
            <p:nvPr/>
          </p:nvSpPr>
          <p:spPr>
            <a:xfrm>
              <a:off x="303136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09" name="Google Shape;909;p6"/>
            <p:cNvSpPr/>
            <p:nvPr/>
          </p:nvSpPr>
          <p:spPr>
            <a:xfrm flipH="1">
              <a:off x="3464604"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0" name="Google Shape;910;p6"/>
            <p:cNvSpPr/>
            <p:nvPr/>
          </p:nvSpPr>
          <p:spPr>
            <a:xfrm flipH="1">
              <a:off x="313846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1" name="Google Shape;911;p6"/>
            <p:cNvSpPr/>
            <p:nvPr/>
          </p:nvSpPr>
          <p:spPr>
            <a:xfrm>
              <a:off x="270274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2" name="Google Shape;912;p6"/>
            <p:cNvSpPr/>
            <p:nvPr/>
          </p:nvSpPr>
          <p:spPr>
            <a:xfrm>
              <a:off x="237659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3" name="Google Shape;913;p6"/>
            <p:cNvSpPr/>
            <p:nvPr/>
          </p:nvSpPr>
          <p:spPr>
            <a:xfrm flipH="1">
              <a:off x="280983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4" name="Google Shape;914;p6"/>
            <p:cNvSpPr/>
            <p:nvPr/>
          </p:nvSpPr>
          <p:spPr>
            <a:xfrm flipH="1">
              <a:off x="248369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5" name="Google Shape;915;p6"/>
            <p:cNvSpPr/>
            <p:nvPr/>
          </p:nvSpPr>
          <p:spPr>
            <a:xfrm>
              <a:off x="20479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6" name="Google Shape;916;p6"/>
            <p:cNvSpPr/>
            <p:nvPr/>
          </p:nvSpPr>
          <p:spPr>
            <a:xfrm>
              <a:off x="172183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7" name="Google Shape;917;p6"/>
            <p:cNvSpPr/>
            <p:nvPr/>
          </p:nvSpPr>
          <p:spPr>
            <a:xfrm flipH="1">
              <a:off x="215506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8" name="Google Shape;918;p6"/>
            <p:cNvSpPr/>
            <p:nvPr/>
          </p:nvSpPr>
          <p:spPr>
            <a:xfrm flipH="1">
              <a:off x="1828926"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19" name="Google Shape;919;p6"/>
            <p:cNvSpPr/>
            <p:nvPr/>
          </p:nvSpPr>
          <p:spPr>
            <a:xfrm>
              <a:off x="13932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0" name="Google Shape;920;p6"/>
            <p:cNvSpPr/>
            <p:nvPr/>
          </p:nvSpPr>
          <p:spPr>
            <a:xfrm flipH="1">
              <a:off x="1500297"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1" name="Google Shape;921;p6"/>
            <p:cNvSpPr/>
            <p:nvPr/>
          </p:nvSpPr>
          <p:spPr>
            <a:xfrm>
              <a:off x="10645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2" name="Google Shape;922;p6"/>
            <p:cNvSpPr/>
            <p:nvPr/>
          </p:nvSpPr>
          <p:spPr>
            <a:xfrm>
              <a:off x="73843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3" name="Google Shape;923;p6"/>
            <p:cNvSpPr/>
            <p:nvPr/>
          </p:nvSpPr>
          <p:spPr>
            <a:xfrm flipH="1">
              <a:off x="1171668"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4" name="Google Shape;924;p6"/>
            <p:cNvSpPr/>
            <p:nvPr/>
          </p:nvSpPr>
          <p:spPr>
            <a:xfrm flipH="1">
              <a:off x="84552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5" name="Google Shape;925;p6"/>
            <p:cNvSpPr/>
            <p:nvPr/>
          </p:nvSpPr>
          <p:spPr>
            <a:xfrm>
              <a:off x="40980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6" name="Google Shape;926;p6"/>
            <p:cNvSpPr/>
            <p:nvPr/>
          </p:nvSpPr>
          <p:spPr>
            <a:xfrm>
              <a:off x="8366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7" name="Google Shape;927;p6"/>
            <p:cNvSpPr/>
            <p:nvPr/>
          </p:nvSpPr>
          <p:spPr>
            <a:xfrm flipH="1">
              <a:off x="516899"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8" name="Google Shape;928;p6"/>
            <p:cNvSpPr/>
            <p:nvPr/>
          </p:nvSpPr>
          <p:spPr>
            <a:xfrm flipH="1">
              <a:off x="19075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929" name="Google Shape;929;p6"/>
          <p:cNvGrpSpPr/>
          <p:nvPr/>
        </p:nvGrpSpPr>
        <p:grpSpPr>
          <a:xfrm>
            <a:off x="83663" y="6049551"/>
            <a:ext cx="12009863" cy="176637"/>
            <a:chOff x="83663" y="6004311"/>
            <a:chExt cx="12009863" cy="176637"/>
          </a:xfrm>
        </p:grpSpPr>
        <p:sp>
          <p:nvSpPr>
            <p:cNvPr id="930" name="Google Shape;930;p6"/>
            <p:cNvSpPr/>
            <p:nvPr/>
          </p:nvSpPr>
          <p:spPr>
            <a:xfrm>
              <a:off x="30519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1" name="Google Shape;931;p6"/>
            <p:cNvSpPr/>
            <p:nvPr/>
          </p:nvSpPr>
          <p:spPr>
            <a:xfrm>
              <a:off x="63133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2" name="Google Shape;932;p6"/>
            <p:cNvSpPr/>
            <p:nvPr/>
          </p:nvSpPr>
          <p:spPr>
            <a:xfrm>
              <a:off x="8366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3" name="Google Shape;933;p6"/>
            <p:cNvSpPr/>
            <p:nvPr/>
          </p:nvSpPr>
          <p:spPr>
            <a:xfrm>
              <a:off x="41229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4" name="Google Shape;934;p6"/>
            <p:cNvSpPr/>
            <p:nvPr/>
          </p:nvSpPr>
          <p:spPr>
            <a:xfrm>
              <a:off x="95996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5" name="Google Shape;935;p6"/>
            <p:cNvSpPr/>
            <p:nvPr/>
          </p:nvSpPr>
          <p:spPr>
            <a:xfrm>
              <a:off x="128610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6" name="Google Shape;936;p6"/>
            <p:cNvSpPr/>
            <p:nvPr/>
          </p:nvSpPr>
          <p:spPr>
            <a:xfrm>
              <a:off x="73843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7" name="Google Shape;937;p6"/>
            <p:cNvSpPr/>
            <p:nvPr/>
          </p:nvSpPr>
          <p:spPr>
            <a:xfrm>
              <a:off x="106706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8" name="Google Shape;938;p6"/>
            <p:cNvSpPr/>
            <p:nvPr/>
          </p:nvSpPr>
          <p:spPr>
            <a:xfrm>
              <a:off x="161473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39" name="Google Shape;939;p6"/>
            <p:cNvSpPr/>
            <p:nvPr/>
          </p:nvSpPr>
          <p:spPr>
            <a:xfrm>
              <a:off x="194087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0" name="Google Shape;940;p6"/>
            <p:cNvSpPr/>
            <p:nvPr/>
          </p:nvSpPr>
          <p:spPr>
            <a:xfrm>
              <a:off x="139320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1" name="Google Shape;941;p6"/>
            <p:cNvSpPr/>
            <p:nvPr/>
          </p:nvSpPr>
          <p:spPr>
            <a:xfrm>
              <a:off x="1721829"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2" name="Google Shape;942;p6"/>
            <p:cNvSpPr/>
            <p:nvPr/>
          </p:nvSpPr>
          <p:spPr>
            <a:xfrm>
              <a:off x="226950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3" name="Google Shape;943;p6"/>
            <p:cNvSpPr/>
            <p:nvPr/>
          </p:nvSpPr>
          <p:spPr>
            <a:xfrm>
              <a:off x="259564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4" name="Google Shape;944;p6"/>
            <p:cNvSpPr/>
            <p:nvPr/>
          </p:nvSpPr>
          <p:spPr>
            <a:xfrm>
              <a:off x="204796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5" name="Google Shape;945;p6"/>
            <p:cNvSpPr/>
            <p:nvPr/>
          </p:nvSpPr>
          <p:spPr>
            <a:xfrm>
              <a:off x="2376598"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6" name="Google Shape;946;p6"/>
            <p:cNvSpPr/>
            <p:nvPr/>
          </p:nvSpPr>
          <p:spPr>
            <a:xfrm>
              <a:off x="292427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7" name="Google Shape;947;p6"/>
            <p:cNvSpPr/>
            <p:nvPr/>
          </p:nvSpPr>
          <p:spPr>
            <a:xfrm>
              <a:off x="325041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8" name="Google Shape;948;p6"/>
            <p:cNvSpPr/>
            <p:nvPr/>
          </p:nvSpPr>
          <p:spPr>
            <a:xfrm>
              <a:off x="270273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49" name="Google Shape;949;p6"/>
            <p:cNvSpPr/>
            <p:nvPr/>
          </p:nvSpPr>
          <p:spPr>
            <a:xfrm>
              <a:off x="3031366"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0" name="Google Shape;950;p6"/>
            <p:cNvSpPr/>
            <p:nvPr/>
          </p:nvSpPr>
          <p:spPr>
            <a:xfrm>
              <a:off x="35790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1" name="Google Shape;951;p6"/>
            <p:cNvSpPr/>
            <p:nvPr/>
          </p:nvSpPr>
          <p:spPr>
            <a:xfrm>
              <a:off x="3357508"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2" name="Google Shape;952;p6"/>
            <p:cNvSpPr/>
            <p:nvPr/>
          </p:nvSpPr>
          <p:spPr>
            <a:xfrm>
              <a:off x="390767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3" name="Google Shape;953;p6"/>
            <p:cNvSpPr/>
            <p:nvPr/>
          </p:nvSpPr>
          <p:spPr>
            <a:xfrm>
              <a:off x="423381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4" name="Google Shape;954;p6"/>
            <p:cNvSpPr/>
            <p:nvPr/>
          </p:nvSpPr>
          <p:spPr>
            <a:xfrm>
              <a:off x="3686136"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5" name="Google Shape;955;p6"/>
            <p:cNvSpPr/>
            <p:nvPr/>
          </p:nvSpPr>
          <p:spPr>
            <a:xfrm>
              <a:off x="401476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6" name="Google Shape;956;p6"/>
            <p:cNvSpPr/>
            <p:nvPr/>
          </p:nvSpPr>
          <p:spPr>
            <a:xfrm>
              <a:off x="4562439"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7" name="Google Shape;957;p6"/>
            <p:cNvSpPr/>
            <p:nvPr/>
          </p:nvSpPr>
          <p:spPr>
            <a:xfrm>
              <a:off x="48885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8" name="Google Shape;958;p6"/>
            <p:cNvSpPr/>
            <p:nvPr/>
          </p:nvSpPr>
          <p:spPr>
            <a:xfrm>
              <a:off x="4340905"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59" name="Google Shape;959;p6"/>
            <p:cNvSpPr/>
            <p:nvPr/>
          </p:nvSpPr>
          <p:spPr>
            <a:xfrm>
              <a:off x="466953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0" name="Google Shape;960;p6"/>
            <p:cNvSpPr/>
            <p:nvPr/>
          </p:nvSpPr>
          <p:spPr>
            <a:xfrm>
              <a:off x="521720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1" name="Google Shape;961;p6"/>
            <p:cNvSpPr/>
            <p:nvPr/>
          </p:nvSpPr>
          <p:spPr>
            <a:xfrm>
              <a:off x="554334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2" name="Google Shape;962;p6"/>
            <p:cNvSpPr/>
            <p:nvPr/>
          </p:nvSpPr>
          <p:spPr>
            <a:xfrm>
              <a:off x="4995674"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3" name="Google Shape;963;p6"/>
            <p:cNvSpPr/>
            <p:nvPr/>
          </p:nvSpPr>
          <p:spPr>
            <a:xfrm>
              <a:off x="5324302"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4" name="Google Shape;964;p6"/>
            <p:cNvSpPr/>
            <p:nvPr/>
          </p:nvSpPr>
          <p:spPr>
            <a:xfrm>
              <a:off x="587197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5" name="Google Shape;965;p6"/>
            <p:cNvSpPr/>
            <p:nvPr/>
          </p:nvSpPr>
          <p:spPr>
            <a:xfrm>
              <a:off x="61981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6" name="Google Shape;966;p6"/>
            <p:cNvSpPr/>
            <p:nvPr/>
          </p:nvSpPr>
          <p:spPr>
            <a:xfrm>
              <a:off x="565044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7" name="Google Shape;967;p6"/>
            <p:cNvSpPr/>
            <p:nvPr/>
          </p:nvSpPr>
          <p:spPr>
            <a:xfrm>
              <a:off x="5979071"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8" name="Google Shape;968;p6"/>
            <p:cNvSpPr/>
            <p:nvPr/>
          </p:nvSpPr>
          <p:spPr>
            <a:xfrm>
              <a:off x="652674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69" name="Google Shape;969;p6"/>
            <p:cNvSpPr/>
            <p:nvPr/>
          </p:nvSpPr>
          <p:spPr>
            <a:xfrm>
              <a:off x="68528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0" name="Google Shape;970;p6"/>
            <p:cNvSpPr/>
            <p:nvPr/>
          </p:nvSpPr>
          <p:spPr>
            <a:xfrm>
              <a:off x="630521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1" name="Google Shape;971;p6"/>
            <p:cNvSpPr/>
            <p:nvPr/>
          </p:nvSpPr>
          <p:spPr>
            <a:xfrm>
              <a:off x="663384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2" name="Google Shape;972;p6"/>
            <p:cNvSpPr/>
            <p:nvPr/>
          </p:nvSpPr>
          <p:spPr>
            <a:xfrm>
              <a:off x="71815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3" name="Google Shape;973;p6"/>
            <p:cNvSpPr/>
            <p:nvPr/>
          </p:nvSpPr>
          <p:spPr>
            <a:xfrm>
              <a:off x="695998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4" name="Google Shape;974;p6"/>
            <p:cNvSpPr/>
            <p:nvPr/>
          </p:nvSpPr>
          <p:spPr>
            <a:xfrm>
              <a:off x="75101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5" name="Google Shape;975;p6"/>
            <p:cNvSpPr/>
            <p:nvPr/>
          </p:nvSpPr>
          <p:spPr>
            <a:xfrm>
              <a:off x="783628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6" name="Google Shape;976;p6"/>
            <p:cNvSpPr/>
            <p:nvPr/>
          </p:nvSpPr>
          <p:spPr>
            <a:xfrm>
              <a:off x="7288609"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7" name="Google Shape;977;p6"/>
            <p:cNvSpPr/>
            <p:nvPr/>
          </p:nvSpPr>
          <p:spPr>
            <a:xfrm>
              <a:off x="761723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8" name="Google Shape;978;p6"/>
            <p:cNvSpPr/>
            <p:nvPr/>
          </p:nvSpPr>
          <p:spPr>
            <a:xfrm>
              <a:off x="816491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79" name="Google Shape;979;p6"/>
            <p:cNvSpPr/>
            <p:nvPr/>
          </p:nvSpPr>
          <p:spPr>
            <a:xfrm>
              <a:off x="849105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0" name="Google Shape;980;p6"/>
            <p:cNvSpPr/>
            <p:nvPr/>
          </p:nvSpPr>
          <p:spPr>
            <a:xfrm>
              <a:off x="7943378"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1" name="Google Shape;981;p6"/>
            <p:cNvSpPr/>
            <p:nvPr/>
          </p:nvSpPr>
          <p:spPr>
            <a:xfrm>
              <a:off x="827200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2" name="Google Shape;982;p6"/>
            <p:cNvSpPr/>
            <p:nvPr/>
          </p:nvSpPr>
          <p:spPr>
            <a:xfrm>
              <a:off x="88196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3" name="Google Shape;983;p6"/>
            <p:cNvSpPr/>
            <p:nvPr/>
          </p:nvSpPr>
          <p:spPr>
            <a:xfrm>
              <a:off x="914582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4" name="Google Shape;984;p6"/>
            <p:cNvSpPr/>
            <p:nvPr/>
          </p:nvSpPr>
          <p:spPr>
            <a:xfrm>
              <a:off x="8598147"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5" name="Google Shape;985;p6"/>
            <p:cNvSpPr/>
            <p:nvPr/>
          </p:nvSpPr>
          <p:spPr>
            <a:xfrm>
              <a:off x="892677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6" name="Google Shape;986;p6"/>
            <p:cNvSpPr/>
            <p:nvPr/>
          </p:nvSpPr>
          <p:spPr>
            <a:xfrm>
              <a:off x="947445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7" name="Google Shape;987;p6"/>
            <p:cNvSpPr/>
            <p:nvPr/>
          </p:nvSpPr>
          <p:spPr>
            <a:xfrm>
              <a:off x="980059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8" name="Google Shape;988;p6"/>
            <p:cNvSpPr/>
            <p:nvPr/>
          </p:nvSpPr>
          <p:spPr>
            <a:xfrm>
              <a:off x="925291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89" name="Google Shape;989;p6"/>
            <p:cNvSpPr/>
            <p:nvPr/>
          </p:nvSpPr>
          <p:spPr>
            <a:xfrm>
              <a:off x="958154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0" name="Google Shape;990;p6"/>
            <p:cNvSpPr/>
            <p:nvPr/>
          </p:nvSpPr>
          <p:spPr>
            <a:xfrm>
              <a:off x="101292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1" name="Google Shape;991;p6"/>
            <p:cNvSpPr/>
            <p:nvPr/>
          </p:nvSpPr>
          <p:spPr>
            <a:xfrm>
              <a:off x="1045536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2" name="Google Shape;992;p6"/>
            <p:cNvSpPr/>
            <p:nvPr/>
          </p:nvSpPr>
          <p:spPr>
            <a:xfrm>
              <a:off x="990768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3" name="Google Shape;993;p6"/>
            <p:cNvSpPr/>
            <p:nvPr/>
          </p:nvSpPr>
          <p:spPr>
            <a:xfrm>
              <a:off x="10236312"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4" name="Google Shape;994;p6"/>
            <p:cNvSpPr/>
            <p:nvPr/>
          </p:nvSpPr>
          <p:spPr>
            <a:xfrm>
              <a:off x="107839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5" name="Google Shape;995;p6"/>
            <p:cNvSpPr/>
            <p:nvPr/>
          </p:nvSpPr>
          <p:spPr>
            <a:xfrm>
              <a:off x="10562454"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6" name="Google Shape;996;p6"/>
            <p:cNvSpPr/>
            <p:nvPr/>
          </p:nvSpPr>
          <p:spPr>
            <a:xfrm>
              <a:off x="111126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7" name="Google Shape;997;p6"/>
            <p:cNvSpPr/>
            <p:nvPr/>
          </p:nvSpPr>
          <p:spPr>
            <a:xfrm>
              <a:off x="1143875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8" name="Google Shape;998;p6"/>
            <p:cNvSpPr/>
            <p:nvPr/>
          </p:nvSpPr>
          <p:spPr>
            <a:xfrm>
              <a:off x="10891083"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99" name="Google Shape;999;p6"/>
            <p:cNvSpPr/>
            <p:nvPr/>
          </p:nvSpPr>
          <p:spPr>
            <a:xfrm>
              <a:off x="1121971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0" name="Google Shape;1000;p6"/>
            <p:cNvSpPr/>
            <p:nvPr/>
          </p:nvSpPr>
          <p:spPr>
            <a:xfrm>
              <a:off x="1176738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1" name="Google Shape;1001;p6"/>
            <p:cNvSpPr/>
            <p:nvPr/>
          </p:nvSpPr>
          <p:spPr>
            <a:xfrm>
              <a:off x="1209352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2" name="Google Shape;1002;p6"/>
            <p:cNvSpPr/>
            <p:nvPr/>
          </p:nvSpPr>
          <p:spPr>
            <a:xfrm>
              <a:off x="11545852"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3" name="Google Shape;1003;p6"/>
            <p:cNvSpPr/>
            <p:nvPr/>
          </p:nvSpPr>
          <p:spPr>
            <a:xfrm>
              <a:off x="1187448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004" name="Google Shape;1004;p6"/>
          <p:cNvGrpSpPr/>
          <p:nvPr/>
        </p:nvGrpSpPr>
        <p:grpSpPr>
          <a:xfrm>
            <a:off x="83663" y="6334585"/>
            <a:ext cx="12009864" cy="176637"/>
            <a:chOff x="83663" y="6302087"/>
            <a:chExt cx="12009864" cy="176637"/>
          </a:xfrm>
        </p:grpSpPr>
        <p:sp>
          <p:nvSpPr>
            <p:cNvPr id="1005" name="Google Shape;1005;p6"/>
            <p:cNvSpPr/>
            <p:nvPr/>
          </p:nvSpPr>
          <p:spPr>
            <a:xfrm>
              <a:off x="695998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6" name="Google Shape;1006;p6"/>
            <p:cNvSpPr/>
            <p:nvPr/>
          </p:nvSpPr>
          <p:spPr>
            <a:xfrm>
              <a:off x="663384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7" name="Google Shape;1007;p6"/>
            <p:cNvSpPr/>
            <p:nvPr/>
          </p:nvSpPr>
          <p:spPr>
            <a:xfrm flipH="1">
              <a:off x="706707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8" name="Google Shape;1008;p6"/>
            <p:cNvSpPr/>
            <p:nvPr/>
          </p:nvSpPr>
          <p:spPr>
            <a:xfrm flipH="1">
              <a:off x="674093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09" name="Google Shape;1009;p6"/>
            <p:cNvSpPr/>
            <p:nvPr/>
          </p:nvSpPr>
          <p:spPr>
            <a:xfrm>
              <a:off x="630521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0" name="Google Shape;1010;p6"/>
            <p:cNvSpPr/>
            <p:nvPr/>
          </p:nvSpPr>
          <p:spPr>
            <a:xfrm>
              <a:off x="597907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1" name="Google Shape;1011;p6"/>
            <p:cNvSpPr/>
            <p:nvPr/>
          </p:nvSpPr>
          <p:spPr>
            <a:xfrm flipH="1">
              <a:off x="641230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2" name="Google Shape;1012;p6"/>
            <p:cNvSpPr/>
            <p:nvPr/>
          </p:nvSpPr>
          <p:spPr>
            <a:xfrm flipH="1">
              <a:off x="608616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3" name="Google Shape;1013;p6"/>
            <p:cNvSpPr/>
            <p:nvPr/>
          </p:nvSpPr>
          <p:spPr>
            <a:xfrm>
              <a:off x="565044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4" name="Google Shape;1014;p6"/>
            <p:cNvSpPr/>
            <p:nvPr/>
          </p:nvSpPr>
          <p:spPr>
            <a:xfrm>
              <a:off x="532430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5" name="Google Shape;1015;p6"/>
            <p:cNvSpPr/>
            <p:nvPr/>
          </p:nvSpPr>
          <p:spPr>
            <a:xfrm flipH="1">
              <a:off x="5757538"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6" name="Google Shape;1016;p6"/>
            <p:cNvSpPr/>
            <p:nvPr/>
          </p:nvSpPr>
          <p:spPr>
            <a:xfrm flipH="1">
              <a:off x="5431398"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7" name="Google Shape;1017;p6"/>
            <p:cNvSpPr/>
            <p:nvPr/>
          </p:nvSpPr>
          <p:spPr>
            <a:xfrm>
              <a:off x="499567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8" name="Google Shape;1018;p6"/>
            <p:cNvSpPr/>
            <p:nvPr/>
          </p:nvSpPr>
          <p:spPr>
            <a:xfrm>
              <a:off x="466953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19" name="Google Shape;1019;p6"/>
            <p:cNvSpPr/>
            <p:nvPr/>
          </p:nvSpPr>
          <p:spPr>
            <a:xfrm flipH="1">
              <a:off x="510276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0" name="Google Shape;1020;p6"/>
            <p:cNvSpPr/>
            <p:nvPr/>
          </p:nvSpPr>
          <p:spPr>
            <a:xfrm flipH="1">
              <a:off x="4776629"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1" name="Google Shape;1021;p6"/>
            <p:cNvSpPr/>
            <p:nvPr/>
          </p:nvSpPr>
          <p:spPr>
            <a:xfrm>
              <a:off x="434090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2" name="Google Shape;1022;p6"/>
            <p:cNvSpPr/>
            <p:nvPr/>
          </p:nvSpPr>
          <p:spPr>
            <a:xfrm>
              <a:off x="401476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3" name="Google Shape;1023;p6"/>
            <p:cNvSpPr/>
            <p:nvPr/>
          </p:nvSpPr>
          <p:spPr>
            <a:xfrm flipH="1">
              <a:off x="444799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4" name="Google Shape;1024;p6"/>
            <p:cNvSpPr/>
            <p:nvPr/>
          </p:nvSpPr>
          <p:spPr>
            <a:xfrm flipH="1">
              <a:off x="4121860"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5" name="Google Shape;1025;p6"/>
            <p:cNvSpPr/>
            <p:nvPr/>
          </p:nvSpPr>
          <p:spPr>
            <a:xfrm>
              <a:off x="368613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6" name="Google Shape;1026;p6"/>
            <p:cNvSpPr/>
            <p:nvPr/>
          </p:nvSpPr>
          <p:spPr>
            <a:xfrm flipH="1">
              <a:off x="3793231"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7" name="Google Shape;1027;p6"/>
            <p:cNvSpPr/>
            <p:nvPr/>
          </p:nvSpPr>
          <p:spPr>
            <a:xfrm>
              <a:off x="335750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8" name="Google Shape;1028;p6"/>
            <p:cNvSpPr/>
            <p:nvPr/>
          </p:nvSpPr>
          <p:spPr>
            <a:xfrm>
              <a:off x="3031367"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29" name="Google Shape;1029;p6"/>
            <p:cNvSpPr/>
            <p:nvPr/>
          </p:nvSpPr>
          <p:spPr>
            <a:xfrm flipH="1">
              <a:off x="3464602"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0" name="Google Shape;1030;p6"/>
            <p:cNvSpPr/>
            <p:nvPr/>
          </p:nvSpPr>
          <p:spPr>
            <a:xfrm flipH="1">
              <a:off x="3138462"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1" name="Google Shape;1031;p6"/>
            <p:cNvSpPr/>
            <p:nvPr/>
          </p:nvSpPr>
          <p:spPr>
            <a:xfrm>
              <a:off x="2702739"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2" name="Google Shape;1032;p6"/>
            <p:cNvSpPr/>
            <p:nvPr/>
          </p:nvSpPr>
          <p:spPr>
            <a:xfrm>
              <a:off x="237659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3" name="Google Shape;1033;p6"/>
            <p:cNvSpPr/>
            <p:nvPr/>
          </p:nvSpPr>
          <p:spPr>
            <a:xfrm flipH="1">
              <a:off x="2809833"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4" name="Google Shape;1034;p6"/>
            <p:cNvSpPr/>
            <p:nvPr/>
          </p:nvSpPr>
          <p:spPr>
            <a:xfrm flipH="1">
              <a:off x="2483693"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5" name="Google Shape;1035;p6"/>
            <p:cNvSpPr/>
            <p:nvPr/>
          </p:nvSpPr>
          <p:spPr>
            <a:xfrm>
              <a:off x="204797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6" name="Google Shape;1036;p6"/>
            <p:cNvSpPr/>
            <p:nvPr/>
          </p:nvSpPr>
          <p:spPr>
            <a:xfrm>
              <a:off x="172183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7" name="Google Shape;1037;p6"/>
            <p:cNvSpPr/>
            <p:nvPr/>
          </p:nvSpPr>
          <p:spPr>
            <a:xfrm flipH="1">
              <a:off x="2155065"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8" name="Google Shape;1038;p6"/>
            <p:cNvSpPr/>
            <p:nvPr/>
          </p:nvSpPr>
          <p:spPr>
            <a:xfrm flipH="1">
              <a:off x="1828924"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39" name="Google Shape;1039;p6"/>
            <p:cNvSpPr/>
            <p:nvPr/>
          </p:nvSpPr>
          <p:spPr>
            <a:xfrm>
              <a:off x="139320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0" name="Google Shape;1040;p6"/>
            <p:cNvSpPr/>
            <p:nvPr/>
          </p:nvSpPr>
          <p:spPr>
            <a:xfrm>
              <a:off x="106706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1" name="Google Shape;1041;p6"/>
            <p:cNvSpPr/>
            <p:nvPr/>
          </p:nvSpPr>
          <p:spPr>
            <a:xfrm flipH="1">
              <a:off x="150029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2" name="Google Shape;1042;p6"/>
            <p:cNvSpPr/>
            <p:nvPr/>
          </p:nvSpPr>
          <p:spPr>
            <a:xfrm flipH="1">
              <a:off x="1174155"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3" name="Google Shape;1043;p6"/>
            <p:cNvSpPr/>
            <p:nvPr/>
          </p:nvSpPr>
          <p:spPr>
            <a:xfrm>
              <a:off x="73843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4" name="Google Shape;1044;p6"/>
            <p:cNvSpPr/>
            <p:nvPr/>
          </p:nvSpPr>
          <p:spPr>
            <a:xfrm>
              <a:off x="41229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5" name="Google Shape;1045;p6"/>
            <p:cNvSpPr/>
            <p:nvPr/>
          </p:nvSpPr>
          <p:spPr>
            <a:xfrm flipH="1">
              <a:off x="84552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6" name="Google Shape;1046;p6"/>
            <p:cNvSpPr/>
            <p:nvPr/>
          </p:nvSpPr>
          <p:spPr>
            <a:xfrm flipH="1">
              <a:off x="519387"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7" name="Google Shape;1047;p6"/>
            <p:cNvSpPr/>
            <p:nvPr/>
          </p:nvSpPr>
          <p:spPr>
            <a:xfrm>
              <a:off x="8366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8" name="Google Shape;1048;p6"/>
            <p:cNvSpPr/>
            <p:nvPr/>
          </p:nvSpPr>
          <p:spPr>
            <a:xfrm flipH="1">
              <a:off x="19075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49" name="Google Shape;1049;p6"/>
            <p:cNvSpPr/>
            <p:nvPr/>
          </p:nvSpPr>
          <p:spPr>
            <a:xfrm>
              <a:off x="11874480"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0" name="Google Shape;1050;p6"/>
            <p:cNvSpPr/>
            <p:nvPr/>
          </p:nvSpPr>
          <p:spPr>
            <a:xfrm flipH="1">
              <a:off x="11981575"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1" name="Google Shape;1051;p6"/>
            <p:cNvSpPr/>
            <p:nvPr/>
          </p:nvSpPr>
          <p:spPr>
            <a:xfrm>
              <a:off x="1154585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2" name="Google Shape;1052;p6"/>
            <p:cNvSpPr/>
            <p:nvPr/>
          </p:nvSpPr>
          <p:spPr>
            <a:xfrm>
              <a:off x="11219711"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3" name="Google Shape;1053;p6"/>
            <p:cNvSpPr/>
            <p:nvPr/>
          </p:nvSpPr>
          <p:spPr>
            <a:xfrm flipH="1">
              <a:off x="11652945"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4" name="Google Shape;1054;p6"/>
            <p:cNvSpPr/>
            <p:nvPr/>
          </p:nvSpPr>
          <p:spPr>
            <a:xfrm flipH="1">
              <a:off x="11326806"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5" name="Google Shape;1055;p6"/>
            <p:cNvSpPr/>
            <p:nvPr/>
          </p:nvSpPr>
          <p:spPr>
            <a:xfrm>
              <a:off x="1089108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6" name="Google Shape;1056;p6"/>
            <p:cNvSpPr/>
            <p:nvPr/>
          </p:nvSpPr>
          <p:spPr>
            <a:xfrm flipH="1">
              <a:off x="10998177"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7" name="Google Shape;1057;p6"/>
            <p:cNvSpPr/>
            <p:nvPr/>
          </p:nvSpPr>
          <p:spPr>
            <a:xfrm>
              <a:off x="1056245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8" name="Google Shape;1058;p6"/>
            <p:cNvSpPr/>
            <p:nvPr/>
          </p:nvSpPr>
          <p:spPr>
            <a:xfrm>
              <a:off x="1023631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59" name="Google Shape;1059;p6"/>
            <p:cNvSpPr/>
            <p:nvPr/>
          </p:nvSpPr>
          <p:spPr>
            <a:xfrm flipH="1">
              <a:off x="10669548"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0" name="Google Shape;1060;p6"/>
            <p:cNvSpPr/>
            <p:nvPr/>
          </p:nvSpPr>
          <p:spPr>
            <a:xfrm flipH="1">
              <a:off x="10343408"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1" name="Google Shape;1061;p6"/>
            <p:cNvSpPr/>
            <p:nvPr/>
          </p:nvSpPr>
          <p:spPr>
            <a:xfrm>
              <a:off x="990768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2" name="Google Shape;1062;p6"/>
            <p:cNvSpPr/>
            <p:nvPr/>
          </p:nvSpPr>
          <p:spPr>
            <a:xfrm>
              <a:off x="9581544"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3" name="Google Shape;1063;p6"/>
            <p:cNvSpPr/>
            <p:nvPr/>
          </p:nvSpPr>
          <p:spPr>
            <a:xfrm flipH="1">
              <a:off x="10014780"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4" name="Google Shape;1064;p6"/>
            <p:cNvSpPr/>
            <p:nvPr/>
          </p:nvSpPr>
          <p:spPr>
            <a:xfrm flipH="1">
              <a:off x="9688639"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5" name="Google Shape;1065;p6"/>
            <p:cNvSpPr/>
            <p:nvPr/>
          </p:nvSpPr>
          <p:spPr>
            <a:xfrm>
              <a:off x="9252916"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6" name="Google Shape;1066;p6"/>
            <p:cNvSpPr/>
            <p:nvPr/>
          </p:nvSpPr>
          <p:spPr>
            <a:xfrm>
              <a:off x="892677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7" name="Google Shape;1067;p6"/>
            <p:cNvSpPr/>
            <p:nvPr/>
          </p:nvSpPr>
          <p:spPr>
            <a:xfrm flipH="1">
              <a:off x="9360011"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8" name="Google Shape;1068;p6"/>
            <p:cNvSpPr/>
            <p:nvPr/>
          </p:nvSpPr>
          <p:spPr>
            <a:xfrm flipH="1">
              <a:off x="9033870"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69" name="Google Shape;1069;p6"/>
            <p:cNvSpPr/>
            <p:nvPr/>
          </p:nvSpPr>
          <p:spPr>
            <a:xfrm>
              <a:off x="8598148"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0" name="Google Shape;1070;p6"/>
            <p:cNvSpPr/>
            <p:nvPr/>
          </p:nvSpPr>
          <p:spPr>
            <a:xfrm>
              <a:off x="827200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1" name="Google Shape;1071;p6"/>
            <p:cNvSpPr/>
            <p:nvPr/>
          </p:nvSpPr>
          <p:spPr>
            <a:xfrm flipH="1">
              <a:off x="870524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2" name="Google Shape;1072;p6"/>
            <p:cNvSpPr/>
            <p:nvPr/>
          </p:nvSpPr>
          <p:spPr>
            <a:xfrm flipH="1">
              <a:off x="8379101"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3" name="Google Shape;1073;p6"/>
            <p:cNvSpPr/>
            <p:nvPr/>
          </p:nvSpPr>
          <p:spPr>
            <a:xfrm>
              <a:off x="794337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4" name="Google Shape;1074;p6"/>
            <p:cNvSpPr/>
            <p:nvPr/>
          </p:nvSpPr>
          <p:spPr>
            <a:xfrm>
              <a:off x="761723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5" name="Google Shape;1075;p6"/>
            <p:cNvSpPr/>
            <p:nvPr/>
          </p:nvSpPr>
          <p:spPr>
            <a:xfrm flipH="1">
              <a:off x="805047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6" name="Google Shape;1076;p6"/>
            <p:cNvSpPr/>
            <p:nvPr/>
          </p:nvSpPr>
          <p:spPr>
            <a:xfrm flipH="1">
              <a:off x="7724332"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7" name="Google Shape;1077;p6"/>
            <p:cNvSpPr/>
            <p:nvPr/>
          </p:nvSpPr>
          <p:spPr>
            <a:xfrm>
              <a:off x="728860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78" name="Google Shape;1078;p6"/>
            <p:cNvSpPr/>
            <p:nvPr/>
          </p:nvSpPr>
          <p:spPr>
            <a:xfrm flipH="1">
              <a:off x="7395703"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079" name="Google Shape;1079;p6"/>
          <p:cNvGrpSpPr/>
          <p:nvPr/>
        </p:nvGrpSpPr>
        <p:grpSpPr>
          <a:xfrm>
            <a:off x="83663" y="6619611"/>
            <a:ext cx="12009863" cy="176637"/>
            <a:chOff x="83663" y="6592396"/>
            <a:chExt cx="12009863" cy="176637"/>
          </a:xfrm>
        </p:grpSpPr>
        <p:sp>
          <p:nvSpPr>
            <p:cNvPr id="1080" name="Google Shape;1080;p6"/>
            <p:cNvSpPr/>
            <p:nvPr/>
          </p:nvSpPr>
          <p:spPr>
            <a:xfrm>
              <a:off x="30519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1" name="Google Shape;1081;p6"/>
            <p:cNvSpPr/>
            <p:nvPr/>
          </p:nvSpPr>
          <p:spPr>
            <a:xfrm>
              <a:off x="63133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2" name="Google Shape;1082;p6"/>
            <p:cNvSpPr/>
            <p:nvPr/>
          </p:nvSpPr>
          <p:spPr>
            <a:xfrm>
              <a:off x="8366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3" name="Google Shape;1083;p6"/>
            <p:cNvSpPr/>
            <p:nvPr/>
          </p:nvSpPr>
          <p:spPr>
            <a:xfrm>
              <a:off x="41229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4" name="Google Shape;1084;p6"/>
            <p:cNvSpPr/>
            <p:nvPr/>
          </p:nvSpPr>
          <p:spPr>
            <a:xfrm>
              <a:off x="95996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5" name="Google Shape;1085;p6"/>
            <p:cNvSpPr/>
            <p:nvPr/>
          </p:nvSpPr>
          <p:spPr>
            <a:xfrm>
              <a:off x="128610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6" name="Google Shape;1086;p6"/>
            <p:cNvSpPr/>
            <p:nvPr/>
          </p:nvSpPr>
          <p:spPr>
            <a:xfrm>
              <a:off x="73843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7" name="Google Shape;1087;p6"/>
            <p:cNvSpPr/>
            <p:nvPr/>
          </p:nvSpPr>
          <p:spPr>
            <a:xfrm>
              <a:off x="106706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8" name="Google Shape;1088;p6"/>
            <p:cNvSpPr/>
            <p:nvPr/>
          </p:nvSpPr>
          <p:spPr>
            <a:xfrm>
              <a:off x="161473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89" name="Google Shape;1089;p6"/>
            <p:cNvSpPr/>
            <p:nvPr/>
          </p:nvSpPr>
          <p:spPr>
            <a:xfrm>
              <a:off x="194087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0" name="Google Shape;1090;p6"/>
            <p:cNvSpPr/>
            <p:nvPr/>
          </p:nvSpPr>
          <p:spPr>
            <a:xfrm>
              <a:off x="139320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1" name="Google Shape;1091;p6"/>
            <p:cNvSpPr/>
            <p:nvPr/>
          </p:nvSpPr>
          <p:spPr>
            <a:xfrm>
              <a:off x="1721829"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2" name="Google Shape;1092;p6"/>
            <p:cNvSpPr/>
            <p:nvPr/>
          </p:nvSpPr>
          <p:spPr>
            <a:xfrm>
              <a:off x="226950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3" name="Google Shape;1093;p6"/>
            <p:cNvSpPr/>
            <p:nvPr/>
          </p:nvSpPr>
          <p:spPr>
            <a:xfrm>
              <a:off x="259564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4" name="Google Shape;1094;p6"/>
            <p:cNvSpPr/>
            <p:nvPr/>
          </p:nvSpPr>
          <p:spPr>
            <a:xfrm>
              <a:off x="204796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5" name="Google Shape;1095;p6"/>
            <p:cNvSpPr/>
            <p:nvPr/>
          </p:nvSpPr>
          <p:spPr>
            <a:xfrm>
              <a:off x="2376598"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6" name="Google Shape;1096;p6"/>
            <p:cNvSpPr/>
            <p:nvPr/>
          </p:nvSpPr>
          <p:spPr>
            <a:xfrm>
              <a:off x="292427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7" name="Google Shape;1097;p6"/>
            <p:cNvSpPr/>
            <p:nvPr/>
          </p:nvSpPr>
          <p:spPr>
            <a:xfrm>
              <a:off x="325041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8" name="Google Shape;1098;p6"/>
            <p:cNvSpPr/>
            <p:nvPr/>
          </p:nvSpPr>
          <p:spPr>
            <a:xfrm>
              <a:off x="270273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099" name="Google Shape;1099;p6"/>
            <p:cNvSpPr/>
            <p:nvPr/>
          </p:nvSpPr>
          <p:spPr>
            <a:xfrm>
              <a:off x="3031366"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0" name="Google Shape;1100;p6"/>
            <p:cNvSpPr/>
            <p:nvPr/>
          </p:nvSpPr>
          <p:spPr>
            <a:xfrm>
              <a:off x="35790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1" name="Google Shape;1101;p6"/>
            <p:cNvSpPr/>
            <p:nvPr/>
          </p:nvSpPr>
          <p:spPr>
            <a:xfrm>
              <a:off x="3357508"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2" name="Google Shape;1102;p6"/>
            <p:cNvSpPr/>
            <p:nvPr/>
          </p:nvSpPr>
          <p:spPr>
            <a:xfrm>
              <a:off x="390767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3" name="Google Shape;1103;p6"/>
            <p:cNvSpPr/>
            <p:nvPr/>
          </p:nvSpPr>
          <p:spPr>
            <a:xfrm>
              <a:off x="423381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4" name="Google Shape;1104;p6"/>
            <p:cNvSpPr/>
            <p:nvPr/>
          </p:nvSpPr>
          <p:spPr>
            <a:xfrm>
              <a:off x="3686136"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5" name="Google Shape;1105;p6"/>
            <p:cNvSpPr/>
            <p:nvPr/>
          </p:nvSpPr>
          <p:spPr>
            <a:xfrm>
              <a:off x="401476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6" name="Google Shape;1106;p6"/>
            <p:cNvSpPr/>
            <p:nvPr/>
          </p:nvSpPr>
          <p:spPr>
            <a:xfrm>
              <a:off x="4562439"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7" name="Google Shape;1107;p6"/>
            <p:cNvSpPr/>
            <p:nvPr/>
          </p:nvSpPr>
          <p:spPr>
            <a:xfrm>
              <a:off x="48885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8" name="Google Shape;1108;p6"/>
            <p:cNvSpPr/>
            <p:nvPr/>
          </p:nvSpPr>
          <p:spPr>
            <a:xfrm>
              <a:off x="4340905"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09" name="Google Shape;1109;p6"/>
            <p:cNvSpPr/>
            <p:nvPr/>
          </p:nvSpPr>
          <p:spPr>
            <a:xfrm>
              <a:off x="466953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0" name="Google Shape;1110;p6"/>
            <p:cNvSpPr/>
            <p:nvPr/>
          </p:nvSpPr>
          <p:spPr>
            <a:xfrm>
              <a:off x="521720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1" name="Google Shape;1111;p6"/>
            <p:cNvSpPr/>
            <p:nvPr/>
          </p:nvSpPr>
          <p:spPr>
            <a:xfrm>
              <a:off x="554334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2" name="Google Shape;1112;p6"/>
            <p:cNvSpPr/>
            <p:nvPr/>
          </p:nvSpPr>
          <p:spPr>
            <a:xfrm>
              <a:off x="4995674"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3" name="Google Shape;1113;p6"/>
            <p:cNvSpPr/>
            <p:nvPr/>
          </p:nvSpPr>
          <p:spPr>
            <a:xfrm>
              <a:off x="5324302"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4" name="Google Shape;1114;p6"/>
            <p:cNvSpPr/>
            <p:nvPr/>
          </p:nvSpPr>
          <p:spPr>
            <a:xfrm>
              <a:off x="587197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5" name="Google Shape;1115;p6"/>
            <p:cNvSpPr/>
            <p:nvPr/>
          </p:nvSpPr>
          <p:spPr>
            <a:xfrm>
              <a:off x="61981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6" name="Google Shape;1116;p6"/>
            <p:cNvSpPr/>
            <p:nvPr/>
          </p:nvSpPr>
          <p:spPr>
            <a:xfrm>
              <a:off x="565044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7" name="Google Shape;1117;p6"/>
            <p:cNvSpPr/>
            <p:nvPr/>
          </p:nvSpPr>
          <p:spPr>
            <a:xfrm>
              <a:off x="5979071"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8" name="Google Shape;1118;p6"/>
            <p:cNvSpPr/>
            <p:nvPr/>
          </p:nvSpPr>
          <p:spPr>
            <a:xfrm>
              <a:off x="652674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19" name="Google Shape;1119;p6"/>
            <p:cNvSpPr/>
            <p:nvPr/>
          </p:nvSpPr>
          <p:spPr>
            <a:xfrm>
              <a:off x="68528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0" name="Google Shape;1120;p6"/>
            <p:cNvSpPr/>
            <p:nvPr/>
          </p:nvSpPr>
          <p:spPr>
            <a:xfrm>
              <a:off x="630521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1" name="Google Shape;1121;p6"/>
            <p:cNvSpPr/>
            <p:nvPr/>
          </p:nvSpPr>
          <p:spPr>
            <a:xfrm>
              <a:off x="663384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2" name="Google Shape;1122;p6"/>
            <p:cNvSpPr/>
            <p:nvPr/>
          </p:nvSpPr>
          <p:spPr>
            <a:xfrm>
              <a:off x="71815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3" name="Google Shape;1123;p6"/>
            <p:cNvSpPr/>
            <p:nvPr/>
          </p:nvSpPr>
          <p:spPr>
            <a:xfrm>
              <a:off x="695998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4" name="Google Shape;1124;p6"/>
            <p:cNvSpPr/>
            <p:nvPr/>
          </p:nvSpPr>
          <p:spPr>
            <a:xfrm>
              <a:off x="75101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5" name="Google Shape;1125;p6"/>
            <p:cNvSpPr/>
            <p:nvPr/>
          </p:nvSpPr>
          <p:spPr>
            <a:xfrm>
              <a:off x="783628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6" name="Google Shape;1126;p6"/>
            <p:cNvSpPr/>
            <p:nvPr/>
          </p:nvSpPr>
          <p:spPr>
            <a:xfrm>
              <a:off x="7288609"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7" name="Google Shape;1127;p6"/>
            <p:cNvSpPr/>
            <p:nvPr/>
          </p:nvSpPr>
          <p:spPr>
            <a:xfrm>
              <a:off x="761723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8" name="Google Shape;1128;p6"/>
            <p:cNvSpPr/>
            <p:nvPr/>
          </p:nvSpPr>
          <p:spPr>
            <a:xfrm>
              <a:off x="816491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29" name="Google Shape;1129;p6"/>
            <p:cNvSpPr/>
            <p:nvPr/>
          </p:nvSpPr>
          <p:spPr>
            <a:xfrm>
              <a:off x="849105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0" name="Google Shape;1130;p6"/>
            <p:cNvSpPr/>
            <p:nvPr/>
          </p:nvSpPr>
          <p:spPr>
            <a:xfrm>
              <a:off x="7943378"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1" name="Google Shape;1131;p6"/>
            <p:cNvSpPr/>
            <p:nvPr/>
          </p:nvSpPr>
          <p:spPr>
            <a:xfrm>
              <a:off x="827200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2" name="Google Shape;1132;p6"/>
            <p:cNvSpPr/>
            <p:nvPr/>
          </p:nvSpPr>
          <p:spPr>
            <a:xfrm>
              <a:off x="88196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3" name="Google Shape;1133;p6"/>
            <p:cNvSpPr/>
            <p:nvPr/>
          </p:nvSpPr>
          <p:spPr>
            <a:xfrm>
              <a:off x="914582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4" name="Google Shape;1134;p6"/>
            <p:cNvSpPr/>
            <p:nvPr/>
          </p:nvSpPr>
          <p:spPr>
            <a:xfrm>
              <a:off x="8598147"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5" name="Google Shape;1135;p6"/>
            <p:cNvSpPr/>
            <p:nvPr/>
          </p:nvSpPr>
          <p:spPr>
            <a:xfrm>
              <a:off x="892677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6" name="Google Shape;1136;p6"/>
            <p:cNvSpPr/>
            <p:nvPr/>
          </p:nvSpPr>
          <p:spPr>
            <a:xfrm>
              <a:off x="947445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7" name="Google Shape;1137;p6"/>
            <p:cNvSpPr/>
            <p:nvPr/>
          </p:nvSpPr>
          <p:spPr>
            <a:xfrm>
              <a:off x="980059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8" name="Google Shape;1138;p6"/>
            <p:cNvSpPr/>
            <p:nvPr/>
          </p:nvSpPr>
          <p:spPr>
            <a:xfrm>
              <a:off x="925291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39" name="Google Shape;1139;p6"/>
            <p:cNvSpPr/>
            <p:nvPr/>
          </p:nvSpPr>
          <p:spPr>
            <a:xfrm>
              <a:off x="958154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0" name="Google Shape;1140;p6"/>
            <p:cNvSpPr/>
            <p:nvPr/>
          </p:nvSpPr>
          <p:spPr>
            <a:xfrm>
              <a:off x="101292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1" name="Google Shape;1141;p6"/>
            <p:cNvSpPr/>
            <p:nvPr/>
          </p:nvSpPr>
          <p:spPr>
            <a:xfrm>
              <a:off x="1045536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2" name="Google Shape;1142;p6"/>
            <p:cNvSpPr/>
            <p:nvPr/>
          </p:nvSpPr>
          <p:spPr>
            <a:xfrm>
              <a:off x="990768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3" name="Google Shape;1143;p6"/>
            <p:cNvSpPr/>
            <p:nvPr/>
          </p:nvSpPr>
          <p:spPr>
            <a:xfrm>
              <a:off x="10236312"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4" name="Google Shape;1144;p6"/>
            <p:cNvSpPr/>
            <p:nvPr/>
          </p:nvSpPr>
          <p:spPr>
            <a:xfrm>
              <a:off x="107839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5" name="Google Shape;1145;p6"/>
            <p:cNvSpPr/>
            <p:nvPr/>
          </p:nvSpPr>
          <p:spPr>
            <a:xfrm>
              <a:off x="10562454"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6" name="Google Shape;1146;p6"/>
            <p:cNvSpPr/>
            <p:nvPr/>
          </p:nvSpPr>
          <p:spPr>
            <a:xfrm>
              <a:off x="111126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7" name="Google Shape;1147;p6"/>
            <p:cNvSpPr/>
            <p:nvPr/>
          </p:nvSpPr>
          <p:spPr>
            <a:xfrm>
              <a:off x="1143875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8" name="Google Shape;1148;p6"/>
            <p:cNvSpPr/>
            <p:nvPr/>
          </p:nvSpPr>
          <p:spPr>
            <a:xfrm>
              <a:off x="10891083"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49" name="Google Shape;1149;p6"/>
            <p:cNvSpPr/>
            <p:nvPr/>
          </p:nvSpPr>
          <p:spPr>
            <a:xfrm>
              <a:off x="1121971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0" name="Google Shape;1150;p6"/>
            <p:cNvSpPr/>
            <p:nvPr/>
          </p:nvSpPr>
          <p:spPr>
            <a:xfrm>
              <a:off x="1176738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1" name="Google Shape;1151;p6"/>
            <p:cNvSpPr/>
            <p:nvPr/>
          </p:nvSpPr>
          <p:spPr>
            <a:xfrm>
              <a:off x="1209352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2" name="Google Shape;1152;p6"/>
            <p:cNvSpPr/>
            <p:nvPr/>
          </p:nvSpPr>
          <p:spPr>
            <a:xfrm>
              <a:off x="11545852"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3" name="Google Shape;1153;p6"/>
            <p:cNvSpPr/>
            <p:nvPr/>
          </p:nvSpPr>
          <p:spPr>
            <a:xfrm>
              <a:off x="1187448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154" name="Google Shape;1154;p6"/>
          <p:cNvGrpSpPr/>
          <p:nvPr/>
        </p:nvGrpSpPr>
        <p:grpSpPr>
          <a:xfrm>
            <a:off x="83664" y="5194449"/>
            <a:ext cx="12009863" cy="176637"/>
            <a:chOff x="83664" y="5136234"/>
            <a:chExt cx="12009863" cy="176637"/>
          </a:xfrm>
        </p:grpSpPr>
        <p:sp>
          <p:nvSpPr>
            <p:cNvPr id="1155" name="Google Shape;1155;p6"/>
            <p:cNvSpPr/>
            <p:nvPr/>
          </p:nvSpPr>
          <p:spPr>
            <a:xfrm>
              <a:off x="1187199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6" name="Google Shape;1156;p6"/>
            <p:cNvSpPr/>
            <p:nvPr/>
          </p:nvSpPr>
          <p:spPr>
            <a:xfrm>
              <a:off x="1154585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7" name="Google Shape;1157;p6"/>
            <p:cNvSpPr/>
            <p:nvPr/>
          </p:nvSpPr>
          <p:spPr>
            <a:xfrm flipH="1">
              <a:off x="1197908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8" name="Google Shape;1158;p6"/>
            <p:cNvSpPr/>
            <p:nvPr/>
          </p:nvSpPr>
          <p:spPr>
            <a:xfrm flipH="1">
              <a:off x="1165294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59" name="Google Shape;1159;p6"/>
            <p:cNvSpPr/>
            <p:nvPr/>
          </p:nvSpPr>
          <p:spPr>
            <a:xfrm>
              <a:off x="1121722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0" name="Google Shape;1160;p6"/>
            <p:cNvSpPr/>
            <p:nvPr/>
          </p:nvSpPr>
          <p:spPr>
            <a:xfrm>
              <a:off x="1089108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1" name="Google Shape;1161;p6"/>
            <p:cNvSpPr/>
            <p:nvPr/>
          </p:nvSpPr>
          <p:spPr>
            <a:xfrm flipH="1">
              <a:off x="1132431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2" name="Google Shape;1162;p6"/>
            <p:cNvSpPr/>
            <p:nvPr/>
          </p:nvSpPr>
          <p:spPr>
            <a:xfrm flipH="1">
              <a:off x="1099817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3" name="Google Shape;1163;p6"/>
            <p:cNvSpPr/>
            <p:nvPr/>
          </p:nvSpPr>
          <p:spPr>
            <a:xfrm>
              <a:off x="1056245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4" name="Google Shape;1164;p6"/>
            <p:cNvSpPr/>
            <p:nvPr/>
          </p:nvSpPr>
          <p:spPr>
            <a:xfrm>
              <a:off x="1023631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5" name="Google Shape;1165;p6"/>
            <p:cNvSpPr/>
            <p:nvPr/>
          </p:nvSpPr>
          <p:spPr>
            <a:xfrm flipH="1">
              <a:off x="10669550"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6" name="Google Shape;1166;p6"/>
            <p:cNvSpPr/>
            <p:nvPr/>
          </p:nvSpPr>
          <p:spPr>
            <a:xfrm flipH="1">
              <a:off x="10343410"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7" name="Google Shape;1167;p6"/>
            <p:cNvSpPr/>
            <p:nvPr/>
          </p:nvSpPr>
          <p:spPr>
            <a:xfrm>
              <a:off x="990768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8" name="Google Shape;1168;p6"/>
            <p:cNvSpPr/>
            <p:nvPr/>
          </p:nvSpPr>
          <p:spPr>
            <a:xfrm>
              <a:off x="958154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69" name="Google Shape;1169;p6"/>
            <p:cNvSpPr/>
            <p:nvPr/>
          </p:nvSpPr>
          <p:spPr>
            <a:xfrm flipH="1">
              <a:off x="1001478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0" name="Google Shape;1170;p6"/>
            <p:cNvSpPr/>
            <p:nvPr/>
          </p:nvSpPr>
          <p:spPr>
            <a:xfrm flipH="1">
              <a:off x="9688641"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1" name="Google Shape;1171;p6"/>
            <p:cNvSpPr/>
            <p:nvPr/>
          </p:nvSpPr>
          <p:spPr>
            <a:xfrm>
              <a:off x="925291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2" name="Google Shape;1172;p6"/>
            <p:cNvSpPr/>
            <p:nvPr/>
          </p:nvSpPr>
          <p:spPr>
            <a:xfrm>
              <a:off x="892677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3" name="Google Shape;1173;p6"/>
            <p:cNvSpPr/>
            <p:nvPr/>
          </p:nvSpPr>
          <p:spPr>
            <a:xfrm flipH="1">
              <a:off x="936001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4" name="Google Shape;1174;p6"/>
            <p:cNvSpPr/>
            <p:nvPr/>
          </p:nvSpPr>
          <p:spPr>
            <a:xfrm flipH="1">
              <a:off x="9033872"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5" name="Google Shape;1175;p6"/>
            <p:cNvSpPr/>
            <p:nvPr/>
          </p:nvSpPr>
          <p:spPr>
            <a:xfrm>
              <a:off x="85981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6" name="Google Shape;1176;p6"/>
            <p:cNvSpPr/>
            <p:nvPr/>
          </p:nvSpPr>
          <p:spPr>
            <a:xfrm flipH="1">
              <a:off x="8705243"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7" name="Google Shape;1177;p6"/>
            <p:cNvSpPr/>
            <p:nvPr/>
          </p:nvSpPr>
          <p:spPr>
            <a:xfrm>
              <a:off x="826952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8" name="Google Shape;1178;p6"/>
            <p:cNvSpPr/>
            <p:nvPr/>
          </p:nvSpPr>
          <p:spPr>
            <a:xfrm>
              <a:off x="794337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79" name="Google Shape;1179;p6"/>
            <p:cNvSpPr/>
            <p:nvPr/>
          </p:nvSpPr>
          <p:spPr>
            <a:xfrm flipH="1">
              <a:off x="8376614"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0" name="Google Shape;1180;p6"/>
            <p:cNvSpPr/>
            <p:nvPr/>
          </p:nvSpPr>
          <p:spPr>
            <a:xfrm flipH="1">
              <a:off x="8050474"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1" name="Google Shape;1181;p6"/>
            <p:cNvSpPr/>
            <p:nvPr/>
          </p:nvSpPr>
          <p:spPr>
            <a:xfrm>
              <a:off x="7614751"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2" name="Google Shape;1182;p6"/>
            <p:cNvSpPr/>
            <p:nvPr/>
          </p:nvSpPr>
          <p:spPr>
            <a:xfrm>
              <a:off x="72886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3" name="Google Shape;1183;p6"/>
            <p:cNvSpPr/>
            <p:nvPr/>
          </p:nvSpPr>
          <p:spPr>
            <a:xfrm flipH="1">
              <a:off x="7721846"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4" name="Google Shape;1184;p6"/>
            <p:cNvSpPr/>
            <p:nvPr/>
          </p:nvSpPr>
          <p:spPr>
            <a:xfrm flipH="1">
              <a:off x="7395705"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5" name="Google Shape;1185;p6"/>
            <p:cNvSpPr/>
            <p:nvPr/>
          </p:nvSpPr>
          <p:spPr>
            <a:xfrm>
              <a:off x="695998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6" name="Google Shape;1186;p6"/>
            <p:cNvSpPr/>
            <p:nvPr/>
          </p:nvSpPr>
          <p:spPr>
            <a:xfrm>
              <a:off x="663384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7" name="Google Shape;1187;p6"/>
            <p:cNvSpPr/>
            <p:nvPr/>
          </p:nvSpPr>
          <p:spPr>
            <a:xfrm flipH="1">
              <a:off x="7067077"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8" name="Google Shape;1188;p6"/>
            <p:cNvSpPr/>
            <p:nvPr/>
          </p:nvSpPr>
          <p:spPr>
            <a:xfrm flipH="1">
              <a:off x="6740936"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89" name="Google Shape;1189;p6"/>
            <p:cNvSpPr/>
            <p:nvPr/>
          </p:nvSpPr>
          <p:spPr>
            <a:xfrm>
              <a:off x="630521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0" name="Google Shape;1190;p6"/>
            <p:cNvSpPr/>
            <p:nvPr/>
          </p:nvSpPr>
          <p:spPr>
            <a:xfrm>
              <a:off x="59790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1" name="Google Shape;1191;p6"/>
            <p:cNvSpPr/>
            <p:nvPr/>
          </p:nvSpPr>
          <p:spPr>
            <a:xfrm flipH="1">
              <a:off x="641230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2" name="Google Shape;1192;p6"/>
            <p:cNvSpPr/>
            <p:nvPr/>
          </p:nvSpPr>
          <p:spPr>
            <a:xfrm flipH="1">
              <a:off x="6086167"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3" name="Google Shape;1193;p6"/>
            <p:cNvSpPr/>
            <p:nvPr/>
          </p:nvSpPr>
          <p:spPr>
            <a:xfrm>
              <a:off x="565044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4" name="Google Shape;1194;p6"/>
            <p:cNvSpPr/>
            <p:nvPr/>
          </p:nvSpPr>
          <p:spPr>
            <a:xfrm>
              <a:off x="53243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5" name="Google Shape;1195;p6"/>
            <p:cNvSpPr/>
            <p:nvPr/>
          </p:nvSpPr>
          <p:spPr>
            <a:xfrm flipH="1">
              <a:off x="575753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6" name="Google Shape;1196;p6"/>
            <p:cNvSpPr/>
            <p:nvPr/>
          </p:nvSpPr>
          <p:spPr>
            <a:xfrm flipH="1">
              <a:off x="5431399"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7" name="Google Shape;1197;p6"/>
            <p:cNvSpPr/>
            <p:nvPr/>
          </p:nvSpPr>
          <p:spPr>
            <a:xfrm>
              <a:off x="49956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8" name="Google Shape;1198;p6"/>
            <p:cNvSpPr/>
            <p:nvPr/>
          </p:nvSpPr>
          <p:spPr>
            <a:xfrm flipH="1">
              <a:off x="510276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199" name="Google Shape;1199;p6"/>
            <p:cNvSpPr/>
            <p:nvPr/>
          </p:nvSpPr>
          <p:spPr>
            <a:xfrm>
              <a:off x="46670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0" name="Google Shape;1200;p6"/>
            <p:cNvSpPr/>
            <p:nvPr/>
          </p:nvSpPr>
          <p:spPr>
            <a:xfrm>
              <a:off x="434090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1" name="Google Shape;1201;p6"/>
            <p:cNvSpPr/>
            <p:nvPr/>
          </p:nvSpPr>
          <p:spPr>
            <a:xfrm flipH="1">
              <a:off x="4774142"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2" name="Google Shape;1202;p6"/>
            <p:cNvSpPr/>
            <p:nvPr/>
          </p:nvSpPr>
          <p:spPr>
            <a:xfrm flipH="1">
              <a:off x="444800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3" name="Google Shape;1203;p6"/>
            <p:cNvSpPr/>
            <p:nvPr/>
          </p:nvSpPr>
          <p:spPr>
            <a:xfrm>
              <a:off x="401227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4" name="Google Shape;1204;p6"/>
            <p:cNvSpPr/>
            <p:nvPr/>
          </p:nvSpPr>
          <p:spPr>
            <a:xfrm>
              <a:off x="368613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5" name="Google Shape;1205;p6"/>
            <p:cNvSpPr/>
            <p:nvPr/>
          </p:nvSpPr>
          <p:spPr>
            <a:xfrm flipH="1">
              <a:off x="4119373"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6" name="Google Shape;1206;p6"/>
            <p:cNvSpPr/>
            <p:nvPr/>
          </p:nvSpPr>
          <p:spPr>
            <a:xfrm flipH="1">
              <a:off x="379323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7" name="Google Shape;1207;p6"/>
            <p:cNvSpPr/>
            <p:nvPr/>
          </p:nvSpPr>
          <p:spPr>
            <a:xfrm>
              <a:off x="33575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8" name="Google Shape;1208;p6"/>
            <p:cNvSpPr/>
            <p:nvPr/>
          </p:nvSpPr>
          <p:spPr>
            <a:xfrm>
              <a:off x="303136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09" name="Google Shape;1209;p6"/>
            <p:cNvSpPr/>
            <p:nvPr/>
          </p:nvSpPr>
          <p:spPr>
            <a:xfrm flipH="1">
              <a:off x="3464604"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0" name="Google Shape;1210;p6"/>
            <p:cNvSpPr/>
            <p:nvPr/>
          </p:nvSpPr>
          <p:spPr>
            <a:xfrm flipH="1">
              <a:off x="313846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1" name="Google Shape;1211;p6"/>
            <p:cNvSpPr/>
            <p:nvPr/>
          </p:nvSpPr>
          <p:spPr>
            <a:xfrm>
              <a:off x="270274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2" name="Google Shape;1212;p6"/>
            <p:cNvSpPr/>
            <p:nvPr/>
          </p:nvSpPr>
          <p:spPr>
            <a:xfrm>
              <a:off x="237659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3" name="Google Shape;1213;p6"/>
            <p:cNvSpPr/>
            <p:nvPr/>
          </p:nvSpPr>
          <p:spPr>
            <a:xfrm flipH="1">
              <a:off x="280983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4" name="Google Shape;1214;p6"/>
            <p:cNvSpPr/>
            <p:nvPr/>
          </p:nvSpPr>
          <p:spPr>
            <a:xfrm flipH="1">
              <a:off x="248369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5" name="Google Shape;1215;p6"/>
            <p:cNvSpPr/>
            <p:nvPr/>
          </p:nvSpPr>
          <p:spPr>
            <a:xfrm>
              <a:off x="20479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6" name="Google Shape;1216;p6"/>
            <p:cNvSpPr/>
            <p:nvPr/>
          </p:nvSpPr>
          <p:spPr>
            <a:xfrm>
              <a:off x="172183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7" name="Google Shape;1217;p6"/>
            <p:cNvSpPr/>
            <p:nvPr/>
          </p:nvSpPr>
          <p:spPr>
            <a:xfrm flipH="1">
              <a:off x="215506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8" name="Google Shape;1218;p6"/>
            <p:cNvSpPr/>
            <p:nvPr/>
          </p:nvSpPr>
          <p:spPr>
            <a:xfrm flipH="1">
              <a:off x="1828926"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19" name="Google Shape;1219;p6"/>
            <p:cNvSpPr/>
            <p:nvPr/>
          </p:nvSpPr>
          <p:spPr>
            <a:xfrm>
              <a:off x="13932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0" name="Google Shape;1220;p6"/>
            <p:cNvSpPr/>
            <p:nvPr/>
          </p:nvSpPr>
          <p:spPr>
            <a:xfrm flipH="1">
              <a:off x="1500297"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1" name="Google Shape;1221;p6"/>
            <p:cNvSpPr/>
            <p:nvPr/>
          </p:nvSpPr>
          <p:spPr>
            <a:xfrm>
              <a:off x="10645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2" name="Google Shape;1222;p6"/>
            <p:cNvSpPr/>
            <p:nvPr/>
          </p:nvSpPr>
          <p:spPr>
            <a:xfrm>
              <a:off x="73843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3" name="Google Shape;1223;p6"/>
            <p:cNvSpPr/>
            <p:nvPr/>
          </p:nvSpPr>
          <p:spPr>
            <a:xfrm flipH="1">
              <a:off x="1171668"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4" name="Google Shape;1224;p6"/>
            <p:cNvSpPr/>
            <p:nvPr/>
          </p:nvSpPr>
          <p:spPr>
            <a:xfrm flipH="1">
              <a:off x="84552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5" name="Google Shape;1225;p6"/>
            <p:cNvSpPr/>
            <p:nvPr/>
          </p:nvSpPr>
          <p:spPr>
            <a:xfrm>
              <a:off x="40980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6" name="Google Shape;1226;p6"/>
            <p:cNvSpPr/>
            <p:nvPr/>
          </p:nvSpPr>
          <p:spPr>
            <a:xfrm>
              <a:off x="8366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7" name="Google Shape;1227;p6"/>
            <p:cNvSpPr/>
            <p:nvPr/>
          </p:nvSpPr>
          <p:spPr>
            <a:xfrm flipH="1">
              <a:off x="516899"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28" name="Google Shape;1228;p6"/>
            <p:cNvSpPr/>
            <p:nvPr/>
          </p:nvSpPr>
          <p:spPr>
            <a:xfrm flipH="1">
              <a:off x="19075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229" name="Google Shape;1229;p6"/>
          <p:cNvGrpSpPr/>
          <p:nvPr/>
        </p:nvGrpSpPr>
        <p:grpSpPr>
          <a:xfrm>
            <a:off x="83663" y="5479483"/>
            <a:ext cx="12009864" cy="176637"/>
            <a:chOff x="83663" y="5434010"/>
            <a:chExt cx="12009864" cy="176637"/>
          </a:xfrm>
        </p:grpSpPr>
        <p:sp>
          <p:nvSpPr>
            <p:cNvPr id="1230" name="Google Shape;1230;p6"/>
            <p:cNvSpPr/>
            <p:nvPr/>
          </p:nvSpPr>
          <p:spPr>
            <a:xfrm>
              <a:off x="521720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1" name="Google Shape;1231;p6"/>
            <p:cNvSpPr/>
            <p:nvPr/>
          </p:nvSpPr>
          <p:spPr>
            <a:xfrm>
              <a:off x="554334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2" name="Google Shape;1232;p6"/>
            <p:cNvSpPr/>
            <p:nvPr/>
          </p:nvSpPr>
          <p:spPr>
            <a:xfrm>
              <a:off x="499567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3" name="Google Shape;1233;p6"/>
            <p:cNvSpPr/>
            <p:nvPr/>
          </p:nvSpPr>
          <p:spPr>
            <a:xfrm>
              <a:off x="532430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4" name="Google Shape;1234;p6"/>
            <p:cNvSpPr/>
            <p:nvPr/>
          </p:nvSpPr>
          <p:spPr>
            <a:xfrm>
              <a:off x="587197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5" name="Google Shape;1235;p6"/>
            <p:cNvSpPr/>
            <p:nvPr/>
          </p:nvSpPr>
          <p:spPr>
            <a:xfrm>
              <a:off x="619811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6" name="Google Shape;1236;p6"/>
            <p:cNvSpPr/>
            <p:nvPr/>
          </p:nvSpPr>
          <p:spPr>
            <a:xfrm>
              <a:off x="5650444"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7" name="Google Shape;1237;p6"/>
            <p:cNvSpPr/>
            <p:nvPr/>
          </p:nvSpPr>
          <p:spPr>
            <a:xfrm>
              <a:off x="597907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8" name="Google Shape;1238;p6"/>
            <p:cNvSpPr/>
            <p:nvPr/>
          </p:nvSpPr>
          <p:spPr>
            <a:xfrm>
              <a:off x="652674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39" name="Google Shape;1239;p6"/>
            <p:cNvSpPr/>
            <p:nvPr/>
          </p:nvSpPr>
          <p:spPr>
            <a:xfrm>
              <a:off x="685288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0" name="Google Shape;1240;p6"/>
            <p:cNvSpPr/>
            <p:nvPr/>
          </p:nvSpPr>
          <p:spPr>
            <a:xfrm>
              <a:off x="630521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1" name="Google Shape;1241;p6"/>
            <p:cNvSpPr/>
            <p:nvPr/>
          </p:nvSpPr>
          <p:spPr>
            <a:xfrm>
              <a:off x="6633841"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2" name="Google Shape;1242;p6"/>
            <p:cNvSpPr/>
            <p:nvPr/>
          </p:nvSpPr>
          <p:spPr>
            <a:xfrm>
              <a:off x="718151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3" name="Google Shape;1243;p6"/>
            <p:cNvSpPr/>
            <p:nvPr/>
          </p:nvSpPr>
          <p:spPr>
            <a:xfrm>
              <a:off x="750765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4" name="Google Shape;1244;p6"/>
            <p:cNvSpPr/>
            <p:nvPr/>
          </p:nvSpPr>
          <p:spPr>
            <a:xfrm>
              <a:off x="6959982"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5" name="Google Shape;1245;p6"/>
            <p:cNvSpPr/>
            <p:nvPr/>
          </p:nvSpPr>
          <p:spPr>
            <a:xfrm>
              <a:off x="7288610"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6" name="Google Shape;1246;p6"/>
            <p:cNvSpPr/>
            <p:nvPr/>
          </p:nvSpPr>
          <p:spPr>
            <a:xfrm>
              <a:off x="783628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7" name="Google Shape;1247;p6"/>
            <p:cNvSpPr/>
            <p:nvPr/>
          </p:nvSpPr>
          <p:spPr>
            <a:xfrm>
              <a:off x="816242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8" name="Google Shape;1248;p6"/>
            <p:cNvSpPr/>
            <p:nvPr/>
          </p:nvSpPr>
          <p:spPr>
            <a:xfrm>
              <a:off x="7614751"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49" name="Google Shape;1249;p6"/>
            <p:cNvSpPr/>
            <p:nvPr/>
          </p:nvSpPr>
          <p:spPr>
            <a:xfrm>
              <a:off x="7943378"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0" name="Google Shape;1250;p6"/>
            <p:cNvSpPr/>
            <p:nvPr/>
          </p:nvSpPr>
          <p:spPr>
            <a:xfrm>
              <a:off x="849105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1" name="Google Shape;1251;p6"/>
            <p:cNvSpPr/>
            <p:nvPr/>
          </p:nvSpPr>
          <p:spPr>
            <a:xfrm>
              <a:off x="8269520"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2" name="Google Shape;1252;p6"/>
            <p:cNvSpPr/>
            <p:nvPr/>
          </p:nvSpPr>
          <p:spPr>
            <a:xfrm>
              <a:off x="881968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3" name="Google Shape;1253;p6"/>
            <p:cNvSpPr/>
            <p:nvPr/>
          </p:nvSpPr>
          <p:spPr>
            <a:xfrm>
              <a:off x="9145823"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4" name="Google Shape;1254;p6"/>
            <p:cNvSpPr/>
            <p:nvPr/>
          </p:nvSpPr>
          <p:spPr>
            <a:xfrm>
              <a:off x="859814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5" name="Google Shape;1255;p6"/>
            <p:cNvSpPr/>
            <p:nvPr/>
          </p:nvSpPr>
          <p:spPr>
            <a:xfrm>
              <a:off x="892677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6" name="Google Shape;1256;p6"/>
            <p:cNvSpPr/>
            <p:nvPr/>
          </p:nvSpPr>
          <p:spPr>
            <a:xfrm>
              <a:off x="9474451"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7" name="Google Shape;1257;p6"/>
            <p:cNvSpPr/>
            <p:nvPr/>
          </p:nvSpPr>
          <p:spPr>
            <a:xfrm>
              <a:off x="980059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8" name="Google Shape;1258;p6"/>
            <p:cNvSpPr/>
            <p:nvPr/>
          </p:nvSpPr>
          <p:spPr>
            <a:xfrm>
              <a:off x="925291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59" name="Google Shape;1259;p6"/>
            <p:cNvSpPr/>
            <p:nvPr/>
          </p:nvSpPr>
          <p:spPr>
            <a:xfrm>
              <a:off x="958154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0" name="Google Shape;1260;p6"/>
            <p:cNvSpPr/>
            <p:nvPr/>
          </p:nvSpPr>
          <p:spPr>
            <a:xfrm>
              <a:off x="1012922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1" name="Google Shape;1261;p6"/>
            <p:cNvSpPr/>
            <p:nvPr/>
          </p:nvSpPr>
          <p:spPr>
            <a:xfrm>
              <a:off x="1045536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2" name="Google Shape;1262;p6"/>
            <p:cNvSpPr/>
            <p:nvPr/>
          </p:nvSpPr>
          <p:spPr>
            <a:xfrm>
              <a:off x="9907686"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3" name="Google Shape;1263;p6"/>
            <p:cNvSpPr/>
            <p:nvPr/>
          </p:nvSpPr>
          <p:spPr>
            <a:xfrm>
              <a:off x="10236314"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4" name="Google Shape;1264;p6"/>
            <p:cNvSpPr/>
            <p:nvPr/>
          </p:nvSpPr>
          <p:spPr>
            <a:xfrm>
              <a:off x="1078398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5" name="Google Shape;1265;p6"/>
            <p:cNvSpPr/>
            <p:nvPr/>
          </p:nvSpPr>
          <p:spPr>
            <a:xfrm>
              <a:off x="1111013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6" name="Google Shape;1266;p6"/>
            <p:cNvSpPr/>
            <p:nvPr/>
          </p:nvSpPr>
          <p:spPr>
            <a:xfrm>
              <a:off x="1056245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7" name="Google Shape;1267;p6"/>
            <p:cNvSpPr/>
            <p:nvPr/>
          </p:nvSpPr>
          <p:spPr>
            <a:xfrm>
              <a:off x="10891083"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8" name="Google Shape;1268;p6"/>
            <p:cNvSpPr/>
            <p:nvPr/>
          </p:nvSpPr>
          <p:spPr>
            <a:xfrm>
              <a:off x="1143875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69" name="Google Shape;1269;p6"/>
            <p:cNvSpPr/>
            <p:nvPr/>
          </p:nvSpPr>
          <p:spPr>
            <a:xfrm>
              <a:off x="1176489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0" name="Google Shape;1270;p6"/>
            <p:cNvSpPr/>
            <p:nvPr/>
          </p:nvSpPr>
          <p:spPr>
            <a:xfrm>
              <a:off x="1121722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1" name="Google Shape;1271;p6"/>
            <p:cNvSpPr/>
            <p:nvPr/>
          </p:nvSpPr>
          <p:spPr>
            <a:xfrm>
              <a:off x="1154585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2" name="Google Shape;1272;p6"/>
            <p:cNvSpPr/>
            <p:nvPr/>
          </p:nvSpPr>
          <p:spPr>
            <a:xfrm>
              <a:off x="1209352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3" name="Google Shape;1273;p6"/>
            <p:cNvSpPr/>
            <p:nvPr/>
          </p:nvSpPr>
          <p:spPr>
            <a:xfrm>
              <a:off x="1187199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4" name="Google Shape;1274;p6"/>
            <p:cNvSpPr/>
            <p:nvPr/>
          </p:nvSpPr>
          <p:spPr>
            <a:xfrm>
              <a:off x="302710"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5" name="Google Shape;1275;p6"/>
            <p:cNvSpPr/>
            <p:nvPr/>
          </p:nvSpPr>
          <p:spPr>
            <a:xfrm>
              <a:off x="83663"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6" name="Google Shape;1276;p6"/>
            <p:cNvSpPr/>
            <p:nvPr/>
          </p:nvSpPr>
          <p:spPr>
            <a:xfrm>
              <a:off x="63133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7" name="Google Shape;1277;p6"/>
            <p:cNvSpPr/>
            <p:nvPr/>
          </p:nvSpPr>
          <p:spPr>
            <a:xfrm>
              <a:off x="957479"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8" name="Google Shape;1278;p6"/>
            <p:cNvSpPr/>
            <p:nvPr/>
          </p:nvSpPr>
          <p:spPr>
            <a:xfrm>
              <a:off x="409806"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79" name="Google Shape;1279;p6"/>
            <p:cNvSpPr/>
            <p:nvPr/>
          </p:nvSpPr>
          <p:spPr>
            <a:xfrm>
              <a:off x="738432"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0" name="Google Shape;1280;p6"/>
            <p:cNvSpPr/>
            <p:nvPr/>
          </p:nvSpPr>
          <p:spPr>
            <a:xfrm>
              <a:off x="128610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1" name="Google Shape;1281;p6"/>
            <p:cNvSpPr/>
            <p:nvPr/>
          </p:nvSpPr>
          <p:spPr>
            <a:xfrm>
              <a:off x="1064574"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2" name="Google Shape;1282;p6"/>
            <p:cNvSpPr/>
            <p:nvPr/>
          </p:nvSpPr>
          <p:spPr>
            <a:xfrm>
              <a:off x="161473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3" name="Google Shape;1283;p6"/>
            <p:cNvSpPr/>
            <p:nvPr/>
          </p:nvSpPr>
          <p:spPr>
            <a:xfrm>
              <a:off x="194087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4" name="Google Shape;1284;p6"/>
            <p:cNvSpPr/>
            <p:nvPr/>
          </p:nvSpPr>
          <p:spPr>
            <a:xfrm>
              <a:off x="1393203"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5" name="Google Shape;1285;p6"/>
            <p:cNvSpPr/>
            <p:nvPr/>
          </p:nvSpPr>
          <p:spPr>
            <a:xfrm>
              <a:off x="172182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6" name="Google Shape;1286;p6"/>
            <p:cNvSpPr/>
            <p:nvPr/>
          </p:nvSpPr>
          <p:spPr>
            <a:xfrm>
              <a:off x="226950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7" name="Google Shape;1287;p6"/>
            <p:cNvSpPr/>
            <p:nvPr/>
          </p:nvSpPr>
          <p:spPr>
            <a:xfrm>
              <a:off x="2595646"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8" name="Google Shape;1288;p6"/>
            <p:cNvSpPr/>
            <p:nvPr/>
          </p:nvSpPr>
          <p:spPr>
            <a:xfrm>
              <a:off x="2047971"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89" name="Google Shape;1289;p6"/>
            <p:cNvSpPr/>
            <p:nvPr/>
          </p:nvSpPr>
          <p:spPr>
            <a:xfrm>
              <a:off x="237659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0" name="Google Shape;1290;p6"/>
            <p:cNvSpPr/>
            <p:nvPr/>
          </p:nvSpPr>
          <p:spPr>
            <a:xfrm>
              <a:off x="2924274"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1" name="Google Shape;1291;p6"/>
            <p:cNvSpPr/>
            <p:nvPr/>
          </p:nvSpPr>
          <p:spPr>
            <a:xfrm>
              <a:off x="325041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2" name="Google Shape;1292;p6"/>
            <p:cNvSpPr/>
            <p:nvPr/>
          </p:nvSpPr>
          <p:spPr>
            <a:xfrm>
              <a:off x="2702740"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3" name="Google Shape;1293;p6"/>
            <p:cNvSpPr/>
            <p:nvPr/>
          </p:nvSpPr>
          <p:spPr>
            <a:xfrm>
              <a:off x="3031368"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4" name="Google Shape;1294;p6"/>
            <p:cNvSpPr/>
            <p:nvPr/>
          </p:nvSpPr>
          <p:spPr>
            <a:xfrm>
              <a:off x="3579042"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5" name="Google Shape;1295;p6"/>
            <p:cNvSpPr/>
            <p:nvPr/>
          </p:nvSpPr>
          <p:spPr>
            <a:xfrm>
              <a:off x="390518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6" name="Google Shape;1296;p6"/>
            <p:cNvSpPr/>
            <p:nvPr/>
          </p:nvSpPr>
          <p:spPr>
            <a:xfrm>
              <a:off x="335750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7" name="Google Shape;1297;p6"/>
            <p:cNvSpPr/>
            <p:nvPr/>
          </p:nvSpPr>
          <p:spPr>
            <a:xfrm>
              <a:off x="3686137"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8" name="Google Shape;1298;p6"/>
            <p:cNvSpPr/>
            <p:nvPr/>
          </p:nvSpPr>
          <p:spPr>
            <a:xfrm>
              <a:off x="423381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299" name="Google Shape;1299;p6"/>
            <p:cNvSpPr/>
            <p:nvPr/>
          </p:nvSpPr>
          <p:spPr>
            <a:xfrm>
              <a:off x="455995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0" name="Google Shape;1300;p6"/>
            <p:cNvSpPr/>
            <p:nvPr/>
          </p:nvSpPr>
          <p:spPr>
            <a:xfrm>
              <a:off x="401227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1" name="Google Shape;1301;p6"/>
            <p:cNvSpPr/>
            <p:nvPr/>
          </p:nvSpPr>
          <p:spPr>
            <a:xfrm>
              <a:off x="4340906"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2" name="Google Shape;1302;p6"/>
            <p:cNvSpPr/>
            <p:nvPr/>
          </p:nvSpPr>
          <p:spPr>
            <a:xfrm>
              <a:off x="488858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3" name="Google Shape;1303;p6"/>
            <p:cNvSpPr/>
            <p:nvPr/>
          </p:nvSpPr>
          <p:spPr>
            <a:xfrm>
              <a:off x="4667048"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304" name="Google Shape;1304;p6"/>
          <p:cNvGrpSpPr/>
          <p:nvPr/>
        </p:nvGrpSpPr>
        <p:grpSpPr>
          <a:xfrm>
            <a:off x="83664" y="5764517"/>
            <a:ext cx="12009863" cy="176637"/>
            <a:chOff x="83664" y="5724319"/>
            <a:chExt cx="12009863" cy="176637"/>
          </a:xfrm>
        </p:grpSpPr>
        <p:sp>
          <p:nvSpPr>
            <p:cNvPr id="1305" name="Google Shape;1305;p6"/>
            <p:cNvSpPr/>
            <p:nvPr/>
          </p:nvSpPr>
          <p:spPr>
            <a:xfrm>
              <a:off x="1187199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6" name="Google Shape;1306;p6"/>
            <p:cNvSpPr/>
            <p:nvPr/>
          </p:nvSpPr>
          <p:spPr>
            <a:xfrm>
              <a:off x="1154585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7" name="Google Shape;1307;p6"/>
            <p:cNvSpPr/>
            <p:nvPr/>
          </p:nvSpPr>
          <p:spPr>
            <a:xfrm flipH="1">
              <a:off x="1197908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8" name="Google Shape;1308;p6"/>
            <p:cNvSpPr/>
            <p:nvPr/>
          </p:nvSpPr>
          <p:spPr>
            <a:xfrm flipH="1">
              <a:off x="1165294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09" name="Google Shape;1309;p6"/>
            <p:cNvSpPr/>
            <p:nvPr/>
          </p:nvSpPr>
          <p:spPr>
            <a:xfrm>
              <a:off x="1121722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0" name="Google Shape;1310;p6"/>
            <p:cNvSpPr/>
            <p:nvPr/>
          </p:nvSpPr>
          <p:spPr>
            <a:xfrm>
              <a:off x="1089108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1" name="Google Shape;1311;p6"/>
            <p:cNvSpPr/>
            <p:nvPr/>
          </p:nvSpPr>
          <p:spPr>
            <a:xfrm flipH="1">
              <a:off x="1132431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2" name="Google Shape;1312;p6"/>
            <p:cNvSpPr/>
            <p:nvPr/>
          </p:nvSpPr>
          <p:spPr>
            <a:xfrm flipH="1">
              <a:off x="1099817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3" name="Google Shape;1313;p6"/>
            <p:cNvSpPr/>
            <p:nvPr/>
          </p:nvSpPr>
          <p:spPr>
            <a:xfrm>
              <a:off x="1056245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4" name="Google Shape;1314;p6"/>
            <p:cNvSpPr/>
            <p:nvPr/>
          </p:nvSpPr>
          <p:spPr>
            <a:xfrm>
              <a:off x="1023631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5" name="Google Shape;1315;p6"/>
            <p:cNvSpPr/>
            <p:nvPr/>
          </p:nvSpPr>
          <p:spPr>
            <a:xfrm flipH="1">
              <a:off x="10669550"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6" name="Google Shape;1316;p6"/>
            <p:cNvSpPr/>
            <p:nvPr/>
          </p:nvSpPr>
          <p:spPr>
            <a:xfrm flipH="1">
              <a:off x="10343410"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7" name="Google Shape;1317;p6"/>
            <p:cNvSpPr/>
            <p:nvPr/>
          </p:nvSpPr>
          <p:spPr>
            <a:xfrm>
              <a:off x="990768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8" name="Google Shape;1318;p6"/>
            <p:cNvSpPr/>
            <p:nvPr/>
          </p:nvSpPr>
          <p:spPr>
            <a:xfrm>
              <a:off x="958154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19" name="Google Shape;1319;p6"/>
            <p:cNvSpPr/>
            <p:nvPr/>
          </p:nvSpPr>
          <p:spPr>
            <a:xfrm flipH="1">
              <a:off x="1001478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0" name="Google Shape;1320;p6"/>
            <p:cNvSpPr/>
            <p:nvPr/>
          </p:nvSpPr>
          <p:spPr>
            <a:xfrm flipH="1">
              <a:off x="9688641"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1" name="Google Shape;1321;p6"/>
            <p:cNvSpPr/>
            <p:nvPr/>
          </p:nvSpPr>
          <p:spPr>
            <a:xfrm>
              <a:off x="925291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2" name="Google Shape;1322;p6"/>
            <p:cNvSpPr/>
            <p:nvPr/>
          </p:nvSpPr>
          <p:spPr>
            <a:xfrm>
              <a:off x="892677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3" name="Google Shape;1323;p6"/>
            <p:cNvSpPr/>
            <p:nvPr/>
          </p:nvSpPr>
          <p:spPr>
            <a:xfrm flipH="1">
              <a:off x="936001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4" name="Google Shape;1324;p6"/>
            <p:cNvSpPr/>
            <p:nvPr/>
          </p:nvSpPr>
          <p:spPr>
            <a:xfrm flipH="1">
              <a:off x="9033872"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5" name="Google Shape;1325;p6"/>
            <p:cNvSpPr/>
            <p:nvPr/>
          </p:nvSpPr>
          <p:spPr>
            <a:xfrm>
              <a:off x="85981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6" name="Google Shape;1326;p6"/>
            <p:cNvSpPr/>
            <p:nvPr/>
          </p:nvSpPr>
          <p:spPr>
            <a:xfrm flipH="1">
              <a:off x="8705243"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7" name="Google Shape;1327;p6"/>
            <p:cNvSpPr/>
            <p:nvPr/>
          </p:nvSpPr>
          <p:spPr>
            <a:xfrm>
              <a:off x="826952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8" name="Google Shape;1328;p6"/>
            <p:cNvSpPr/>
            <p:nvPr/>
          </p:nvSpPr>
          <p:spPr>
            <a:xfrm>
              <a:off x="794337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29" name="Google Shape;1329;p6"/>
            <p:cNvSpPr/>
            <p:nvPr/>
          </p:nvSpPr>
          <p:spPr>
            <a:xfrm flipH="1">
              <a:off x="8376614"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0" name="Google Shape;1330;p6"/>
            <p:cNvSpPr/>
            <p:nvPr/>
          </p:nvSpPr>
          <p:spPr>
            <a:xfrm flipH="1">
              <a:off x="8050474"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1" name="Google Shape;1331;p6"/>
            <p:cNvSpPr/>
            <p:nvPr/>
          </p:nvSpPr>
          <p:spPr>
            <a:xfrm>
              <a:off x="7614751"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2" name="Google Shape;1332;p6"/>
            <p:cNvSpPr/>
            <p:nvPr/>
          </p:nvSpPr>
          <p:spPr>
            <a:xfrm>
              <a:off x="72886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3" name="Google Shape;1333;p6"/>
            <p:cNvSpPr/>
            <p:nvPr/>
          </p:nvSpPr>
          <p:spPr>
            <a:xfrm flipH="1">
              <a:off x="7721846"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4" name="Google Shape;1334;p6"/>
            <p:cNvSpPr/>
            <p:nvPr/>
          </p:nvSpPr>
          <p:spPr>
            <a:xfrm flipH="1">
              <a:off x="7395705"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5" name="Google Shape;1335;p6"/>
            <p:cNvSpPr/>
            <p:nvPr/>
          </p:nvSpPr>
          <p:spPr>
            <a:xfrm>
              <a:off x="695998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6" name="Google Shape;1336;p6"/>
            <p:cNvSpPr/>
            <p:nvPr/>
          </p:nvSpPr>
          <p:spPr>
            <a:xfrm>
              <a:off x="663384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7" name="Google Shape;1337;p6"/>
            <p:cNvSpPr/>
            <p:nvPr/>
          </p:nvSpPr>
          <p:spPr>
            <a:xfrm flipH="1">
              <a:off x="7067077"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8" name="Google Shape;1338;p6"/>
            <p:cNvSpPr/>
            <p:nvPr/>
          </p:nvSpPr>
          <p:spPr>
            <a:xfrm flipH="1">
              <a:off x="6740936"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39" name="Google Shape;1339;p6"/>
            <p:cNvSpPr/>
            <p:nvPr/>
          </p:nvSpPr>
          <p:spPr>
            <a:xfrm>
              <a:off x="630521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0" name="Google Shape;1340;p6"/>
            <p:cNvSpPr/>
            <p:nvPr/>
          </p:nvSpPr>
          <p:spPr>
            <a:xfrm>
              <a:off x="59790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1" name="Google Shape;1341;p6"/>
            <p:cNvSpPr/>
            <p:nvPr/>
          </p:nvSpPr>
          <p:spPr>
            <a:xfrm flipH="1">
              <a:off x="641230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2" name="Google Shape;1342;p6"/>
            <p:cNvSpPr/>
            <p:nvPr/>
          </p:nvSpPr>
          <p:spPr>
            <a:xfrm flipH="1">
              <a:off x="6086167"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3" name="Google Shape;1343;p6"/>
            <p:cNvSpPr/>
            <p:nvPr/>
          </p:nvSpPr>
          <p:spPr>
            <a:xfrm>
              <a:off x="565044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4" name="Google Shape;1344;p6"/>
            <p:cNvSpPr/>
            <p:nvPr/>
          </p:nvSpPr>
          <p:spPr>
            <a:xfrm>
              <a:off x="53243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5" name="Google Shape;1345;p6"/>
            <p:cNvSpPr/>
            <p:nvPr/>
          </p:nvSpPr>
          <p:spPr>
            <a:xfrm flipH="1">
              <a:off x="575753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6" name="Google Shape;1346;p6"/>
            <p:cNvSpPr/>
            <p:nvPr/>
          </p:nvSpPr>
          <p:spPr>
            <a:xfrm flipH="1">
              <a:off x="5431399"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7" name="Google Shape;1347;p6"/>
            <p:cNvSpPr/>
            <p:nvPr/>
          </p:nvSpPr>
          <p:spPr>
            <a:xfrm>
              <a:off x="49956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8" name="Google Shape;1348;p6"/>
            <p:cNvSpPr/>
            <p:nvPr/>
          </p:nvSpPr>
          <p:spPr>
            <a:xfrm flipH="1">
              <a:off x="510276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49" name="Google Shape;1349;p6"/>
            <p:cNvSpPr/>
            <p:nvPr/>
          </p:nvSpPr>
          <p:spPr>
            <a:xfrm>
              <a:off x="46670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0" name="Google Shape;1350;p6"/>
            <p:cNvSpPr/>
            <p:nvPr/>
          </p:nvSpPr>
          <p:spPr>
            <a:xfrm>
              <a:off x="434090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1" name="Google Shape;1351;p6"/>
            <p:cNvSpPr/>
            <p:nvPr/>
          </p:nvSpPr>
          <p:spPr>
            <a:xfrm flipH="1">
              <a:off x="4774142"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2" name="Google Shape;1352;p6"/>
            <p:cNvSpPr/>
            <p:nvPr/>
          </p:nvSpPr>
          <p:spPr>
            <a:xfrm flipH="1">
              <a:off x="444800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3" name="Google Shape;1353;p6"/>
            <p:cNvSpPr/>
            <p:nvPr/>
          </p:nvSpPr>
          <p:spPr>
            <a:xfrm>
              <a:off x="401227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4" name="Google Shape;1354;p6"/>
            <p:cNvSpPr/>
            <p:nvPr/>
          </p:nvSpPr>
          <p:spPr>
            <a:xfrm>
              <a:off x="368613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5" name="Google Shape;1355;p6"/>
            <p:cNvSpPr/>
            <p:nvPr/>
          </p:nvSpPr>
          <p:spPr>
            <a:xfrm flipH="1">
              <a:off x="4119373"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6" name="Google Shape;1356;p6"/>
            <p:cNvSpPr/>
            <p:nvPr/>
          </p:nvSpPr>
          <p:spPr>
            <a:xfrm flipH="1">
              <a:off x="379323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7" name="Google Shape;1357;p6"/>
            <p:cNvSpPr/>
            <p:nvPr/>
          </p:nvSpPr>
          <p:spPr>
            <a:xfrm>
              <a:off x="33575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8" name="Google Shape;1358;p6"/>
            <p:cNvSpPr/>
            <p:nvPr/>
          </p:nvSpPr>
          <p:spPr>
            <a:xfrm>
              <a:off x="303136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59" name="Google Shape;1359;p6"/>
            <p:cNvSpPr/>
            <p:nvPr/>
          </p:nvSpPr>
          <p:spPr>
            <a:xfrm flipH="1">
              <a:off x="3464604"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0" name="Google Shape;1360;p6"/>
            <p:cNvSpPr/>
            <p:nvPr/>
          </p:nvSpPr>
          <p:spPr>
            <a:xfrm flipH="1">
              <a:off x="313846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1" name="Google Shape;1361;p6"/>
            <p:cNvSpPr/>
            <p:nvPr/>
          </p:nvSpPr>
          <p:spPr>
            <a:xfrm>
              <a:off x="270274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2" name="Google Shape;1362;p6"/>
            <p:cNvSpPr/>
            <p:nvPr/>
          </p:nvSpPr>
          <p:spPr>
            <a:xfrm>
              <a:off x="237659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3" name="Google Shape;1363;p6"/>
            <p:cNvSpPr/>
            <p:nvPr/>
          </p:nvSpPr>
          <p:spPr>
            <a:xfrm flipH="1">
              <a:off x="280983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4" name="Google Shape;1364;p6"/>
            <p:cNvSpPr/>
            <p:nvPr/>
          </p:nvSpPr>
          <p:spPr>
            <a:xfrm flipH="1">
              <a:off x="248369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5" name="Google Shape;1365;p6"/>
            <p:cNvSpPr/>
            <p:nvPr/>
          </p:nvSpPr>
          <p:spPr>
            <a:xfrm>
              <a:off x="20479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6" name="Google Shape;1366;p6"/>
            <p:cNvSpPr/>
            <p:nvPr/>
          </p:nvSpPr>
          <p:spPr>
            <a:xfrm>
              <a:off x="172183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7" name="Google Shape;1367;p6"/>
            <p:cNvSpPr/>
            <p:nvPr/>
          </p:nvSpPr>
          <p:spPr>
            <a:xfrm flipH="1">
              <a:off x="215506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8" name="Google Shape;1368;p6"/>
            <p:cNvSpPr/>
            <p:nvPr/>
          </p:nvSpPr>
          <p:spPr>
            <a:xfrm flipH="1">
              <a:off x="1828926"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69" name="Google Shape;1369;p6"/>
            <p:cNvSpPr/>
            <p:nvPr/>
          </p:nvSpPr>
          <p:spPr>
            <a:xfrm>
              <a:off x="13932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0" name="Google Shape;1370;p6"/>
            <p:cNvSpPr/>
            <p:nvPr/>
          </p:nvSpPr>
          <p:spPr>
            <a:xfrm flipH="1">
              <a:off x="1500297"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1" name="Google Shape;1371;p6"/>
            <p:cNvSpPr/>
            <p:nvPr/>
          </p:nvSpPr>
          <p:spPr>
            <a:xfrm>
              <a:off x="10645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2" name="Google Shape;1372;p6"/>
            <p:cNvSpPr/>
            <p:nvPr/>
          </p:nvSpPr>
          <p:spPr>
            <a:xfrm>
              <a:off x="73843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3" name="Google Shape;1373;p6"/>
            <p:cNvSpPr/>
            <p:nvPr/>
          </p:nvSpPr>
          <p:spPr>
            <a:xfrm flipH="1">
              <a:off x="1171668"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4" name="Google Shape;1374;p6"/>
            <p:cNvSpPr/>
            <p:nvPr/>
          </p:nvSpPr>
          <p:spPr>
            <a:xfrm flipH="1">
              <a:off x="84552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5" name="Google Shape;1375;p6"/>
            <p:cNvSpPr/>
            <p:nvPr/>
          </p:nvSpPr>
          <p:spPr>
            <a:xfrm>
              <a:off x="40980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6" name="Google Shape;1376;p6"/>
            <p:cNvSpPr/>
            <p:nvPr/>
          </p:nvSpPr>
          <p:spPr>
            <a:xfrm>
              <a:off x="8366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7" name="Google Shape;1377;p6"/>
            <p:cNvSpPr/>
            <p:nvPr/>
          </p:nvSpPr>
          <p:spPr>
            <a:xfrm flipH="1">
              <a:off x="516899"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78" name="Google Shape;1378;p6"/>
            <p:cNvSpPr/>
            <p:nvPr/>
          </p:nvSpPr>
          <p:spPr>
            <a:xfrm flipH="1">
              <a:off x="19075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379" name="Google Shape;1379;p6"/>
          <p:cNvGrpSpPr/>
          <p:nvPr/>
        </p:nvGrpSpPr>
        <p:grpSpPr>
          <a:xfrm>
            <a:off x="83663" y="4339347"/>
            <a:ext cx="12009863" cy="176637"/>
            <a:chOff x="83663" y="4268156"/>
            <a:chExt cx="12009863" cy="176637"/>
          </a:xfrm>
        </p:grpSpPr>
        <p:sp>
          <p:nvSpPr>
            <p:cNvPr id="1380" name="Google Shape;1380;p6"/>
            <p:cNvSpPr/>
            <p:nvPr/>
          </p:nvSpPr>
          <p:spPr>
            <a:xfrm>
              <a:off x="30519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1" name="Google Shape;1381;p6"/>
            <p:cNvSpPr/>
            <p:nvPr/>
          </p:nvSpPr>
          <p:spPr>
            <a:xfrm>
              <a:off x="63133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2" name="Google Shape;1382;p6"/>
            <p:cNvSpPr/>
            <p:nvPr/>
          </p:nvSpPr>
          <p:spPr>
            <a:xfrm>
              <a:off x="8366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3" name="Google Shape;1383;p6"/>
            <p:cNvSpPr/>
            <p:nvPr/>
          </p:nvSpPr>
          <p:spPr>
            <a:xfrm>
              <a:off x="41229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4" name="Google Shape;1384;p6"/>
            <p:cNvSpPr/>
            <p:nvPr/>
          </p:nvSpPr>
          <p:spPr>
            <a:xfrm>
              <a:off x="95996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5" name="Google Shape;1385;p6"/>
            <p:cNvSpPr/>
            <p:nvPr/>
          </p:nvSpPr>
          <p:spPr>
            <a:xfrm>
              <a:off x="128610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6" name="Google Shape;1386;p6"/>
            <p:cNvSpPr/>
            <p:nvPr/>
          </p:nvSpPr>
          <p:spPr>
            <a:xfrm>
              <a:off x="73843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7" name="Google Shape;1387;p6"/>
            <p:cNvSpPr/>
            <p:nvPr/>
          </p:nvSpPr>
          <p:spPr>
            <a:xfrm>
              <a:off x="106706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8" name="Google Shape;1388;p6"/>
            <p:cNvSpPr/>
            <p:nvPr/>
          </p:nvSpPr>
          <p:spPr>
            <a:xfrm>
              <a:off x="161473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89" name="Google Shape;1389;p6"/>
            <p:cNvSpPr/>
            <p:nvPr/>
          </p:nvSpPr>
          <p:spPr>
            <a:xfrm>
              <a:off x="194087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0" name="Google Shape;1390;p6"/>
            <p:cNvSpPr/>
            <p:nvPr/>
          </p:nvSpPr>
          <p:spPr>
            <a:xfrm>
              <a:off x="139320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1" name="Google Shape;1391;p6"/>
            <p:cNvSpPr/>
            <p:nvPr/>
          </p:nvSpPr>
          <p:spPr>
            <a:xfrm>
              <a:off x="1721829"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2" name="Google Shape;1392;p6"/>
            <p:cNvSpPr/>
            <p:nvPr/>
          </p:nvSpPr>
          <p:spPr>
            <a:xfrm>
              <a:off x="226950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3" name="Google Shape;1393;p6"/>
            <p:cNvSpPr/>
            <p:nvPr/>
          </p:nvSpPr>
          <p:spPr>
            <a:xfrm>
              <a:off x="259564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4" name="Google Shape;1394;p6"/>
            <p:cNvSpPr/>
            <p:nvPr/>
          </p:nvSpPr>
          <p:spPr>
            <a:xfrm>
              <a:off x="204796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5" name="Google Shape;1395;p6"/>
            <p:cNvSpPr/>
            <p:nvPr/>
          </p:nvSpPr>
          <p:spPr>
            <a:xfrm>
              <a:off x="2376598"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6" name="Google Shape;1396;p6"/>
            <p:cNvSpPr/>
            <p:nvPr/>
          </p:nvSpPr>
          <p:spPr>
            <a:xfrm>
              <a:off x="292427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7" name="Google Shape;1397;p6"/>
            <p:cNvSpPr/>
            <p:nvPr/>
          </p:nvSpPr>
          <p:spPr>
            <a:xfrm>
              <a:off x="325041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8" name="Google Shape;1398;p6"/>
            <p:cNvSpPr/>
            <p:nvPr/>
          </p:nvSpPr>
          <p:spPr>
            <a:xfrm>
              <a:off x="270273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399" name="Google Shape;1399;p6"/>
            <p:cNvSpPr/>
            <p:nvPr/>
          </p:nvSpPr>
          <p:spPr>
            <a:xfrm>
              <a:off x="3031366"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0" name="Google Shape;1400;p6"/>
            <p:cNvSpPr/>
            <p:nvPr/>
          </p:nvSpPr>
          <p:spPr>
            <a:xfrm>
              <a:off x="35790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1" name="Google Shape;1401;p6"/>
            <p:cNvSpPr/>
            <p:nvPr/>
          </p:nvSpPr>
          <p:spPr>
            <a:xfrm>
              <a:off x="3357508"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2" name="Google Shape;1402;p6"/>
            <p:cNvSpPr/>
            <p:nvPr/>
          </p:nvSpPr>
          <p:spPr>
            <a:xfrm>
              <a:off x="390767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3" name="Google Shape;1403;p6"/>
            <p:cNvSpPr/>
            <p:nvPr/>
          </p:nvSpPr>
          <p:spPr>
            <a:xfrm>
              <a:off x="423381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4" name="Google Shape;1404;p6"/>
            <p:cNvSpPr/>
            <p:nvPr/>
          </p:nvSpPr>
          <p:spPr>
            <a:xfrm>
              <a:off x="3686136"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5" name="Google Shape;1405;p6"/>
            <p:cNvSpPr/>
            <p:nvPr/>
          </p:nvSpPr>
          <p:spPr>
            <a:xfrm>
              <a:off x="401476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6" name="Google Shape;1406;p6"/>
            <p:cNvSpPr/>
            <p:nvPr/>
          </p:nvSpPr>
          <p:spPr>
            <a:xfrm>
              <a:off x="4562439"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7" name="Google Shape;1407;p6"/>
            <p:cNvSpPr/>
            <p:nvPr/>
          </p:nvSpPr>
          <p:spPr>
            <a:xfrm>
              <a:off x="48885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8" name="Google Shape;1408;p6"/>
            <p:cNvSpPr/>
            <p:nvPr/>
          </p:nvSpPr>
          <p:spPr>
            <a:xfrm>
              <a:off x="4340905"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09" name="Google Shape;1409;p6"/>
            <p:cNvSpPr/>
            <p:nvPr/>
          </p:nvSpPr>
          <p:spPr>
            <a:xfrm>
              <a:off x="466953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0" name="Google Shape;1410;p6"/>
            <p:cNvSpPr/>
            <p:nvPr/>
          </p:nvSpPr>
          <p:spPr>
            <a:xfrm>
              <a:off x="521720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1" name="Google Shape;1411;p6"/>
            <p:cNvSpPr/>
            <p:nvPr/>
          </p:nvSpPr>
          <p:spPr>
            <a:xfrm>
              <a:off x="554334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2" name="Google Shape;1412;p6"/>
            <p:cNvSpPr/>
            <p:nvPr/>
          </p:nvSpPr>
          <p:spPr>
            <a:xfrm>
              <a:off x="4995674"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3" name="Google Shape;1413;p6"/>
            <p:cNvSpPr/>
            <p:nvPr/>
          </p:nvSpPr>
          <p:spPr>
            <a:xfrm>
              <a:off x="5324302"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4" name="Google Shape;1414;p6"/>
            <p:cNvSpPr/>
            <p:nvPr/>
          </p:nvSpPr>
          <p:spPr>
            <a:xfrm>
              <a:off x="587197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5" name="Google Shape;1415;p6"/>
            <p:cNvSpPr/>
            <p:nvPr/>
          </p:nvSpPr>
          <p:spPr>
            <a:xfrm>
              <a:off x="61981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6" name="Google Shape;1416;p6"/>
            <p:cNvSpPr/>
            <p:nvPr/>
          </p:nvSpPr>
          <p:spPr>
            <a:xfrm>
              <a:off x="565044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7" name="Google Shape;1417;p6"/>
            <p:cNvSpPr/>
            <p:nvPr/>
          </p:nvSpPr>
          <p:spPr>
            <a:xfrm>
              <a:off x="5979071"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8" name="Google Shape;1418;p6"/>
            <p:cNvSpPr/>
            <p:nvPr/>
          </p:nvSpPr>
          <p:spPr>
            <a:xfrm>
              <a:off x="652674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19" name="Google Shape;1419;p6"/>
            <p:cNvSpPr/>
            <p:nvPr/>
          </p:nvSpPr>
          <p:spPr>
            <a:xfrm>
              <a:off x="68528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0" name="Google Shape;1420;p6"/>
            <p:cNvSpPr/>
            <p:nvPr/>
          </p:nvSpPr>
          <p:spPr>
            <a:xfrm>
              <a:off x="630521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1" name="Google Shape;1421;p6"/>
            <p:cNvSpPr/>
            <p:nvPr/>
          </p:nvSpPr>
          <p:spPr>
            <a:xfrm>
              <a:off x="663384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2" name="Google Shape;1422;p6"/>
            <p:cNvSpPr/>
            <p:nvPr/>
          </p:nvSpPr>
          <p:spPr>
            <a:xfrm>
              <a:off x="71815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3" name="Google Shape;1423;p6"/>
            <p:cNvSpPr/>
            <p:nvPr/>
          </p:nvSpPr>
          <p:spPr>
            <a:xfrm>
              <a:off x="695998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4" name="Google Shape;1424;p6"/>
            <p:cNvSpPr/>
            <p:nvPr/>
          </p:nvSpPr>
          <p:spPr>
            <a:xfrm>
              <a:off x="75101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5" name="Google Shape;1425;p6"/>
            <p:cNvSpPr/>
            <p:nvPr/>
          </p:nvSpPr>
          <p:spPr>
            <a:xfrm>
              <a:off x="783628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6" name="Google Shape;1426;p6"/>
            <p:cNvSpPr/>
            <p:nvPr/>
          </p:nvSpPr>
          <p:spPr>
            <a:xfrm>
              <a:off x="7288609"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7" name="Google Shape;1427;p6"/>
            <p:cNvSpPr/>
            <p:nvPr/>
          </p:nvSpPr>
          <p:spPr>
            <a:xfrm>
              <a:off x="761723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8" name="Google Shape;1428;p6"/>
            <p:cNvSpPr/>
            <p:nvPr/>
          </p:nvSpPr>
          <p:spPr>
            <a:xfrm>
              <a:off x="816491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29" name="Google Shape;1429;p6"/>
            <p:cNvSpPr/>
            <p:nvPr/>
          </p:nvSpPr>
          <p:spPr>
            <a:xfrm>
              <a:off x="849105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0" name="Google Shape;1430;p6"/>
            <p:cNvSpPr/>
            <p:nvPr/>
          </p:nvSpPr>
          <p:spPr>
            <a:xfrm>
              <a:off x="7943378"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1" name="Google Shape;1431;p6"/>
            <p:cNvSpPr/>
            <p:nvPr/>
          </p:nvSpPr>
          <p:spPr>
            <a:xfrm>
              <a:off x="827200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2" name="Google Shape;1432;p6"/>
            <p:cNvSpPr/>
            <p:nvPr/>
          </p:nvSpPr>
          <p:spPr>
            <a:xfrm>
              <a:off x="88196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3" name="Google Shape;1433;p6"/>
            <p:cNvSpPr/>
            <p:nvPr/>
          </p:nvSpPr>
          <p:spPr>
            <a:xfrm>
              <a:off x="914582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4" name="Google Shape;1434;p6"/>
            <p:cNvSpPr/>
            <p:nvPr/>
          </p:nvSpPr>
          <p:spPr>
            <a:xfrm>
              <a:off x="8598147"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5" name="Google Shape;1435;p6"/>
            <p:cNvSpPr/>
            <p:nvPr/>
          </p:nvSpPr>
          <p:spPr>
            <a:xfrm>
              <a:off x="892677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6" name="Google Shape;1436;p6"/>
            <p:cNvSpPr/>
            <p:nvPr/>
          </p:nvSpPr>
          <p:spPr>
            <a:xfrm>
              <a:off x="947445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7" name="Google Shape;1437;p6"/>
            <p:cNvSpPr/>
            <p:nvPr/>
          </p:nvSpPr>
          <p:spPr>
            <a:xfrm>
              <a:off x="980059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8" name="Google Shape;1438;p6"/>
            <p:cNvSpPr/>
            <p:nvPr/>
          </p:nvSpPr>
          <p:spPr>
            <a:xfrm>
              <a:off x="925291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39" name="Google Shape;1439;p6"/>
            <p:cNvSpPr/>
            <p:nvPr/>
          </p:nvSpPr>
          <p:spPr>
            <a:xfrm>
              <a:off x="958154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0" name="Google Shape;1440;p6"/>
            <p:cNvSpPr/>
            <p:nvPr/>
          </p:nvSpPr>
          <p:spPr>
            <a:xfrm>
              <a:off x="101292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1" name="Google Shape;1441;p6"/>
            <p:cNvSpPr/>
            <p:nvPr/>
          </p:nvSpPr>
          <p:spPr>
            <a:xfrm>
              <a:off x="1045536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2" name="Google Shape;1442;p6"/>
            <p:cNvSpPr/>
            <p:nvPr/>
          </p:nvSpPr>
          <p:spPr>
            <a:xfrm>
              <a:off x="990768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3" name="Google Shape;1443;p6"/>
            <p:cNvSpPr/>
            <p:nvPr/>
          </p:nvSpPr>
          <p:spPr>
            <a:xfrm>
              <a:off x="10236312"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4" name="Google Shape;1444;p6"/>
            <p:cNvSpPr/>
            <p:nvPr/>
          </p:nvSpPr>
          <p:spPr>
            <a:xfrm>
              <a:off x="107839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5" name="Google Shape;1445;p6"/>
            <p:cNvSpPr/>
            <p:nvPr/>
          </p:nvSpPr>
          <p:spPr>
            <a:xfrm>
              <a:off x="10562454"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6" name="Google Shape;1446;p6"/>
            <p:cNvSpPr/>
            <p:nvPr/>
          </p:nvSpPr>
          <p:spPr>
            <a:xfrm>
              <a:off x="111126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7" name="Google Shape;1447;p6"/>
            <p:cNvSpPr/>
            <p:nvPr/>
          </p:nvSpPr>
          <p:spPr>
            <a:xfrm>
              <a:off x="1143875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8" name="Google Shape;1448;p6"/>
            <p:cNvSpPr/>
            <p:nvPr/>
          </p:nvSpPr>
          <p:spPr>
            <a:xfrm>
              <a:off x="10891083"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49" name="Google Shape;1449;p6"/>
            <p:cNvSpPr/>
            <p:nvPr/>
          </p:nvSpPr>
          <p:spPr>
            <a:xfrm>
              <a:off x="1121971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0" name="Google Shape;1450;p6"/>
            <p:cNvSpPr/>
            <p:nvPr/>
          </p:nvSpPr>
          <p:spPr>
            <a:xfrm>
              <a:off x="1176738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1" name="Google Shape;1451;p6"/>
            <p:cNvSpPr/>
            <p:nvPr/>
          </p:nvSpPr>
          <p:spPr>
            <a:xfrm>
              <a:off x="1209352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2" name="Google Shape;1452;p6"/>
            <p:cNvSpPr/>
            <p:nvPr/>
          </p:nvSpPr>
          <p:spPr>
            <a:xfrm>
              <a:off x="11545852"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3" name="Google Shape;1453;p6"/>
            <p:cNvSpPr/>
            <p:nvPr/>
          </p:nvSpPr>
          <p:spPr>
            <a:xfrm>
              <a:off x="1187448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454" name="Google Shape;1454;p6"/>
          <p:cNvGrpSpPr/>
          <p:nvPr/>
        </p:nvGrpSpPr>
        <p:grpSpPr>
          <a:xfrm>
            <a:off x="83663" y="4624381"/>
            <a:ext cx="12009864" cy="176637"/>
            <a:chOff x="83663" y="4565932"/>
            <a:chExt cx="12009864" cy="176637"/>
          </a:xfrm>
        </p:grpSpPr>
        <p:sp>
          <p:nvSpPr>
            <p:cNvPr id="1455" name="Google Shape;1455;p6"/>
            <p:cNvSpPr/>
            <p:nvPr/>
          </p:nvSpPr>
          <p:spPr>
            <a:xfrm>
              <a:off x="695998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6" name="Google Shape;1456;p6"/>
            <p:cNvSpPr/>
            <p:nvPr/>
          </p:nvSpPr>
          <p:spPr>
            <a:xfrm>
              <a:off x="663384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7" name="Google Shape;1457;p6"/>
            <p:cNvSpPr/>
            <p:nvPr/>
          </p:nvSpPr>
          <p:spPr>
            <a:xfrm flipH="1">
              <a:off x="706707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8" name="Google Shape;1458;p6"/>
            <p:cNvSpPr/>
            <p:nvPr/>
          </p:nvSpPr>
          <p:spPr>
            <a:xfrm flipH="1">
              <a:off x="674093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59" name="Google Shape;1459;p6"/>
            <p:cNvSpPr/>
            <p:nvPr/>
          </p:nvSpPr>
          <p:spPr>
            <a:xfrm>
              <a:off x="630521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0" name="Google Shape;1460;p6"/>
            <p:cNvSpPr/>
            <p:nvPr/>
          </p:nvSpPr>
          <p:spPr>
            <a:xfrm>
              <a:off x="597907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1" name="Google Shape;1461;p6"/>
            <p:cNvSpPr/>
            <p:nvPr/>
          </p:nvSpPr>
          <p:spPr>
            <a:xfrm flipH="1">
              <a:off x="641230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2" name="Google Shape;1462;p6"/>
            <p:cNvSpPr/>
            <p:nvPr/>
          </p:nvSpPr>
          <p:spPr>
            <a:xfrm flipH="1">
              <a:off x="608616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3" name="Google Shape;1463;p6"/>
            <p:cNvSpPr/>
            <p:nvPr/>
          </p:nvSpPr>
          <p:spPr>
            <a:xfrm>
              <a:off x="565044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4" name="Google Shape;1464;p6"/>
            <p:cNvSpPr/>
            <p:nvPr/>
          </p:nvSpPr>
          <p:spPr>
            <a:xfrm>
              <a:off x="532430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5" name="Google Shape;1465;p6"/>
            <p:cNvSpPr/>
            <p:nvPr/>
          </p:nvSpPr>
          <p:spPr>
            <a:xfrm flipH="1">
              <a:off x="5757538"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6" name="Google Shape;1466;p6"/>
            <p:cNvSpPr/>
            <p:nvPr/>
          </p:nvSpPr>
          <p:spPr>
            <a:xfrm flipH="1">
              <a:off x="5431398"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7" name="Google Shape;1467;p6"/>
            <p:cNvSpPr/>
            <p:nvPr/>
          </p:nvSpPr>
          <p:spPr>
            <a:xfrm>
              <a:off x="499567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8" name="Google Shape;1468;p6"/>
            <p:cNvSpPr/>
            <p:nvPr/>
          </p:nvSpPr>
          <p:spPr>
            <a:xfrm>
              <a:off x="466953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69" name="Google Shape;1469;p6"/>
            <p:cNvSpPr/>
            <p:nvPr/>
          </p:nvSpPr>
          <p:spPr>
            <a:xfrm flipH="1">
              <a:off x="510276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0" name="Google Shape;1470;p6"/>
            <p:cNvSpPr/>
            <p:nvPr/>
          </p:nvSpPr>
          <p:spPr>
            <a:xfrm flipH="1">
              <a:off x="4776629"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1" name="Google Shape;1471;p6"/>
            <p:cNvSpPr/>
            <p:nvPr/>
          </p:nvSpPr>
          <p:spPr>
            <a:xfrm>
              <a:off x="434090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2" name="Google Shape;1472;p6"/>
            <p:cNvSpPr/>
            <p:nvPr/>
          </p:nvSpPr>
          <p:spPr>
            <a:xfrm>
              <a:off x="401476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3" name="Google Shape;1473;p6"/>
            <p:cNvSpPr/>
            <p:nvPr/>
          </p:nvSpPr>
          <p:spPr>
            <a:xfrm flipH="1">
              <a:off x="444799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4" name="Google Shape;1474;p6"/>
            <p:cNvSpPr/>
            <p:nvPr/>
          </p:nvSpPr>
          <p:spPr>
            <a:xfrm flipH="1">
              <a:off x="4121860"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5" name="Google Shape;1475;p6"/>
            <p:cNvSpPr/>
            <p:nvPr/>
          </p:nvSpPr>
          <p:spPr>
            <a:xfrm>
              <a:off x="368613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6" name="Google Shape;1476;p6"/>
            <p:cNvSpPr/>
            <p:nvPr/>
          </p:nvSpPr>
          <p:spPr>
            <a:xfrm flipH="1">
              <a:off x="3793231"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7" name="Google Shape;1477;p6"/>
            <p:cNvSpPr/>
            <p:nvPr/>
          </p:nvSpPr>
          <p:spPr>
            <a:xfrm>
              <a:off x="335750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8" name="Google Shape;1478;p6"/>
            <p:cNvSpPr/>
            <p:nvPr/>
          </p:nvSpPr>
          <p:spPr>
            <a:xfrm>
              <a:off x="3031367"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79" name="Google Shape;1479;p6"/>
            <p:cNvSpPr/>
            <p:nvPr/>
          </p:nvSpPr>
          <p:spPr>
            <a:xfrm flipH="1">
              <a:off x="3464602"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0" name="Google Shape;1480;p6"/>
            <p:cNvSpPr/>
            <p:nvPr/>
          </p:nvSpPr>
          <p:spPr>
            <a:xfrm flipH="1">
              <a:off x="3138462"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1" name="Google Shape;1481;p6"/>
            <p:cNvSpPr/>
            <p:nvPr/>
          </p:nvSpPr>
          <p:spPr>
            <a:xfrm>
              <a:off x="2702739"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2" name="Google Shape;1482;p6"/>
            <p:cNvSpPr/>
            <p:nvPr/>
          </p:nvSpPr>
          <p:spPr>
            <a:xfrm>
              <a:off x="237659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3" name="Google Shape;1483;p6"/>
            <p:cNvSpPr/>
            <p:nvPr/>
          </p:nvSpPr>
          <p:spPr>
            <a:xfrm flipH="1">
              <a:off x="2809833"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4" name="Google Shape;1484;p6"/>
            <p:cNvSpPr/>
            <p:nvPr/>
          </p:nvSpPr>
          <p:spPr>
            <a:xfrm flipH="1">
              <a:off x="2483693"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5" name="Google Shape;1485;p6"/>
            <p:cNvSpPr/>
            <p:nvPr/>
          </p:nvSpPr>
          <p:spPr>
            <a:xfrm>
              <a:off x="204797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6" name="Google Shape;1486;p6"/>
            <p:cNvSpPr/>
            <p:nvPr/>
          </p:nvSpPr>
          <p:spPr>
            <a:xfrm>
              <a:off x="172183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7" name="Google Shape;1487;p6"/>
            <p:cNvSpPr/>
            <p:nvPr/>
          </p:nvSpPr>
          <p:spPr>
            <a:xfrm flipH="1">
              <a:off x="2155065"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8" name="Google Shape;1488;p6"/>
            <p:cNvSpPr/>
            <p:nvPr/>
          </p:nvSpPr>
          <p:spPr>
            <a:xfrm flipH="1">
              <a:off x="1828924"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89" name="Google Shape;1489;p6"/>
            <p:cNvSpPr/>
            <p:nvPr/>
          </p:nvSpPr>
          <p:spPr>
            <a:xfrm>
              <a:off x="139320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0" name="Google Shape;1490;p6"/>
            <p:cNvSpPr/>
            <p:nvPr/>
          </p:nvSpPr>
          <p:spPr>
            <a:xfrm>
              <a:off x="106706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1" name="Google Shape;1491;p6"/>
            <p:cNvSpPr/>
            <p:nvPr/>
          </p:nvSpPr>
          <p:spPr>
            <a:xfrm flipH="1">
              <a:off x="150029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2" name="Google Shape;1492;p6"/>
            <p:cNvSpPr/>
            <p:nvPr/>
          </p:nvSpPr>
          <p:spPr>
            <a:xfrm flipH="1">
              <a:off x="1174155"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3" name="Google Shape;1493;p6"/>
            <p:cNvSpPr/>
            <p:nvPr/>
          </p:nvSpPr>
          <p:spPr>
            <a:xfrm>
              <a:off x="73843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4" name="Google Shape;1494;p6"/>
            <p:cNvSpPr/>
            <p:nvPr/>
          </p:nvSpPr>
          <p:spPr>
            <a:xfrm>
              <a:off x="41229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5" name="Google Shape;1495;p6"/>
            <p:cNvSpPr/>
            <p:nvPr/>
          </p:nvSpPr>
          <p:spPr>
            <a:xfrm flipH="1">
              <a:off x="84552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6" name="Google Shape;1496;p6"/>
            <p:cNvSpPr/>
            <p:nvPr/>
          </p:nvSpPr>
          <p:spPr>
            <a:xfrm flipH="1">
              <a:off x="519387"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7" name="Google Shape;1497;p6"/>
            <p:cNvSpPr/>
            <p:nvPr/>
          </p:nvSpPr>
          <p:spPr>
            <a:xfrm>
              <a:off x="8366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8" name="Google Shape;1498;p6"/>
            <p:cNvSpPr/>
            <p:nvPr/>
          </p:nvSpPr>
          <p:spPr>
            <a:xfrm flipH="1">
              <a:off x="19075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499" name="Google Shape;1499;p6"/>
            <p:cNvSpPr/>
            <p:nvPr/>
          </p:nvSpPr>
          <p:spPr>
            <a:xfrm>
              <a:off x="11874480"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0" name="Google Shape;1500;p6"/>
            <p:cNvSpPr/>
            <p:nvPr/>
          </p:nvSpPr>
          <p:spPr>
            <a:xfrm flipH="1">
              <a:off x="11981575"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1" name="Google Shape;1501;p6"/>
            <p:cNvSpPr/>
            <p:nvPr/>
          </p:nvSpPr>
          <p:spPr>
            <a:xfrm>
              <a:off x="1154585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2" name="Google Shape;1502;p6"/>
            <p:cNvSpPr/>
            <p:nvPr/>
          </p:nvSpPr>
          <p:spPr>
            <a:xfrm>
              <a:off x="11219711"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3" name="Google Shape;1503;p6"/>
            <p:cNvSpPr/>
            <p:nvPr/>
          </p:nvSpPr>
          <p:spPr>
            <a:xfrm flipH="1">
              <a:off x="11652945"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4" name="Google Shape;1504;p6"/>
            <p:cNvSpPr/>
            <p:nvPr/>
          </p:nvSpPr>
          <p:spPr>
            <a:xfrm flipH="1">
              <a:off x="11326806"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5" name="Google Shape;1505;p6"/>
            <p:cNvSpPr/>
            <p:nvPr/>
          </p:nvSpPr>
          <p:spPr>
            <a:xfrm>
              <a:off x="1089108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6" name="Google Shape;1506;p6"/>
            <p:cNvSpPr/>
            <p:nvPr/>
          </p:nvSpPr>
          <p:spPr>
            <a:xfrm flipH="1">
              <a:off x="10998177"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7" name="Google Shape;1507;p6"/>
            <p:cNvSpPr/>
            <p:nvPr/>
          </p:nvSpPr>
          <p:spPr>
            <a:xfrm>
              <a:off x="1056245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8" name="Google Shape;1508;p6"/>
            <p:cNvSpPr/>
            <p:nvPr/>
          </p:nvSpPr>
          <p:spPr>
            <a:xfrm>
              <a:off x="1023631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09" name="Google Shape;1509;p6"/>
            <p:cNvSpPr/>
            <p:nvPr/>
          </p:nvSpPr>
          <p:spPr>
            <a:xfrm flipH="1">
              <a:off x="10669548"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0" name="Google Shape;1510;p6"/>
            <p:cNvSpPr/>
            <p:nvPr/>
          </p:nvSpPr>
          <p:spPr>
            <a:xfrm flipH="1">
              <a:off x="10343408"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1" name="Google Shape;1511;p6"/>
            <p:cNvSpPr/>
            <p:nvPr/>
          </p:nvSpPr>
          <p:spPr>
            <a:xfrm>
              <a:off x="990768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2" name="Google Shape;1512;p6"/>
            <p:cNvSpPr/>
            <p:nvPr/>
          </p:nvSpPr>
          <p:spPr>
            <a:xfrm>
              <a:off x="9581544"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3" name="Google Shape;1513;p6"/>
            <p:cNvSpPr/>
            <p:nvPr/>
          </p:nvSpPr>
          <p:spPr>
            <a:xfrm flipH="1">
              <a:off x="10014780"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4" name="Google Shape;1514;p6"/>
            <p:cNvSpPr/>
            <p:nvPr/>
          </p:nvSpPr>
          <p:spPr>
            <a:xfrm flipH="1">
              <a:off x="9688639"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5" name="Google Shape;1515;p6"/>
            <p:cNvSpPr/>
            <p:nvPr/>
          </p:nvSpPr>
          <p:spPr>
            <a:xfrm>
              <a:off x="9252916"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6" name="Google Shape;1516;p6"/>
            <p:cNvSpPr/>
            <p:nvPr/>
          </p:nvSpPr>
          <p:spPr>
            <a:xfrm>
              <a:off x="892677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7" name="Google Shape;1517;p6"/>
            <p:cNvSpPr/>
            <p:nvPr/>
          </p:nvSpPr>
          <p:spPr>
            <a:xfrm flipH="1">
              <a:off x="9360011"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8" name="Google Shape;1518;p6"/>
            <p:cNvSpPr/>
            <p:nvPr/>
          </p:nvSpPr>
          <p:spPr>
            <a:xfrm flipH="1">
              <a:off x="9033870"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19" name="Google Shape;1519;p6"/>
            <p:cNvSpPr/>
            <p:nvPr/>
          </p:nvSpPr>
          <p:spPr>
            <a:xfrm>
              <a:off x="8598148"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0" name="Google Shape;1520;p6"/>
            <p:cNvSpPr/>
            <p:nvPr/>
          </p:nvSpPr>
          <p:spPr>
            <a:xfrm>
              <a:off x="827200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1" name="Google Shape;1521;p6"/>
            <p:cNvSpPr/>
            <p:nvPr/>
          </p:nvSpPr>
          <p:spPr>
            <a:xfrm flipH="1">
              <a:off x="870524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2" name="Google Shape;1522;p6"/>
            <p:cNvSpPr/>
            <p:nvPr/>
          </p:nvSpPr>
          <p:spPr>
            <a:xfrm flipH="1">
              <a:off x="8379101"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3" name="Google Shape;1523;p6"/>
            <p:cNvSpPr/>
            <p:nvPr/>
          </p:nvSpPr>
          <p:spPr>
            <a:xfrm>
              <a:off x="794337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4" name="Google Shape;1524;p6"/>
            <p:cNvSpPr/>
            <p:nvPr/>
          </p:nvSpPr>
          <p:spPr>
            <a:xfrm>
              <a:off x="761723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5" name="Google Shape;1525;p6"/>
            <p:cNvSpPr/>
            <p:nvPr/>
          </p:nvSpPr>
          <p:spPr>
            <a:xfrm flipH="1">
              <a:off x="805047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6" name="Google Shape;1526;p6"/>
            <p:cNvSpPr/>
            <p:nvPr/>
          </p:nvSpPr>
          <p:spPr>
            <a:xfrm flipH="1">
              <a:off x="7724332"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7" name="Google Shape;1527;p6"/>
            <p:cNvSpPr/>
            <p:nvPr/>
          </p:nvSpPr>
          <p:spPr>
            <a:xfrm>
              <a:off x="728860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28" name="Google Shape;1528;p6"/>
            <p:cNvSpPr/>
            <p:nvPr/>
          </p:nvSpPr>
          <p:spPr>
            <a:xfrm flipH="1">
              <a:off x="7395703"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529" name="Google Shape;1529;p6"/>
          <p:cNvGrpSpPr/>
          <p:nvPr/>
        </p:nvGrpSpPr>
        <p:grpSpPr>
          <a:xfrm>
            <a:off x="83663" y="4909415"/>
            <a:ext cx="12009863" cy="176637"/>
            <a:chOff x="83663" y="4856241"/>
            <a:chExt cx="12009863" cy="176637"/>
          </a:xfrm>
        </p:grpSpPr>
        <p:sp>
          <p:nvSpPr>
            <p:cNvPr id="1530" name="Google Shape;1530;p6"/>
            <p:cNvSpPr/>
            <p:nvPr/>
          </p:nvSpPr>
          <p:spPr>
            <a:xfrm>
              <a:off x="30519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1" name="Google Shape;1531;p6"/>
            <p:cNvSpPr/>
            <p:nvPr/>
          </p:nvSpPr>
          <p:spPr>
            <a:xfrm>
              <a:off x="63133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2" name="Google Shape;1532;p6"/>
            <p:cNvSpPr/>
            <p:nvPr/>
          </p:nvSpPr>
          <p:spPr>
            <a:xfrm>
              <a:off x="8366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3" name="Google Shape;1533;p6"/>
            <p:cNvSpPr/>
            <p:nvPr/>
          </p:nvSpPr>
          <p:spPr>
            <a:xfrm>
              <a:off x="41229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4" name="Google Shape;1534;p6"/>
            <p:cNvSpPr/>
            <p:nvPr/>
          </p:nvSpPr>
          <p:spPr>
            <a:xfrm>
              <a:off x="95996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5" name="Google Shape;1535;p6"/>
            <p:cNvSpPr/>
            <p:nvPr/>
          </p:nvSpPr>
          <p:spPr>
            <a:xfrm>
              <a:off x="128610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6" name="Google Shape;1536;p6"/>
            <p:cNvSpPr/>
            <p:nvPr/>
          </p:nvSpPr>
          <p:spPr>
            <a:xfrm>
              <a:off x="73843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7" name="Google Shape;1537;p6"/>
            <p:cNvSpPr/>
            <p:nvPr/>
          </p:nvSpPr>
          <p:spPr>
            <a:xfrm>
              <a:off x="106706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8" name="Google Shape;1538;p6"/>
            <p:cNvSpPr/>
            <p:nvPr/>
          </p:nvSpPr>
          <p:spPr>
            <a:xfrm>
              <a:off x="161473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39" name="Google Shape;1539;p6"/>
            <p:cNvSpPr/>
            <p:nvPr/>
          </p:nvSpPr>
          <p:spPr>
            <a:xfrm>
              <a:off x="194087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0" name="Google Shape;1540;p6"/>
            <p:cNvSpPr/>
            <p:nvPr/>
          </p:nvSpPr>
          <p:spPr>
            <a:xfrm>
              <a:off x="139320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1" name="Google Shape;1541;p6"/>
            <p:cNvSpPr/>
            <p:nvPr/>
          </p:nvSpPr>
          <p:spPr>
            <a:xfrm>
              <a:off x="1721829"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2" name="Google Shape;1542;p6"/>
            <p:cNvSpPr/>
            <p:nvPr/>
          </p:nvSpPr>
          <p:spPr>
            <a:xfrm>
              <a:off x="226950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3" name="Google Shape;1543;p6"/>
            <p:cNvSpPr/>
            <p:nvPr/>
          </p:nvSpPr>
          <p:spPr>
            <a:xfrm>
              <a:off x="259564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4" name="Google Shape;1544;p6"/>
            <p:cNvSpPr/>
            <p:nvPr/>
          </p:nvSpPr>
          <p:spPr>
            <a:xfrm>
              <a:off x="204796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5" name="Google Shape;1545;p6"/>
            <p:cNvSpPr/>
            <p:nvPr/>
          </p:nvSpPr>
          <p:spPr>
            <a:xfrm>
              <a:off x="2376598"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6" name="Google Shape;1546;p6"/>
            <p:cNvSpPr/>
            <p:nvPr/>
          </p:nvSpPr>
          <p:spPr>
            <a:xfrm>
              <a:off x="292427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7" name="Google Shape;1547;p6"/>
            <p:cNvSpPr/>
            <p:nvPr/>
          </p:nvSpPr>
          <p:spPr>
            <a:xfrm>
              <a:off x="325041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8" name="Google Shape;1548;p6"/>
            <p:cNvSpPr/>
            <p:nvPr/>
          </p:nvSpPr>
          <p:spPr>
            <a:xfrm>
              <a:off x="270273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49" name="Google Shape;1549;p6"/>
            <p:cNvSpPr/>
            <p:nvPr/>
          </p:nvSpPr>
          <p:spPr>
            <a:xfrm>
              <a:off x="3031366"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0" name="Google Shape;1550;p6"/>
            <p:cNvSpPr/>
            <p:nvPr/>
          </p:nvSpPr>
          <p:spPr>
            <a:xfrm>
              <a:off x="35790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1" name="Google Shape;1551;p6"/>
            <p:cNvSpPr/>
            <p:nvPr/>
          </p:nvSpPr>
          <p:spPr>
            <a:xfrm>
              <a:off x="3357508"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2" name="Google Shape;1552;p6"/>
            <p:cNvSpPr/>
            <p:nvPr/>
          </p:nvSpPr>
          <p:spPr>
            <a:xfrm>
              <a:off x="390767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3" name="Google Shape;1553;p6"/>
            <p:cNvSpPr/>
            <p:nvPr/>
          </p:nvSpPr>
          <p:spPr>
            <a:xfrm>
              <a:off x="423381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4" name="Google Shape;1554;p6"/>
            <p:cNvSpPr/>
            <p:nvPr/>
          </p:nvSpPr>
          <p:spPr>
            <a:xfrm>
              <a:off x="3686136"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5" name="Google Shape;1555;p6"/>
            <p:cNvSpPr/>
            <p:nvPr/>
          </p:nvSpPr>
          <p:spPr>
            <a:xfrm>
              <a:off x="401476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6" name="Google Shape;1556;p6"/>
            <p:cNvSpPr/>
            <p:nvPr/>
          </p:nvSpPr>
          <p:spPr>
            <a:xfrm>
              <a:off x="4562439"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7" name="Google Shape;1557;p6"/>
            <p:cNvSpPr/>
            <p:nvPr/>
          </p:nvSpPr>
          <p:spPr>
            <a:xfrm>
              <a:off x="48885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8" name="Google Shape;1558;p6"/>
            <p:cNvSpPr/>
            <p:nvPr/>
          </p:nvSpPr>
          <p:spPr>
            <a:xfrm>
              <a:off x="4340905"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59" name="Google Shape;1559;p6"/>
            <p:cNvSpPr/>
            <p:nvPr/>
          </p:nvSpPr>
          <p:spPr>
            <a:xfrm>
              <a:off x="466953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0" name="Google Shape;1560;p6"/>
            <p:cNvSpPr/>
            <p:nvPr/>
          </p:nvSpPr>
          <p:spPr>
            <a:xfrm>
              <a:off x="521720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1" name="Google Shape;1561;p6"/>
            <p:cNvSpPr/>
            <p:nvPr/>
          </p:nvSpPr>
          <p:spPr>
            <a:xfrm>
              <a:off x="554334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2" name="Google Shape;1562;p6"/>
            <p:cNvSpPr/>
            <p:nvPr/>
          </p:nvSpPr>
          <p:spPr>
            <a:xfrm>
              <a:off x="4995674"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3" name="Google Shape;1563;p6"/>
            <p:cNvSpPr/>
            <p:nvPr/>
          </p:nvSpPr>
          <p:spPr>
            <a:xfrm>
              <a:off x="5324302"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4" name="Google Shape;1564;p6"/>
            <p:cNvSpPr/>
            <p:nvPr/>
          </p:nvSpPr>
          <p:spPr>
            <a:xfrm>
              <a:off x="587197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5" name="Google Shape;1565;p6"/>
            <p:cNvSpPr/>
            <p:nvPr/>
          </p:nvSpPr>
          <p:spPr>
            <a:xfrm>
              <a:off x="61981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6" name="Google Shape;1566;p6"/>
            <p:cNvSpPr/>
            <p:nvPr/>
          </p:nvSpPr>
          <p:spPr>
            <a:xfrm>
              <a:off x="565044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7" name="Google Shape;1567;p6"/>
            <p:cNvSpPr/>
            <p:nvPr/>
          </p:nvSpPr>
          <p:spPr>
            <a:xfrm>
              <a:off x="5979071"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8" name="Google Shape;1568;p6"/>
            <p:cNvSpPr/>
            <p:nvPr/>
          </p:nvSpPr>
          <p:spPr>
            <a:xfrm>
              <a:off x="652674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69" name="Google Shape;1569;p6"/>
            <p:cNvSpPr/>
            <p:nvPr/>
          </p:nvSpPr>
          <p:spPr>
            <a:xfrm>
              <a:off x="68528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0" name="Google Shape;1570;p6"/>
            <p:cNvSpPr/>
            <p:nvPr/>
          </p:nvSpPr>
          <p:spPr>
            <a:xfrm>
              <a:off x="630521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1" name="Google Shape;1571;p6"/>
            <p:cNvSpPr/>
            <p:nvPr/>
          </p:nvSpPr>
          <p:spPr>
            <a:xfrm>
              <a:off x="663384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2" name="Google Shape;1572;p6"/>
            <p:cNvSpPr/>
            <p:nvPr/>
          </p:nvSpPr>
          <p:spPr>
            <a:xfrm>
              <a:off x="71815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3" name="Google Shape;1573;p6"/>
            <p:cNvSpPr/>
            <p:nvPr/>
          </p:nvSpPr>
          <p:spPr>
            <a:xfrm>
              <a:off x="695998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4" name="Google Shape;1574;p6"/>
            <p:cNvSpPr/>
            <p:nvPr/>
          </p:nvSpPr>
          <p:spPr>
            <a:xfrm>
              <a:off x="75101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5" name="Google Shape;1575;p6"/>
            <p:cNvSpPr/>
            <p:nvPr/>
          </p:nvSpPr>
          <p:spPr>
            <a:xfrm>
              <a:off x="783628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6" name="Google Shape;1576;p6"/>
            <p:cNvSpPr/>
            <p:nvPr/>
          </p:nvSpPr>
          <p:spPr>
            <a:xfrm>
              <a:off x="7288609"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7" name="Google Shape;1577;p6"/>
            <p:cNvSpPr/>
            <p:nvPr/>
          </p:nvSpPr>
          <p:spPr>
            <a:xfrm>
              <a:off x="761723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8" name="Google Shape;1578;p6"/>
            <p:cNvSpPr/>
            <p:nvPr/>
          </p:nvSpPr>
          <p:spPr>
            <a:xfrm>
              <a:off x="816491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79" name="Google Shape;1579;p6"/>
            <p:cNvSpPr/>
            <p:nvPr/>
          </p:nvSpPr>
          <p:spPr>
            <a:xfrm>
              <a:off x="849105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0" name="Google Shape;1580;p6"/>
            <p:cNvSpPr/>
            <p:nvPr/>
          </p:nvSpPr>
          <p:spPr>
            <a:xfrm>
              <a:off x="7943378"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1" name="Google Shape;1581;p6"/>
            <p:cNvSpPr/>
            <p:nvPr/>
          </p:nvSpPr>
          <p:spPr>
            <a:xfrm>
              <a:off x="827200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2" name="Google Shape;1582;p6"/>
            <p:cNvSpPr/>
            <p:nvPr/>
          </p:nvSpPr>
          <p:spPr>
            <a:xfrm>
              <a:off x="88196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3" name="Google Shape;1583;p6"/>
            <p:cNvSpPr/>
            <p:nvPr/>
          </p:nvSpPr>
          <p:spPr>
            <a:xfrm>
              <a:off x="914582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4" name="Google Shape;1584;p6"/>
            <p:cNvSpPr/>
            <p:nvPr/>
          </p:nvSpPr>
          <p:spPr>
            <a:xfrm>
              <a:off x="8598147"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5" name="Google Shape;1585;p6"/>
            <p:cNvSpPr/>
            <p:nvPr/>
          </p:nvSpPr>
          <p:spPr>
            <a:xfrm>
              <a:off x="892677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6" name="Google Shape;1586;p6"/>
            <p:cNvSpPr/>
            <p:nvPr/>
          </p:nvSpPr>
          <p:spPr>
            <a:xfrm>
              <a:off x="947445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7" name="Google Shape;1587;p6"/>
            <p:cNvSpPr/>
            <p:nvPr/>
          </p:nvSpPr>
          <p:spPr>
            <a:xfrm>
              <a:off x="980059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8" name="Google Shape;1588;p6"/>
            <p:cNvSpPr/>
            <p:nvPr/>
          </p:nvSpPr>
          <p:spPr>
            <a:xfrm>
              <a:off x="925291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89" name="Google Shape;1589;p6"/>
            <p:cNvSpPr/>
            <p:nvPr/>
          </p:nvSpPr>
          <p:spPr>
            <a:xfrm>
              <a:off x="958154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0" name="Google Shape;1590;p6"/>
            <p:cNvSpPr/>
            <p:nvPr/>
          </p:nvSpPr>
          <p:spPr>
            <a:xfrm>
              <a:off x="101292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1" name="Google Shape;1591;p6"/>
            <p:cNvSpPr/>
            <p:nvPr/>
          </p:nvSpPr>
          <p:spPr>
            <a:xfrm>
              <a:off x="1045536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2" name="Google Shape;1592;p6"/>
            <p:cNvSpPr/>
            <p:nvPr/>
          </p:nvSpPr>
          <p:spPr>
            <a:xfrm>
              <a:off x="990768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3" name="Google Shape;1593;p6"/>
            <p:cNvSpPr/>
            <p:nvPr/>
          </p:nvSpPr>
          <p:spPr>
            <a:xfrm>
              <a:off x="10236312"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4" name="Google Shape;1594;p6"/>
            <p:cNvSpPr/>
            <p:nvPr/>
          </p:nvSpPr>
          <p:spPr>
            <a:xfrm>
              <a:off x="107839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5" name="Google Shape;1595;p6"/>
            <p:cNvSpPr/>
            <p:nvPr/>
          </p:nvSpPr>
          <p:spPr>
            <a:xfrm>
              <a:off x="10562454"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6" name="Google Shape;1596;p6"/>
            <p:cNvSpPr/>
            <p:nvPr/>
          </p:nvSpPr>
          <p:spPr>
            <a:xfrm>
              <a:off x="111126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7" name="Google Shape;1597;p6"/>
            <p:cNvSpPr/>
            <p:nvPr/>
          </p:nvSpPr>
          <p:spPr>
            <a:xfrm>
              <a:off x="1143875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8" name="Google Shape;1598;p6"/>
            <p:cNvSpPr/>
            <p:nvPr/>
          </p:nvSpPr>
          <p:spPr>
            <a:xfrm>
              <a:off x="10891083"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599" name="Google Shape;1599;p6"/>
            <p:cNvSpPr/>
            <p:nvPr/>
          </p:nvSpPr>
          <p:spPr>
            <a:xfrm>
              <a:off x="1121971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0" name="Google Shape;1600;p6"/>
            <p:cNvSpPr/>
            <p:nvPr/>
          </p:nvSpPr>
          <p:spPr>
            <a:xfrm>
              <a:off x="1176738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1" name="Google Shape;1601;p6"/>
            <p:cNvSpPr/>
            <p:nvPr/>
          </p:nvSpPr>
          <p:spPr>
            <a:xfrm>
              <a:off x="1209352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2" name="Google Shape;1602;p6"/>
            <p:cNvSpPr/>
            <p:nvPr/>
          </p:nvSpPr>
          <p:spPr>
            <a:xfrm>
              <a:off x="11545852"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3" name="Google Shape;1603;p6"/>
            <p:cNvSpPr/>
            <p:nvPr/>
          </p:nvSpPr>
          <p:spPr>
            <a:xfrm>
              <a:off x="1187448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604" name="Google Shape;1604;p6"/>
          <p:cNvGrpSpPr/>
          <p:nvPr/>
        </p:nvGrpSpPr>
        <p:grpSpPr>
          <a:xfrm>
            <a:off x="83664" y="3484245"/>
            <a:ext cx="12009863" cy="176637"/>
            <a:chOff x="83664" y="3400078"/>
            <a:chExt cx="12009863" cy="176637"/>
          </a:xfrm>
        </p:grpSpPr>
        <p:sp>
          <p:nvSpPr>
            <p:cNvPr id="1605" name="Google Shape;1605;p6"/>
            <p:cNvSpPr/>
            <p:nvPr/>
          </p:nvSpPr>
          <p:spPr>
            <a:xfrm>
              <a:off x="1187199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6" name="Google Shape;1606;p6"/>
            <p:cNvSpPr/>
            <p:nvPr/>
          </p:nvSpPr>
          <p:spPr>
            <a:xfrm>
              <a:off x="1154585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7" name="Google Shape;1607;p6"/>
            <p:cNvSpPr/>
            <p:nvPr/>
          </p:nvSpPr>
          <p:spPr>
            <a:xfrm flipH="1">
              <a:off x="1197908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8" name="Google Shape;1608;p6"/>
            <p:cNvSpPr/>
            <p:nvPr/>
          </p:nvSpPr>
          <p:spPr>
            <a:xfrm flipH="1">
              <a:off x="1165294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09" name="Google Shape;1609;p6"/>
            <p:cNvSpPr/>
            <p:nvPr/>
          </p:nvSpPr>
          <p:spPr>
            <a:xfrm>
              <a:off x="1121722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0" name="Google Shape;1610;p6"/>
            <p:cNvSpPr/>
            <p:nvPr/>
          </p:nvSpPr>
          <p:spPr>
            <a:xfrm>
              <a:off x="1089108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1" name="Google Shape;1611;p6"/>
            <p:cNvSpPr/>
            <p:nvPr/>
          </p:nvSpPr>
          <p:spPr>
            <a:xfrm flipH="1">
              <a:off x="1132431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2" name="Google Shape;1612;p6"/>
            <p:cNvSpPr/>
            <p:nvPr/>
          </p:nvSpPr>
          <p:spPr>
            <a:xfrm flipH="1">
              <a:off x="1099817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3" name="Google Shape;1613;p6"/>
            <p:cNvSpPr/>
            <p:nvPr/>
          </p:nvSpPr>
          <p:spPr>
            <a:xfrm>
              <a:off x="1056245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4" name="Google Shape;1614;p6"/>
            <p:cNvSpPr/>
            <p:nvPr/>
          </p:nvSpPr>
          <p:spPr>
            <a:xfrm>
              <a:off x="1023631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5" name="Google Shape;1615;p6"/>
            <p:cNvSpPr/>
            <p:nvPr/>
          </p:nvSpPr>
          <p:spPr>
            <a:xfrm flipH="1">
              <a:off x="10669550"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6" name="Google Shape;1616;p6"/>
            <p:cNvSpPr/>
            <p:nvPr/>
          </p:nvSpPr>
          <p:spPr>
            <a:xfrm flipH="1">
              <a:off x="10343410"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7" name="Google Shape;1617;p6"/>
            <p:cNvSpPr/>
            <p:nvPr/>
          </p:nvSpPr>
          <p:spPr>
            <a:xfrm>
              <a:off x="990768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8" name="Google Shape;1618;p6"/>
            <p:cNvSpPr/>
            <p:nvPr/>
          </p:nvSpPr>
          <p:spPr>
            <a:xfrm>
              <a:off x="958154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19" name="Google Shape;1619;p6"/>
            <p:cNvSpPr/>
            <p:nvPr/>
          </p:nvSpPr>
          <p:spPr>
            <a:xfrm flipH="1">
              <a:off x="1001478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0" name="Google Shape;1620;p6"/>
            <p:cNvSpPr/>
            <p:nvPr/>
          </p:nvSpPr>
          <p:spPr>
            <a:xfrm flipH="1">
              <a:off x="9688641"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1" name="Google Shape;1621;p6"/>
            <p:cNvSpPr/>
            <p:nvPr/>
          </p:nvSpPr>
          <p:spPr>
            <a:xfrm>
              <a:off x="925291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2" name="Google Shape;1622;p6"/>
            <p:cNvSpPr/>
            <p:nvPr/>
          </p:nvSpPr>
          <p:spPr>
            <a:xfrm>
              <a:off x="892677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3" name="Google Shape;1623;p6"/>
            <p:cNvSpPr/>
            <p:nvPr/>
          </p:nvSpPr>
          <p:spPr>
            <a:xfrm flipH="1">
              <a:off x="936001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4" name="Google Shape;1624;p6"/>
            <p:cNvSpPr/>
            <p:nvPr/>
          </p:nvSpPr>
          <p:spPr>
            <a:xfrm flipH="1">
              <a:off x="9033872"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5" name="Google Shape;1625;p6"/>
            <p:cNvSpPr/>
            <p:nvPr/>
          </p:nvSpPr>
          <p:spPr>
            <a:xfrm>
              <a:off x="85981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6" name="Google Shape;1626;p6"/>
            <p:cNvSpPr/>
            <p:nvPr/>
          </p:nvSpPr>
          <p:spPr>
            <a:xfrm flipH="1">
              <a:off x="8705243"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7" name="Google Shape;1627;p6"/>
            <p:cNvSpPr/>
            <p:nvPr/>
          </p:nvSpPr>
          <p:spPr>
            <a:xfrm>
              <a:off x="826952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8" name="Google Shape;1628;p6"/>
            <p:cNvSpPr/>
            <p:nvPr/>
          </p:nvSpPr>
          <p:spPr>
            <a:xfrm>
              <a:off x="794337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29" name="Google Shape;1629;p6"/>
            <p:cNvSpPr/>
            <p:nvPr/>
          </p:nvSpPr>
          <p:spPr>
            <a:xfrm flipH="1">
              <a:off x="8376614"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0" name="Google Shape;1630;p6"/>
            <p:cNvSpPr/>
            <p:nvPr/>
          </p:nvSpPr>
          <p:spPr>
            <a:xfrm flipH="1">
              <a:off x="8050474"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1" name="Google Shape;1631;p6"/>
            <p:cNvSpPr/>
            <p:nvPr/>
          </p:nvSpPr>
          <p:spPr>
            <a:xfrm>
              <a:off x="7614751"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2" name="Google Shape;1632;p6"/>
            <p:cNvSpPr/>
            <p:nvPr/>
          </p:nvSpPr>
          <p:spPr>
            <a:xfrm>
              <a:off x="72886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3" name="Google Shape;1633;p6"/>
            <p:cNvSpPr/>
            <p:nvPr/>
          </p:nvSpPr>
          <p:spPr>
            <a:xfrm flipH="1">
              <a:off x="7721846"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4" name="Google Shape;1634;p6"/>
            <p:cNvSpPr/>
            <p:nvPr/>
          </p:nvSpPr>
          <p:spPr>
            <a:xfrm flipH="1">
              <a:off x="7395705"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5" name="Google Shape;1635;p6"/>
            <p:cNvSpPr/>
            <p:nvPr/>
          </p:nvSpPr>
          <p:spPr>
            <a:xfrm>
              <a:off x="695998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6" name="Google Shape;1636;p6"/>
            <p:cNvSpPr/>
            <p:nvPr/>
          </p:nvSpPr>
          <p:spPr>
            <a:xfrm>
              <a:off x="663384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7" name="Google Shape;1637;p6"/>
            <p:cNvSpPr/>
            <p:nvPr/>
          </p:nvSpPr>
          <p:spPr>
            <a:xfrm flipH="1">
              <a:off x="7067077"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8" name="Google Shape;1638;p6"/>
            <p:cNvSpPr/>
            <p:nvPr/>
          </p:nvSpPr>
          <p:spPr>
            <a:xfrm flipH="1">
              <a:off x="6740936"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39" name="Google Shape;1639;p6"/>
            <p:cNvSpPr/>
            <p:nvPr/>
          </p:nvSpPr>
          <p:spPr>
            <a:xfrm>
              <a:off x="630521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0" name="Google Shape;1640;p6"/>
            <p:cNvSpPr/>
            <p:nvPr/>
          </p:nvSpPr>
          <p:spPr>
            <a:xfrm>
              <a:off x="59790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1" name="Google Shape;1641;p6"/>
            <p:cNvSpPr/>
            <p:nvPr/>
          </p:nvSpPr>
          <p:spPr>
            <a:xfrm flipH="1">
              <a:off x="641230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2" name="Google Shape;1642;p6"/>
            <p:cNvSpPr/>
            <p:nvPr/>
          </p:nvSpPr>
          <p:spPr>
            <a:xfrm flipH="1">
              <a:off x="6086167"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3" name="Google Shape;1643;p6"/>
            <p:cNvSpPr/>
            <p:nvPr/>
          </p:nvSpPr>
          <p:spPr>
            <a:xfrm>
              <a:off x="565044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4" name="Google Shape;1644;p6"/>
            <p:cNvSpPr/>
            <p:nvPr/>
          </p:nvSpPr>
          <p:spPr>
            <a:xfrm>
              <a:off x="53243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5" name="Google Shape;1645;p6"/>
            <p:cNvSpPr/>
            <p:nvPr/>
          </p:nvSpPr>
          <p:spPr>
            <a:xfrm flipH="1">
              <a:off x="575753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6" name="Google Shape;1646;p6"/>
            <p:cNvSpPr/>
            <p:nvPr/>
          </p:nvSpPr>
          <p:spPr>
            <a:xfrm flipH="1">
              <a:off x="5431399"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7" name="Google Shape;1647;p6"/>
            <p:cNvSpPr/>
            <p:nvPr/>
          </p:nvSpPr>
          <p:spPr>
            <a:xfrm>
              <a:off x="49956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8" name="Google Shape;1648;p6"/>
            <p:cNvSpPr/>
            <p:nvPr/>
          </p:nvSpPr>
          <p:spPr>
            <a:xfrm flipH="1">
              <a:off x="510276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49" name="Google Shape;1649;p6"/>
            <p:cNvSpPr/>
            <p:nvPr/>
          </p:nvSpPr>
          <p:spPr>
            <a:xfrm>
              <a:off x="46670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0" name="Google Shape;1650;p6"/>
            <p:cNvSpPr/>
            <p:nvPr/>
          </p:nvSpPr>
          <p:spPr>
            <a:xfrm>
              <a:off x="434090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1" name="Google Shape;1651;p6"/>
            <p:cNvSpPr/>
            <p:nvPr/>
          </p:nvSpPr>
          <p:spPr>
            <a:xfrm flipH="1">
              <a:off x="4774142"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2" name="Google Shape;1652;p6"/>
            <p:cNvSpPr/>
            <p:nvPr/>
          </p:nvSpPr>
          <p:spPr>
            <a:xfrm flipH="1">
              <a:off x="444800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3" name="Google Shape;1653;p6"/>
            <p:cNvSpPr/>
            <p:nvPr/>
          </p:nvSpPr>
          <p:spPr>
            <a:xfrm>
              <a:off x="401227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4" name="Google Shape;1654;p6"/>
            <p:cNvSpPr/>
            <p:nvPr/>
          </p:nvSpPr>
          <p:spPr>
            <a:xfrm>
              <a:off x="368613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5" name="Google Shape;1655;p6"/>
            <p:cNvSpPr/>
            <p:nvPr/>
          </p:nvSpPr>
          <p:spPr>
            <a:xfrm flipH="1">
              <a:off x="4119373"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6" name="Google Shape;1656;p6"/>
            <p:cNvSpPr/>
            <p:nvPr/>
          </p:nvSpPr>
          <p:spPr>
            <a:xfrm flipH="1">
              <a:off x="379323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7" name="Google Shape;1657;p6"/>
            <p:cNvSpPr/>
            <p:nvPr/>
          </p:nvSpPr>
          <p:spPr>
            <a:xfrm>
              <a:off x="33575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8" name="Google Shape;1658;p6"/>
            <p:cNvSpPr/>
            <p:nvPr/>
          </p:nvSpPr>
          <p:spPr>
            <a:xfrm>
              <a:off x="303136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59" name="Google Shape;1659;p6"/>
            <p:cNvSpPr/>
            <p:nvPr/>
          </p:nvSpPr>
          <p:spPr>
            <a:xfrm flipH="1">
              <a:off x="3464604"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0" name="Google Shape;1660;p6"/>
            <p:cNvSpPr/>
            <p:nvPr/>
          </p:nvSpPr>
          <p:spPr>
            <a:xfrm flipH="1">
              <a:off x="313846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1" name="Google Shape;1661;p6"/>
            <p:cNvSpPr/>
            <p:nvPr/>
          </p:nvSpPr>
          <p:spPr>
            <a:xfrm>
              <a:off x="270274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2" name="Google Shape;1662;p6"/>
            <p:cNvSpPr/>
            <p:nvPr/>
          </p:nvSpPr>
          <p:spPr>
            <a:xfrm>
              <a:off x="237659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3" name="Google Shape;1663;p6"/>
            <p:cNvSpPr/>
            <p:nvPr/>
          </p:nvSpPr>
          <p:spPr>
            <a:xfrm flipH="1">
              <a:off x="280983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4" name="Google Shape;1664;p6"/>
            <p:cNvSpPr/>
            <p:nvPr/>
          </p:nvSpPr>
          <p:spPr>
            <a:xfrm flipH="1">
              <a:off x="248369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5" name="Google Shape;1665;p6"/>
            <p:cNvSpPr/>
            <p:nvPr/>
          </p:nvSpPr>
          <p:spPr>
            <a:xfrm>
              <a:off x="20479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6" name="Google Shape;1666;p6"/>
            <p:cNvSpPr/>
            <p:nvPr/>
          </p:nvSpPr>
          <p:spPr>
            <a:xfrm>
              <a:off x="172183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7" name="Google Shape;1667;p6"/>
            <p:cNvSpPr/>
            <p:nvPr/>
          </p:nvSpPr>
          <p:spPr>
            <a:xfrm flipH="1">
              <a:off x="215506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8" name="Google Shape;1668;p6"/>
            <p:cNvSpPr/>
            <p:nvPr/>
          </p:nvSpPr>
          <p:spPr>
            <a:xfrm flipH="1">
              <a:off x="1828926"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69" name="Google Shape;1669;p6"/>
            <p:cNvSpPr/>
            <p:nvPr/>
          </p:nvSpPr>
          <p:spPr>
            <a:xfrm>
              <a:off x="13932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0" name="Google Shape;1670;p6"/>
            <p:cNvSpPr/>
            <p:nvPr/>
          </p:nvSpPr>
          <p:spPr>
            <a:xfrm flipH="1">
              <a:off x="1500297"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1" name="Google Shape;1671;p6"/>
            <p:cNvSpPr/>
            <p:nvPr/>
          </p:nvSpPr>
          <p:spPr>
            <a:xfrm>
              <a:off x="10645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2" name="Google Shape;1672;p6"/>
            <p:cNvSpPr/>
            <p:nvPr/>
          </p:nvSpPr>
          <p:spPr>
            <a:xfrm>
              <a:off x="73843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3" name="Google Shape;1673;p6"/>
            <p:cNvSpPr/>
            <p:nvPr/>
          </p:nvSpPr>
          <p:spPr>
            <a:xfrm flipH="1">
              <a:off x="1171668"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4" name="Google Shape;1674;p6"/>
            <p:cNvSpPr/>
            <p:nvPr/>
          </p:nvSpPr>
          <p:spPr>
            <a:xfrm flipH="1">
              <a:off x="84552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5" name="Google Shape;1675;p6"/>
            <p:cNvSpPr/>
            <p:nvPr/>
          </p:nvSpPr>
          <p:spPr>
            <a:xfrm>
              <a:off x="40980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6" name="Google Shape;1676;p6"/>
            <p:cNvSpPr/>
            <p:nvPr/>
          </p:nvSpPr>
          <p:spPr>
            <a:xfrm>
              <a:off x="8366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7" name="Google Shape;1677;p6"/>
            <p:cNvSpPr/>
            <p:nvPr/>
          </p:nvSpPr>
          <p:spPr>
            <a:xfrm flipH="1">
              <a:off x="516899"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78" name="Google Shape;1678;p6"/>
            <p:cNvSpPr/>
            <p:nvPr/>
          </p:nvSpPr>
          <p:spPr>
            <a:xfrm flipH="1">
              <a:off x="19075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679" name="Google Shape;1679;p6"/>
          <p:cNvGrpSpPr/>
          <p:nvPr/>
        </p:nvGrpSpPr>
        <p:grpSpPr>
          <a:xfrm>
            <a:off x="83663" y="3769279"/>
            <a:ext cx="12009864" cy="176637"/>
            <a:chOff x="83663" y="3697854"/>
            <a:chExt cx="12009864" cy="176637"/>
          </a:xfrm>
        </p:grpSpPr>
        <p:sp>
          <p:nvSpPr>
            <p:cNvPr id="1680" name="Google Shape;1680;p6"/>
            <p:cNvSpPr/>
            <p:nvPr/>
          </p:nvSpPr>
          <p:spPr>
            <a:xfrm>
              <a:off x="521720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1" name="Google Shape;1681;p6"/>
            <p:cNvSpPr/>
            <p:nvPr/>
          </p:nvSpPr>
          <p:spPr>
            <a:xfrm>
              <a:off x="554334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2" name="Google Shape;1682;p6"/>
            <p:cNvSpPr/>
            <p:nvPr/>
          </p:nvSpPr>
          <p:spPr>
            <a:xfrm>
              <a:off x="499567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3" name="Google Shape;1683;p6"/>
            <p:cNvSpPr/>
            <p:nvPr/>
          </p:nvSpPr>
          <p:spPr>
            <a:xfrm>
              <a:off x="532430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4" name="Google Shape;1684;p6"/>
            <p:cNvSpPr/>
            <p:nvPr/>
          </p:nvSpPr>
          <p:spPr>
            <a:xfrm>
              <a:off x="587197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5" name="Google Shape;1685;p6"/>
            <p:cNvSpPr/>
            <p:nvPr/>
          </p:nvSpPr>
          <p:spPr>
            <a:xfrm>
              <a:off x="619811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6" name="Google Shape;1686;p6"/>
            <p:cNvSpPr/>
            <p:nvPr/>
          </p:nvSpPr>
          <p:spPr>
            <a:xfrm>
              <a:off x="5650444"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7" name="Google Shape;1687;p6"/>
            <p:cNvSpPr/>
            <p:nvPr/>
          </p:nvSpPr>
          <p:spPr>
            <a:xfrm>
              <a:off x="597907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8" name="Google Shape;1688;p6"/>
            <p:cNvSpPr/>
            <p:nvPr/>
          </p:nvSpPr>
          <p:spPr>
            <a:xfrm>
              <a:off x="652674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89" name="Google Shape;1689;p6"/>
            <p:cNvSpPr/>
            <p:nvPr/>
          </p:nvSpPr>
          <p:spPr>
            <a:xfrm>
              <a:off x="685288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0" name="Google Shape;1690;p6"/>
            <p:cNvSpPr/>
            <p:nvPr/>
          </p:nvSpPr>
          <p:spPr>
            <a:xfrm>
              <a:off x="630521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1" name="Google Shape;1691;p6"/>
            <p:cNvSpPr/>
            <p:nvPr/>
          </p:nvSpPr>
          <p:spPr>
            <a:xfrm>
              <a:off x="6633841"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2" name="Google Shape;1692;p6"/>
            <p:cNvSpPr/>
            <p:nvPr/>
          </p:nvSpPr>
          <p:spPr>
            <a:xfrm>
              <a:off x="718151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3" name="Google Shape;1693;p6"/>
            <p:cNvSpPr/>
            <p:nvPr/>
          </p:nvSpPr>
          <p:spPr>
            <a:xfrm>
              <a:off x="750765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4" name="Google Shape;1694;p6"/>
            <p:cNvSpPr/>
            <p:nvPr/>
          </p:nvSpPr>
          <p:spPr>
            <a:xfrm>
              <a:off x="6959982"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5" name="Google Shape;1695;p6"/>
            <p:cNvSpPr/>
            <p:nvPr/>
          </p:nvSpPr>
          <p:spPr>
            <a:xfrm>
              <a:off x="7288610"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6" name="Google Shape;1696;p6"/>
            <p:cNvSpPr/>
            <p:nvPr/>
          </p:nvSpPr>
          <p:spPr>
            <a:xfrm>
              <a:off x="783628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7" name="Google Shape;1697;p6"/>
            <p:cNvSpPr/>
            <p:nvPr/>
          </p:nvSpPr>
          <p:spPr>
            <a:xfrm>
              <a:off x="816242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8" name="Google Shape;1698;p6"/>
            <p:cNvSpPr/>
            <p:nvPr/>
          </p:nvSpPr>
          <p:spPr>
            <a:xfrm>
              <a:off x="7614751"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699" name="Google Shape;1699;p6"/>
            <p:cNvSpPr/>
            <p:nvPr/>
          </p:nvSpPr>
          <p:spPr>
            <a:xfrm>
              <a:off x="7943378"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0" name="Google Shape;1700;p6"/>
            <p:cNvSpPr/>
            <p:nvPr/>
          </p:nvSpPr>
          <p:spPr>
            <a:xfrm>
              <a:off x="849105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1" name="Google Shape;1701;p6"/>
            <p:cNvSpPr/>
            <p:nvPr/>
          </p:nvSpPr>
          <p:spPr>
            <a:xfrm>
              <a:off x="8269520"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2" name="Google Shape;1702;p6"/>
            <p:cNvSpPr/>
            <p:nvPr/>
          </p:nvSpPr>
          <p:spPr>
            <a:xfrm>
              <a:off x="881968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3" name="Google Shape;1703;p6"/>
            <p:cNvSpPr/>
            <p:nvPr/>
          </p:nvSpPr>
          <p:spPr>
            <a:xfrm>
              <a:off x="9145823"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4" name="Google Shape;1704;p6"/>
            <p:cNvSpPr/>
            <p:nvPr/>
          </p:nvSpPr>
          <p:spPr>
            <a:xfrm>
              <a:off x="859814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5" name="Google Shape;1705;p6"/>
            <p:cNvSpPr/>
            <p:nvPr/>
          </p:nvSpPr>
          <p:spPr>
            <a:xfrm>
              <a:off x="892677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6" name="Google Shape;1706;p6"/>
            <p:cNvSpPr/>
            <p:nvPr/>
          </p:nvSpPr>
          <p:spPr>
            <a:xfrm>
              <a:off x="9474451"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7" name="Google Shape;1707;p6"/>
            <p:cNvSpPr/>
            <p:nvPr/>
          </p:nvSpPr>
          <p:spPr>
            <a:xfrm>
              <a:off x="980059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8" name="Google Shape;1708;p6"/>
            <p:cNvSpPr/>
            <p:nvPr/>
          </p:nvSpPr>
          <p:spPr>
            <a:xfrm>
              <a:off x="925291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09" name="Google Shape;1709;p6"/>
            <p:cNvSpPr/>
            <p:nvPr/>
          </p:nvSpPr>
          <p:spPr>
            <a:xfrm>
              <a:off x="958154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0" name="Google Shape;1710;p6"/>
            <p:cNvSpPr/>
            <p:nvPr/>
          </p:nvSpPr>
          <p:spPr>
            <a:xfrm>
              <a:off x="1012922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1" name="Google Shape;1711;p6"/>
            <p:cNvSpPr/>
            <p:nvPr/>
          </p:nvSpPr>
          <p:spPr>
            <a:xfrm>
              <a:off x="1045536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2" name="Google Shape;1712;p6"/>
            <p:cNvSpPr/>
            <p:nvPr/>
          </p:nvSpPr>
          <p:spPr>
            <a:xfrm>
              <a:off x="9907686"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3" name="Google Shape;1713;p6"/>
            <p:cNvSpPr/>
            <p:nvPr/>
          </p:nvSpPr>
          <p:spPr>
            <a:xfrm>
              <a:off x="10236314"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4" name="Google Shape;1714;p6"/>
            <p:cNvSpPr/>
            <p:nvPr/>
          </p:nvSpPr>
          <p:spPr>
            <a:xfrm>
              <a:off x="1078398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5" name="Google Shape;1715;p6"/>
            <p:cNvSpPr/>
            <p:nvPr/>
          </p:nvSpPr>
          <p:spPr>
            <a:xfrm>
              <a:off x="1111013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6" name="Google Shape;1716;p6"/>
            <p:cNvSpPr/>
            <p:nvPr/>
          </p:nvSpPr>
          <p:spPr>
            <a:xfrm>
              <a:off x="1056245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7" name="Google Shape;1717;p6"/>
            <p:cNvSpPr/>
            <p:nvPr/>
          </p:nvSpPr>
          <p:spPr>
            <a:xfrm>
              <a:off x="10891083"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8" name="Google Shape;1718;p6"/>
            <p:cNvSpPr/>
            <p:nvPr/>
          </p:nvSpPr>
          <p:spPr>
            <a:xfrm>
              <a:off x="1143875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19" name="Google Shape;1719;p6"/>
            <p:cNvSpPr/>
            <p:nvPr/>
          </p:nvSpPr>
          <p:spPr>
            <a:xfrm>
              <a:off x="1176489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0" name="Google Shape;1720;p6"/>
            <p:cNvSpPr/>
            <p:nvPr/>
          </p:nvSpPr>
          <p:spPr>
            <a:xfrm>
              <a:off x="1121722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1" name="Google Shape;1721;p6"/>
            <p:cNvSpPr/>
            <p:nvPr/>
          </p:nvSpPr>
          <p:spPr>
            <a:xfrm>
              <a:off x="1154585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2" name="Google Shape;1722;p6"/>
            <p:cNvSpPr/>
            <p:nvPr/>
          </p:nvSpPr>
          <p:spPr>
            <a:xfrm>
              <a:off x="1209352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3" name="Google Shape;1723;p6"/>
            <p:cNvSpPr/>
            <p:nvPr/>
          </p:nvSpPr>
          <p:spPr>
            <a:xfrm>
              <a:off x="1187199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4" name="Google Shape;1724;p6"/>
            <p:cNvSpPr/>
            <p:nvPr/>
          </p:nvSpPr>
          <p:spPr>
            <a:xfrm>
              <a:off x="302710"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5" name="Google Shape;1725;p6"/>
            <p:cNvSpPr/>
            <p:nvPr/>
          </p:nvSpPr>
          <p:spPr>
            <a:xfrm>
              <a:off x="83663"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6" name="Google Shape;1726;p6"/>
            <p:cNvSpPr/>
            <p:nvPr/>
          </p:nvSpPr>
          <p:spPr>
            <a:xfrm>
              <a:off x="63133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7" name="Google Shape;1727;p6"/>
            <p:cNvSpPr/>
            <p:nvPr/>
          </p:nvSpPr>
          <p:spPr>
            <a:xfrm>
              <a:off x="957479"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8" name="Google Shape;1728;p6"/>
            <p:cNvSpPr/>
            <p:nvPr/>
          </p:nvSpPr>
          <p:spPr>
            <a:xfrm>
              <a:off x="409806"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29" name="Google Shape;1729;p6"/>
            <p:cNvSpPr/>
            <p:nvPr/>
          </p:nvSpPr>
          <p:spPr>
            <a:xfrm>
              <a:off x="738432"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0" name="Google Shape;1730;p6"/>
            <p:cNvSpPr/>
            <p:nvPr/>
          </p:nvSpPr>
          <p:spPr>
            <a:xfrm>
              <a:off x="128610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1" name="Google Shape;1731;p6"/>
            <p:cNvSpPr/>
            <p:nvPr/>
          </p:nvSpPr>
          <p:spPr>
            <a:xfrm>
              <a:off x="1064574"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2" name="Google Shape;1732;p6"/>
            <p:cNvSpPr/>
            <p:nvPr/>
          </p:nvSpPr>
          <p:spPr>
            <a:xfrm>
              <a:off x="161473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3" name="Google Shape;1733;p6"/>
            <p:cNvSpPr/>
            <p:nvPr/>
          </p:nvSpPr>
          <p:spPr>
            <a:xfrm>
              <a:off x="194087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4" name="Google Shape;1734;p6"/>
            <p:cNvSpPr/>
            <p:nvPr/>
          </p:nvSpPr>
          <p:spPr>
            <a:xfrm>
              <a:off x="1393203"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5" name="Google Shape;1735;p6"/>
            <p:cNvSpPr/>
            <p:nvPr/>
          </p:nvSpPr>
          <p:spPr>
            <a:xfrm>
              <a:off x="172182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6" name="Google Shape;1736;p6"/>
            <p:cNvSpPr/>
            <p:nvPr/>
          </p:nvSpPr>
          <p:spPr>
            <a:xfrm>
              <a:off x="226950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7" name="Google Shape;1737;p6"/>
            <p:cNvSpPr/>
            <p:nvPr/>
          </p:nvSpPr>
          <p:spPr>
            <a:xfrm>
              <a:off x="2595646"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8" name="Google Shape;1738;p6"/>
            <p:cNvSpPr/>
            <p:nvPr/>
          </p:nvSpPr>
          <p:spPr>
            <a:xfrm>
              <a:off x="2047971"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39" name="Google Shape;1739;p6"/>
            <p:cNvSpPr/>
            <p:nvPr/>
          </p:nvSpPr>
          <p:spPr>
            <a:xfrm>
              <a:off x="237659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0" name="Google Shape;1740;p6"/>
            <p:cNvSpPr/>
            <p:nvPr/>
          </p:nvSpPr>
          <p:spPr>
            <a:xfrm>
              <a:off x="2924274"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1" name="Google Shape;1741;p6"/>
            <p:cNvSpPr/>
            <p:nvPr/>
          </p:nvSpPr>
          <p:spPr>
            <a:xfrm>
              <a:off x="325041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2" name="Google Shape;1742;p6"/>
            <p:cNvSpPr/>
            <p:nvPr/>
          </p:nvSpPr>
          <p:spPr>
            <a:xfrm>
              <a:off x="2702740"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3" name="Google Shape;1743;p6"/>
            <p:cNvSpPr/>
            <p:nvPr/>
          </p:nvSpPr>
          <p:spPr>
            <a:xfrm>
              <a:off x="3031368"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4" name="Google Shape;1744;p6"/>
            <p:cNvSpPr/>
            <p:nvPr/>
          </p:nvSpPr>
          <p:spPr>
            <a:xfrm>
              <a:off x="3579042"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5" name="Google Shape;1745;p6"/>
            <p:cNvSpPr/>
            <p:nvPr/>
          </p:nvSpPr>
          <p:spPr>
            <a:xfrm>
              <a:off x="390518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6" name="Google Shape;1746;p6"/>
            <p:cNvSpPr/>
            <p:nvPr/>
          </p:nvSpPr>
          <p:spPr>
            <a:xfrm>
              <a:off x="335750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7" name="Google Shape;1747;p6"/>
            <p:cNvSpPr/>
            <p:nvPr/>
          </p:nvSpPr>
          <p:spPr>
            <a:xfrm>
              <a:off x="3686137"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8" name="Google Shape;1748;p6"/>
            <p:cNvSpPr/>
            <p:nvPr/>
          </p:nvSpPr>
          <p:spPr>
            <a:xfrm>
              <a:off x="423381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49" name="Google Shape;1749;p6"/>
            <p:cNvSpPr/>
            <p:nvPr/>
          </p:nvSpPr>
          <p:spPr>
            <a:xfrm>
              <a:off x="455995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0" name="Google Shape;1750;p6"/>
            <p:cNvSpPr/>
            <p:nvPr/>
          </p:nvSpPr>
          <p:spPr>
            <a:xfrm>
              <a:off x="401227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1" name="Google Shape;1751;p6"/>
            <p:cNvSpPr/>
            <p:nvPr/>
          </p:nvSpPr>
          <p:spPr>
            <a:xfrm>
              <a:off x="4340906"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2" name="Google Shape;1752;p6"/>
            <p:cNvSpPr/>
            <p:nvPr/>
          </p:nvSpPr>
          <p:spPr>
            <a:xfrm>
              <a:off x="488858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3" name="Google Shape;1753;p6"/>
            <p:cNvSpPr/>
            <p:nvPr/>
          </p:nvSpPr>
          <p:spPr>
            <a:xfrm>
              <a:off x="4667048"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grpSp>
        <p:nvGrpSpPr>
          <p:cNvPr id="1754" name="Google Shape;1754;p6"/>
          <p:cNvGrpSpPr/>
          <p:nvPr/>
        </p:nvGrpSpPr>
        <p:grpSpPr>
          <a:xfrm>
            <a:off x="83664" y="4054313"/>
            <a:ext cx="12009863" cy="176637"/>
            <a:chOff x="83664" y="3988163"/>
            <a:chExt cx="12009863" cy="176637"/>
          </a:xfrm>
        </p:grpSpPr>
        <p:sp>
          <p:nvSpPr>
            <p:cNvPr id="1755" name="Google Shape;1755;p6"/>
            <p:cNvSpPr/>
            <p:nvPr/>
          </p:nvSpPr>
          <p:spPr>
            <a:xfrm>
              <a:off x="1187199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6" name="Google Shape;1756;p6"/>
            <p:cNvSpPr/>
            <p:nvPr/>
          </p:nvSpPr>
          <p:spPr>
            <a:xfrm>
              <a:off x="1154585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7" name="Google Shape;1757;p6"/>
            <p:cNvSpPr/>
            <p:nvPr/>
          </p:nvSpPr>
          <p:spPr>
            <a:xfrm flipH="1">
              <a:off x="1197908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8" name="Google Shape;1758;p6"/>
            <p:cNvSpPr/>
            <p:nvPr/>
          </p:nvSpPr>
          <p:spPr>
            <a:xfrm flipH="1">
              <a:off x="1165294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59" name="Google Shape;1759;p6"/>
            <p:cNvSpPr/>
            <p:nvPr/>
          </p:nvSpPr>
          <p:spPr>
            <a:xfrm>
              <a:off x="1121722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0" name="Google Shape;1760;p6"/>
            <p:cNvSpPr/>
            <p:nvPr/>
          </p:nvSpPr>
          <p:spPr>
            <a:xfrm>
              <a:off x="1089108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1" name="Google Shape;1761;p6"/>
            <p:cNvSpPr/>
            <p:nvPr/>
          </p:nvSpPr>
          <p:spPr>
            <a:xfrm flipH="1">
              <a:off x="1132431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2" name="Google Shape;1762;p6"/>
            <p:cNvSpPr/>
            <p:nvPr/>
          </p:nvSpPr>
          <p:spPr>
            <a:xfrm flipH="1">
              <a:off x="1099817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3" name="Google Shape;1763;p6"/>
            <p:cNvSpPr/>
            <p:nvPr/>
          </p:nvSpPr>
          <p:spPr>
            <a:xfrm>
              <a:off x="1056245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4" name="Google Shape;1764;p6"/>
            <p:cNvSpPr/>
            <p:nvPr/>
          </p:nvSpPr>
          <p:spPr>
            <a:xfrm>
              <a:off x="1023631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5" name="Google Shape;1765;p6"/>
            <p:cNvSpPr/>
            <p:nvPr/>
          </p:nvSpPr>
          <p:spPr>
            <a:xfrm flipH="1">
              <a:off x="10669550"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6" name="Google Shape;1766;p6"/>
            <p:cNvSpPr/>
            <p:nvPr/>
          </p:nvSpPr>
          <p:spPr>
            <a:xfrm flipH="1">
              <a:off x="10343410"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7" name="Google Shape;1767;p6"/>
            <p:cNvSpPr/>
            <p:nvPr/>
          </p:nvSpPr>
          <p:spPr>
            <a:xfrm>
              <a:off x="990768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8" name="Google Shape;1768;p6"/>
            <p:cNvSpPr/>
            <p:nvPr/>
          </p:nvSpPr>
          <p:spPr>
            <a:xfrm>
              <a:off x="958154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69" name="Google Shape;1769;p6"/>
            <p:cNvSpPr/>
            <p:nvPr/>
          </p:nvSpPr>
          <p:spPr>
            <a:xfrm flipH="1">
              <a:off x="1001478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0" name="Google Shape;1770;p6"/>
            <p:cNvSpPr/>
            <p:nvPr/>
          </p:nvSpPr>
          <p:spPr>
            <a:xfrm flipH="1">
              <a:off x="9688641"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1" name="Google Shape;1771;p6"/>
            <p:cNvSpPr/>
            <p:nvPr/>
          </p:nvSpPr>
          <p:spPr>
            <a:xfrm>
              <a:off x="925291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2" name="Google Shape;1772;p6"/>
            <p:cNvSpPr/>
            <p:nvPr/>
          </p:nvSpPr>
          <p:spPr>
            <a:xfrm>
              <a:off x="892677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3" name="Google Shape;1773;p6"/>
            <p:cNvSpPr/>
            <p:nvPr/>
          </p:nvSpPr>
          <p:spPr>
            <a:xfrm flipH="1">
              <a:off x="936001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4" name="Google Shape;1774;p6"/>
            <p:cNvSpPr/>
            <p:nvPr/>
          </p:nvSpPr>
          <p:spPr>
            <a:xfrm flipH="1">
              <a:off x="9033872"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5" name="Google Shape;1775;p6"/>
            <p:cNvSpPr/>
            <p:nvPr/>
          </p:nvSpPr>
          <p:spPr>
            <a:xfrm>
              <a:off x="85981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6" name="Google Shape;1776;p6"/>
            <p:cNvSpPr/>
            <p:nvPr/>
          </p:nvSpPr>
          <p:spPr>
            <a:xfrm flipH="1">
              <a:off x="8705243"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7" name="Google Shape;1777;p6"/>
            <p:cNvSpPr/>
            <p:nvPr/>
          </p:nvSpPr>
          <p:spPr>
            <a:xfrm>
              <a:off x="826952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8" name="Google Shape;1778;p6"/>
            <p:cNvSpPr/>
            <p:nvPr/>
          </p:nvSpPr>
          <p:spPr>
            <a:xfrm>
              <a:off x="794337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79" name="Google Shape;1779;p6"/>
            <p:cNvSpPr/>
            <p:nvPr/>
          </p:nvSpPr>
          <p:spPr>
            <a:xfrm flipH="1">
              <a:off x="8376614"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0" name="Google Shape;1780;p6"/>
            <p:cNvSpPr/>
            <p:nvPr/>
          </p:nvSpPr>
          <p:spPr>
            <a:xfrm flipH="1">
              <a:off x="8050474"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1" name="Google Shape;1781;p6"/>
            <p:cNvSpPr/>
            <p:nvPr/>
          </p:nvSpPr>
          <p:spPr>
            <a:xfrm>
              <a:off x="7614751"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2" name="Google Shape;1782;p6"/>
            <p:cNvSpPr/>
            <p:nvPr/>
          </p:nvSpPr>
          <p:spPr>
            <a:xfrm>
              <a:off x="72886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3" name="Google Shape;1783;p6"/>
            <p:cNvSpPr/>
            <p:nvPr/>
          </p:nvSpPr>
          <p:spPr>
            <a:xfrm flipH="1">
              <a:off x="7721846"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4" name="Google Shape;1784;p6"/>
            <p:cNvSpPr/>
            <p:nvPr/>
          </p:nvSpPr>
          <p:spPr>
            <a:xfrm flipH="1">
              <a:off x="7395705"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5" name="Google Shape;1785;p6"/>
            <p:cNvSpPr/>
            <p:nvPr/>
          </p:nvSpPr>
          <p:spPr>
            <a:xfrm>
              <a:off x="695998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6" name="Google Shape;1786;p6"/>
            <p:cNvSpPr/>
            <p:nvPr/>
          </p:nvSpPr>
          <p:spPr>
            <a:xfrm>
              <a:off x="663384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7" name="Google Shape;1787;p6"/>
            <p:cNvSpPr/>
            <p:nvPr/>
          </p:nvSpPr>
          <p:spPr>
            <a:xfrm flipH="1">
              <a:off x="7067077"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8" name="Google Shape;1788;p6"/>
            <p:cNvSpPr/>
            <p:nvPr/>
          </p:nvSpPr>
          <p:spPr>
            <a:xfrm flipH="1">
              <a:off x="6740936"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89" name="Google Shape;1789;p6"/>
            <p:cNvSpPr/>
            <p:nvPr/>
          </p:nvSpPr>
          <p:spPr>
            <a:xfrm>
              <a:off x="630521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0" name="Google Shape;1790;p6"/>
            <p:cNvSpPr/>
            <p:nvPr/>
          </p:nvSpPr>
          <p:spPr>
            <a:xfrm>
              <a:off x="59790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1" name="Google Shape;1791;p6"/>
            <p:cNvSpPr/>
            <p:nvPr/>
          </p:nvSpPr>
          <p:spPr>
            <a:xfrm flipH="1">
              <a:off x="641230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2" name="Google Shape;1792;p6"/>
            <p:cNvSpPr/>
            <p:nvPr/>
          </p:nvSpPr>
          <p:spPr>
            <a:xfrm flipH="1">
              <a:off x="6086167"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3" name="Google Shape;1793;p6"/>
            <p:cNvSpPr/>
            <p:nvPr/>
          </p:nvSpPr>
          <p:spPr>
            <a:xfrm>
              <a:off x="565044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4" name="Google Shape;1794;p6"/>
            <p:cNvSpPr/>
            <p:nvPr/>
          </p:nvSpPr>
          <p:spPr>
            <a:xfrm>
              <a:off x="53243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5" name="Google Shape;1795;p6"/>
            <p:cNvSpPr/>
            <p:nvPr/>
          </p:nvSpPr>
          <p:spPr>
            <a:xfrm flipH="1">
              <a:off x="575753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6" name="Google Shape;1796;p6"/>
            <p:cNvSpPr/>
            <p:nvPr/>
          </p:nvSpPr>
          <p:spPr>
            <a:xfrm flipH="1">
              <a:off x="5431399"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7" name="Google Shape;1797;p6"/>
            <p:cNvSpPr/>
            <p:nvPr/>
          </p:nvSpPr>
          <p:spPr>
            <a:xfrm>
              <a:off x="49956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8" name="Google Shape;1798;p6"/>
            <p:cNvSpPr/>
            <p:nvPr/>
          </p:nvSpPr>
          <p:spPr>
            <a:xfrm flipH="1">
              <a:off x="510276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799" name="Google Shape;1799;p6"/>
            <p:cNvSpPr/>
            <p:nvPr/>
          </p:nvSpPr>
          <p:spPr>
            <a:xfrm>
              <a:off x="46670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0" name="Google Shape;1800;p6"/>
            <p:cNvSpPr/>
            <p:nvPr/>
          </p:nvSpPr>
          <p:spPr>
            <a:xfrm>
              <a:off x="434090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1" name="Google Shape;1801;p6"/>
            <p:cNvSpPr/>
            <p:nvPr/>
          </p:nvSpPr>
          <p:spPr>
            <a:xfrm flipH="1">
              <a:off x="4774142"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2" name="Google Shape;1802;p6"/>
            <p:cNvSpPr/>
            <p:nvPr/>
          </p:nvSpPr>
          <p:spPr>
            <a:xfrm flipH="1">
              <a:off x="444800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3" name="Google Shape;1803;p6"/>
            <p:cNvSpPr/>
            <p:nvPr/>
          </p:nvSpPr>
          <p:spPr>
            <a:xfrm>
              <a:off x="401227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4" name="Google Shape;1804;p6"/>
            <p:cNvSpPr/>
            <p:nvPr/>
          </p:nvSpPr>
          <p:spPr>
            <a:xfrm>
              <a:off x="368613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5" name="Google Shape;1805;p6"/>
            <p:cNvSpPr/>
            <p:nvPr/>
          </p:nvSpPr>
          <p:spPr>
            <a:xfrm flipH="1">
              <a:off x="4119373"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6" name="Google Shape;1806;p6"/>
            <p:cNvSpPr/>
            <p:nvPr/>
          </p:nvSpPr>
          <p:spPr>
            <a:xfrm flipH="1">
              <a:off x="379323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7" name="Google Shape;1807;p6"/>
            <p:cNvSpPr/>
            <p:nvPr/>
          </p:nvSpPr>
          <p:spPr>
            <a:xfrm>
              <a:off x="33575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8" name="Google Shape;1808;p6"/>
            <p:cNvSpPr/>
            <p:nvPr/>
          </p:nvSpPr>
          <p:spPr>
            <a:xfrm>
              <a:off x="303136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09" name="Google Shape;1809;p6"/>
            <p:cNvSpPr/>
            <p:nvPr/>
          </p:nvSpPr>
          <p:spPr>
            <a:xfrm flipH="1">
              <a:off x="3464604"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0" name="Google Shape;1810;p6"/>
            <p:cNvSpPr/>
            <p:nvPr/>
          </p:nvSpPr>
          <p:spPr>
            <a:xfrm flipH="1">
              <a:off x="313846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1" name="Google Shape;1811;p6"/>
            <p:cNvSpPr/>
            <p:nvPr/>
          </p:nvSpPr>
          <p:spPr>
            <a:xfrm>
              <a:off x="270274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2" name="Google Shape;1812;p6"/>
            <p:cNvSpPr/>
            <p:nvPr/>
          </p:nvSpPr>
          <p:spPr>
            <a:xfrm>
              <a:off x="237659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3" name="Google Shape;1813;p6"/>
            <p:cNvSpPr/>
            <p:nvPr/>
          </p:nvSpPr>
          <p:spPr>
            <a:xfrm flipH="1">
              <a:off x="280983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4" name="Google Shape;1814;p6"/>
            <p:cNvSpPr/>
            <p:nvPr/>
          </p:nvSpPr>
          <p:spPr>
            <a:xfrm flipH="1">
              <a:off x="248369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5" name="Google Shape;1815;p6"/>
            <p:cNvSpPr/>
            <p:nvPr/>
          </p:nvSpPr>
          <p:spPr>
            <a:xfrm>
              <a:off x="20479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6" name="Google Shape;1816;p6"/>
            <p:cNvSpPr/>
            <p:nvPr/>
          </p:nvSpPr>
          <p:spPr>
            <a:xfrm>
              <a:off x="172183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7" name="Google Shape;1817;p6"/>
            <p:cNvSpPr/>
            <p:nvPr/>
          </p:nvSpPr>
          <p:spPr>
            <a:xfrm flipH="1">
              <a:off x="215506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8" name="Google Shape;1818;p6"/>
            <p:cNvSpPr/>
            <p:nvPr/>
          </p:nvSpPr>
          <p:spPr>
            <a:xfrm flipH="1">
              <a:off x="1828926"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19" name="Google Shape;1819;p6"/>
            <p:cNvSpPr/>
            <p:nvPr/>
          </p:nvSpPr>
          <p:spPr>
            <a:xfrm>
              <a:off x="13932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0" name="Google Shape;1820;p6"/>
            <p:cNvSpPr/>
            <p:nvPr/>
          </p:nvSpPr>
          <p:spPr>
            <a:xfrm flipH="1">
              <a:off x="1500297"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1" name="Google Shape;1821;p6"/>
            <p:cNvSpPr/>
            <p:nvPr/>
          </p:nvSpPr>
          <p:spPr>
            <a:xfrm>
              <a:off x="10645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2" name="Google Shape;1822;p6"/>
            <p:cNvSpPr/>
            <p:nvPr/>
          </p:nvSpPr>
          <p:spPr>
            <a:xfrm>
              <a:off x="73843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3" name="Google Shape;1823;p6"/>
            <p:cNvSpPr/>
            <p:nvPr/>
          </p:nvSpPr>
          <p:spPr>
            <a:xfrm flipH="1">
              <a:off x="1171668"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4" name="Google Shape;1824;p6"/>
            <p:cNvSpPr/>
            <p:nvPr/>
          </p:nvSpPr>
          <p:spPr>
            <a:xfrm flipH="1">
              <a:off x="84552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5" name="Google Shape;1825;p6"/>
            <p:cNvSpPr/>
            <p:nvPr/>
          </p:nvSpPr>
          <p:spPr>
            <a:xfrm>
              <a:off x="40980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6" name="Google Shape;1826;p6"/>
            <p:cNvSpPr/>
            <p:nvPr/>
          </p:nvSpPr>
          <p:spPr>
            <a:xfrm>
              <a:off x="8366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7" name="Google Shape;1827;p6"/>
            <p:cNvSpPr/>
            <p:nvPr/>
          </p:nvSpPr>
          <p:spPr>
            <a:xfrm flipH="1">
              <a:off x="516899"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1828" name="Google Shape;1828;p6"/>
            <p:cNvSpPr/>
            <p:nvPr/>
          </p:nvSpPr>
          <p:spPr>
            <a:xfrm flipH="1">
              <a:off x="19075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764"/>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grpSp>
      <p:sp>
        <p:nvSpPr>
          <p:cNvPr id="1829" name="Google Shape;1829;p6"/>
          <p:cNvSpPr/>
          <p:nvPr/>
        </p:nvSpPr>
        <p:spPr>
          <a:xfrm>
            <a:off x="0" y="0"/>
            <a:ext cx="12192000" cy="6858000"/>
          </a:xfrm>
          <a:prstGeom prst="rect">
            <a:avLst/>
          </a:prstGeom>
          <a:solidFill>
            <a:schemeClr val="lt1">
              <a:alpha val="49803"/>
            </a:scheme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p Sub | Title">
  <p:cSld name="Top Sub | Title">
    <p:spTree>
      <p:nvGrpSpPr>
        <p:cNvPr id="1830" name="Shape 1830"/>
        <p:cNvGrpSpPr/>
        <p:nvPr/>
      </p:nvGrpSpPr>
      <p:grpSpPr>
        <a:xfrm>
          <a:off x="0" y="0"/>
          <a:ext cx="0" cy="0"/>
          <a:chOff x="0" y="0"/>
          <a:chExt cx="0" cy="0"/>
        </a:xfrm>
      </p:grpSpPr>
      <p:sp>
        <p:nvSpPr>
          <p:cNvPr id="1831" name="Google Shape;1831;p7"/>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2" name="Google Shape;1832;p7"/>
          <p:cNvSpPr txBox="1"/>
          <p:nvPr>
            <p:ph idx="1" type="body"/>
          </p:nvPr>
        </p:nvSpPr>
        <p:spPr>
          <a:xfrm>
            <a:off x="269240" y="-541796"/>
            <a:ext cx="11656060" cy="350865"/>
          </a:xfrm>
          <a:prstGeom prst="rect">
            <a:avLst/>
          </a:prstGeom>
          <a:noFill/>
          <a:ln>
            <a:noFill/>
          </a:ln>
        </p:spPr>
        <p:txBody>
          <a:bodyPr anchorCtr="0" anchor="t" bIns="91425" lIns="146300" spcFirstLastPara="1" rIns="146300" wrap="square" tIns="91425"/>
          <a:lstStyle>
            <a:lvl1pPr indent="-297180" lvl="0" marL="457200" algn="l">
              <a:lnSpc>
                <a:spcPct val="90000"/>
              </a:lnSpc>
              <a:spcBef>
                <a:spcPts val="240"/>
              </a:spcBef>
              <a:spcAft>
                <a:spcPts val="0"/>
              </a:spcAft>
              <a:buClr>
                <a:schemeClr val="dk1"/>
              </a:buClr>
              <a:buSzPts val="1080"/>
              <a:buChar char="•"/>
              <a:defRPr b="0" sz="1200">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1833" name="Shape 1833"/>
        <p:cNvGrpSpPr/>
        <p:nvPr/>
      </p:nvGrpSpPr>
      <p:grpSpPr>
        <a:xfrm>
          <a:off x="0" y="0"/>
          <a:ext cx="0" cy="0"/>
          <a:chOff x="0" y="0"/>
          <a:chExt cx="0" cy="0"/>
        </a:xfrm>
      </p:grpSpPr>
      <p:sp>
        <p:nvSpPr>
          <p:cNvPr id="1834" name="Google Shape;1834;p8"/>
          <p:cNvSpPr txBox="1"/>
          <p:nvPr>
            <p:ph type="title"/>
          </p:nvPr>
        </p:nvSpPr>
        <p:spPr>
          <a:xfrm>
            <a:off x="361536" y="367689"/>
            <a:ext cx="11487562" cy="549987"/>
          </a:xfrm>
          <a:prstGeom prst="rect">
            <a:avLst/>
          </a:prstGeom>
          <a:noFill/>
          <a:ln>
            <a:noFill/>
          </a:ln>
        </p:spPr>
        <p:txBody>
          <a:bodyPr anchorCtr="0" anchor="t" bIns="91425" lIns="91425" spcFirstLastPara="1" rIns="91425" wrap="square" tIns="91425"/>
          <a:lstStyle>
            <a:lvl1pPr lvl="0" marR="0" algn="l">
              <a:lnSpc>
                <a:spcPct val="90000"/>
              </a:lnSpc>
              <a:spcBef>
                <a:spcPts val="750"/>
              </a:spcBef>
              <a:spcAft>
                <a:spcPts val="0"/>
              </a:spcAft>
              <a:buClr>
                <a:srgbClr val="3F3F3F"/>
              </a:buClr>
              <a:buSzPts val="3600"/>
              <a:buFont typeface="Arial"/>
              <a:buNone/>
              <a:defRPr b="1" i="0" sz="3600" u="none" cap="none" strike="noStrike">
                <a:solidFill>
                  <a:srgbClr val="3F3F3F"/>
                </a:solidFill>
                <a:latin typeface="Source Sans Pro SemiBold"/>
                <a:ea typeface="Source Sans Pro SemiBold"/>
                <a:cs typeface="Source Sans Pro SemiBold"/>
                <a:sym typeface="Source Sans Pro SemiBold"/>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35" name="Google Shape;1835;p8"/>
          <p:cNvSpPr txBox="1"/>
          <p:nvPr>
            <p:ph idx="1" type="body"/>
          </p:nvPr>
        </p:nvSpPr>
        <p:spPr>
          <a:xfrm>
            <a:off x="365694" y="1094898"/>
            <a:ext cx="3711004" cy="541206"/>
          </a:xfrm>
          <a:prstGeom prst="rect">
            <a:avLst/>
          </a:prstGeom>
          <a:noFill/>
          <a:ln>
            <a:noFill/>
          </a:ln>
        </p:spPr>
        <p:txBody>
          <a:bodyPr anchorCtr="0" anchor="t" bIns="91425" lIns="91425" spcFirstLastPara="1" rIns="91425" wrap="square" tIns="91425"/>
          <a:lstStyle>
            <a:lvl1pPr indent="-393700" lvl="0" marL="457200" marR="0" algn="l">
              <a:lnSpc>
                <a:spcPct val="90000"/>
              </a:lnSpc>
              <a:spcBef>
                <a:spcPts val="0"/>
              </a:spcBef>
              <a:spcAft>
                <a:spcPts val="0"/>
              </a:spcAft>
              <a:buClr>
                <a:srgbClr val="7F7F7F"/>
              </a:buClr>
              <a:buSzPts val="2600"/>
              <a:buFont typeface="Arial"/>
              <a:buChar char="•"/>
              <a:defRPr b="0" i="0" sz="2600">
                <a:solidFill>
                  <a:srgbClr val="3F3F3F"/>
                </a:solidFill>
                <a:latin typeface="Source Sans Pro"/>
                <a:ea typeface="Source Sans Pro"/>
                <a:cs typeface="Source Sans Pro"/>
                <a:sym typeface="Source Sans Pro"/>
              </a:defRPr>
            </a:lvl1pPr>
            <a:lvl2pPr indent="-355600" lvl="1" marL="914400" marR="0" algn="l">
              <a:lnSpc>
                <a:spcPct val="90000"/>
              </a:lnSpc>
              <a:spcBef>
                <a:spcPts val="6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2900" lvl="2" marL="1371600" marR="0" algn="l">
              <a:lnSpc>
                <a:spcPct val="90000"/>
              </a:lnSpc>
              <a:spcBef>
                <a:spcPts val="600"/>
              </a:spcBef>
              <a:spcAft>
                <a:spcPts val="0"/>
              </a:spcAft>
              <a:buClr>
                <a:srgbClr val="7F7F7F"/>
              </a:buClr>
              <a:buSzPts val="1800"/>
              <a:buFont typeface="Arial"/>
              <a:buChar char="•"/>
              <a:defRPr b="0" i="0" sz="1800" u="none" cap="none" strike="noStrike">
                <a:solidFill>
                  <a:srgbClr val="3F3F3F"/>
                </a:solidFill>
                <a:latin typeface="Source Sans Pro"/>
                <a:ea typeface="Source Sans Pro"/>
                <a:cs typeface="Source Sans Pro"/>
                <a:sym typeface="Source Sans Pro"/>
              </a:defRPr>
            </a:lvl3pPr>
            <a:lvl4pPr indent="-342900" lvl="3" marL="1828800" marR="0" algn="l">
              <a:lnSpc>
                <a:spcPct val="90000"/>
              </a:lnSpc>
              <a:spcBef>
                <a:spcPts val="600"/>
              </a:spcBef>
              <a:spcAft>
                <a:spcPts val="0"/>
              </a:spcAft>
              <a:buClr>
                <a:srgbClr val="7F7F7F"/>
              </a:buClr>
              <a:buSzPts val="1800"/>
              <a:buFont typeface="Arial"/>
              <a:buChar char="–"/>
              <a:defRPr b="0" i="0" sz="1800" u="none" cap="none" strike="noStrike">
                <a:solidFill>
                  <a:srgbClr val="3F3F3F"/>
                </a:solidFill>
                <a:latin typeface="Source Sans Pro"/>
                <a:ea typeface="Source Sans Pro"/>
                <a:cs typeface="Source Sans Pro"/>
                <a:sym typeface="Source Sans Pro"/>
              </a:defRPr>
            </a:lvl4pPr>
            <a:lvl5pPr indent="-342900" lvl="4" marL="2286000" marR="0" algn="l">
              <a:lnSpc>
                <a:spcPct val="90000"/>
              </a:lnSpc>
              <a:spcBef>
                <a:spcPts val="600"/>
              </a:spcBef>
              <a:spcAft>
                <a:spcPts val="0"/>
              </a:spcAft>
              <a:buClr>
                <a:srgbClr val="7F7F7F"/>
              </a:buClr>
              <a:buSzPts val="1800"/>
              <a:buFont typeface="Arial"/>
              <a:buChar char="•"/>
              <a:defRPr b="0" i="0" sz="1800" u="none" cap="none" strike="noStrike">
                <a:solidFill>
                  <a:srgbClr val="3F3F3F"/>
                </a:solidFill>
                <a:latin typeface="Source Sans Pro"/>
                <a:ea typeface="Source Sans Pro"/>
                <a:cs typeface="Source Sans Pro"/>
                <a:sym typeface="Source Sans Pro"/>
              </a:defRPr>
            </a:lvl5pPr>
            <a:lvl6pPr indent="-278638" lvl="5" marL="2743200" marR="0" algn="l">
              <a:lnSpc>
                <a:spcPct val="90000"/>
              </a:lnSpc>
              <a:spcBef>
                <a:spcPts val="600"/>
              </a:spcBef>
              <a:spcAft>
                <a:spcPts val="0"/>
              </a:spcAft>
              <a:buClr>
                <a:schemeClr val="dk1"/>
              </a:buClr>
              <a:buSzPts val="788"/>
              <a:buFont typeface="Arial"/>
              <a:buChar char="■"/>
              <a:defRPr b="0" i="0" sz="788" u="none" cap="none" strike="noStrike">
                <a:solidFill>
                  <a:schemeClr val="dk1"/>
                </a:solidFill>
                <a:latin typeface="Source Sans Pro"/>
                <a:ea typeface="Source Sans Pro"/>
                <a:cs typeface="Source Sans Pro"/>
                <a:sym typeface="Source Sans Pro"/>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1836" name="Google Shape;1836;p8"/>
          <p:cNvSpPr txBox="1"/>
          <p:nvPr>
            <p:ph idx="2" type="body"/>
          </p:nvPr>
        </p:nvSpPr>
        <p:spPr>
          <a:xfrm>
            <a:off x="4248085" y="1094898"/>
            <a:ext cx="3711004" cy="541206"/>
          </a:xfrm>
          <a:prstGeom prst="rect">
            <a:avLst/>
          </a:prstGeom>
          <a:noFill/>
          <a:ln>
            <a:noFill/>
          </a:ln>
        </p:spPr>
        <p:txBody>
          <a:bodyPr anchorCtr="0" anchor="t" bIns="91425" lIns="91425" spcFirstLastPara="1" rIns="91425" wrap="square" tIns="91425"/>
          <a:lstStyle>
            <a:lvl1pPr indent="-393700" lvl="0" marL="457200" marR="0" algn="l">
              <a:lnSpc>
                <a:spcPct val="90000"/>
              </a:lnSpc>
              <a:spcBef>
                <a:spcPts val="0"/>
              </a:spcBef>
              <a:spcAft>
                <a:spcPts val="0"/>
              </a:spcAft>
              <a:buClr>
                <a:srgbClr val="7F7F7F"/>
              </a:buClr>
              <a:buSzPts val="2600"/>
              <a:buFont typeface="Arial"/>
              <a:buChar char="•"/>
              <a:defRPr b="0" i="0" sz="2600">
                <a:solidFill>
                  <a:srgbClr val="3F3F3F"/>
                </a:solidFill>
                <a:latin typeface="Source Sans Pro"/>
                <a:ea typeface="Source Sans Pro"/>
                <a:cs typeface="Source Sans Pro"/>
                <a:sym typeface="Source Sans Pro"/>
              </a:defRPr>
            </a:lvl1pPr>
            <a:lvl2pPr indent="-355600" lvl="1" marL="914400" marR="0" algn="l">
              <a:lnSpc>
                <a:spcPct val="90000"/>
              </a:lnSpc>
              <a:spcBef>
                <a:spcPts val="6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2900" lvl="2" marL="1371600" marR="0" algn="l">
              <a:lnSpc>
                <a:spcPct val="90000"/>
              </a:lnSpc>
              <a:spcBef>
                <a:spcPts val="600"/>
              </a:spcBef>
              <a:spcAft>
                <a:spcPts val="0"/>
              </a:spcAft>
              <a:buClr>
                <a:srgbClr val="7F7F7F"/>
              </a:buClr>
              <a:buSzPts val="1800"/>
              <a:buFont typeface="Arial"/>
              <a:buChar char="•"/>
              <a:defRPr b="0" i="0" sz="1800" u="none" cap="none" strike="noStrike">
                <a:solidFill>
                  <a:srgbClr val="3F3F3F"/>
                </a:solidFill>
                <a:latin typeface="Source Sans Pro"/>
                <a:ea typeface="Source Sans Pro"/>
                <a:cs typeface="Source Sans Pro"/>
                <a:sym typeface="Source Sans Pro"/>
              </a:defRPr>
            </a:lvl3pPr>
            <a:lvl4pPr indent="-342900" lvl="3" marL="1828800" marR="0" algn="l">
              <a:lnSpc>
                <a:spcPct val="90000"/>
              </a:lnSpc>
              <a:spcBef>
                <a:spcPts val="600"/>
              </a:spcBef>
              <a:spcAft>
                <a:spcPts val="0"/>
              </a:spcAft>
              <a:buClr>
                <a:srgbClr val="7F7F7F"/>
              </a:buClr>
              <a:buSzPts val="1800"/>
              <a:buFont typeface="Arial"/>
              <a:buChar char="–"/>
              <a:defRPr b="0" i="0" sz="1800" u="none" cap="none" strike="noStrike">
                <a:solidFill>
                  <a:srgbClr val="3F3F3F"/>
                </a:solidFill>
                <a:latin typeface="Source Sans Pro"/>
                <a:ea typeface="Source Sans Pro"/>
                <a:cs typeface="Source Sans Pro"/>
                <a:sym typeface="Source Sans Pro"/>
              </a:defRPr>
            </a:lvl4pPr>
            <a:lvl5pPr indent="-342900" lvl="4" marL="2286000" marR="0" algn="l">
              <a:lnSpc>
                <a:spcPct val="90000"/>
              </a:lnSpc>
              <a:spcBef>
                <a:spcPts val="600"/>
              </a:spcBef>
              <a:spcAft>
                <a:spcPts val="0"/>
              </a:spcAft>
              <a:buClr>
                <a:srgbClr val="7F7F7F"/>
              </a:buClr>
              <a:buSzPts val="1800"/>
              <a:buFont typeface="Arial"/>
              <a:buChar char="•"/>
              <a:defRPr b="0" i="0" sz="1800" u="none" cap="none" strike="noStrike">
                <a:solidFill>
                  <a:srgbClr val="3F3F3F"/>
                </a:solidFill>
                <a:latin typeface="Source Sans Pro"/>
                <a:ea typeface="Source Sans Pro"/>
                <a:cs typeface="Source Sans Pro"/>
                <a:sym typeface="Source Sans Pro"/>
              </a:defRPr>
            </a:lvl5pPr>
            <a:lvl6pPr indent="-278638" lvl="5" marL="2743200" marR="0" algn="l">
              <a:lnSpc>
                <a:spcPct val="90000"/>
              </a:lnSpc>
              <a:spcBef>
                <a:spcPts val="600"/>
              </a:spcBef>
              <a:spcAft>
                <a:spcPts val="0"/>
              </a:spcAft>
              <a:buClr>
                <a:schemeClr val="dk1"/>
              </a:buClr>
              <a:buSzPts val="788"/>
              <a:buFont typeface="Arial"/>
              <a:buChar char="■"/>
              <a:defRPr b="0" i="0" sz="788" u="none" cap="none" strike="noStrike">
                <a:solidFill>
                  <a:schemeClr val="dk1"/>
                </a:solidFill>
                <a:latin typeface="Source Sans Pro"/>
                <a:ea typeface="Source Sans Pro"/>
                <a:cs typeface="Source Sans Pro"/>
                <a:sym typeface="Source Sans Pro"/>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1837" name="Google Shape;1837;p8"/>
          <p:cNvSpPr txBox="1"/>
          <p:nvPr>
            <p:ph idx="3" type="body"/>
          </p:nvPr>
        </p:nvSpPr>
        <p:spPr>
          <a:xfrm>
            <a:off x="8130475" y="1094898"/>
            <a:ext cx="3711004" cy="541206"/>
          </a:xfrm>
          <a:prstGeom prst="rect">
            <a:avLst/>
          </a:prstGeom>
          <a:noFill/>
          <a:ln>
            <a:noFill/>
          </a:ln>
        </p:spPr>
        <p:txBody>
          <a:bodyPr anchorCtr="0" anchor="t" bIns="91425" lIns="91425" spcFirstLastPara="1" rIns="91425" wrap="square" tIns="91425"/>
          <a:lstStyle>
            <a:lvl1pPr indent="-393700" lvl="0" marL="457200" marR="0" algn="l">
              <a:lnSpc>
                <a:spcPct val="90000"/>
              </a:lnSpc>
              <a:spcBef>
                <a:spcPts val="0"/>
              </a:spcBef>
              <a:spcAft>
                <a:spcPts val="0"/>
              </a:spcAft>
              <a:buClr>
                <a:srgbClr val="7F7F7F"/>
              </a:buClr>
              <a:buSzPts val="2600"/>
              <a:buFont typeface="Arial"/>
              <a:buChar char="•"/>
              <a:defRPr b="0" i="0" sz="2600">
                <a:solidFill>
                  <a:srgbClr val="3F3F3F"/>
                </a:solidFill>
                <a:latin typeface="Source Sans Pro"/>
                <a:ea typeface="Source Sans Pro"/>
                <a:cs typeface="Source Sans Pro"/>
                <a:sym typeface="Source Sans Pro"/>
              </a:defRPr>
            </a:lvl1pPr>
            <a:lvl2pPr indent="-355600" lvl="1" marL="914400" marR="0" algn="l">
              <a:lnSpc>
                <a:spcPct val="90000"/>
              </a:lnSpc>
              <a:spcBef>
                <a:spcPts val="6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2900" lvl="2" marL="1371600" marR="0" algn="l">
              <a:lnSpc>
                <a:spcPct val="90000"/>
              </a:lnSpc>
              <a:spcBef>
                <a:spcPts val="600"/>
              </a:spcBef>
              <a:spcAft>
                <a:spcPts val="0"/>
              </a:spcAft>
              <a:buClr>
                <a:srgbClr val="7F7F7F"/>
              </a:buClr>
              <a:buSzPts val="1800"/>
              <a:buFont typeface="Arial"/>
              <a:buChar char="•"/>
              <a:defRPr b="0" i="0" sz="1800" u="none" cap="none" strike="noStrike">
                <a:solidFill>
                  <a:srgbClr val="3F3F3F"/>
                </a:solidFill>
                <a:latin typeface="Source Sans Pro"/>
                <a:ea typeface="Source Sans Pro"/>
                <a:cs typeface="Source Sans Pro"/>
                <a:sym typeface="Source Sans Pro"/>
              </a:defRPr>
            </a:lvl3pPr>
            <a:lvl4pPr indent="-342900" lvl="3" marL="1828800" marR="0" algn="l">
              <a:lnSpc>
                <a:spcPct val="90000"/>
              </a:lnSpc>
              <a:spcBef>
                <a:spcPts val="600"/>
              </a:spcBef>
              <a:spcAft>
                <a:spcPts val="0"/>
              </a:spcAft>
              <a:buClr>
                <a:srgbClr val="7F7F7F"/>
              </a:buClr>
              <a:buSzPts val="1800"/>
              <a:buFont typeface="Arial"/>
              <a:buChar char="–"/>
              <a:defRPr b="0" i="0" sz="1800" u="none" cap="none" strike="noStrike">
                <a:solidFill>
                  <a:srgbClr val="3F3F3F"/>
                </a:solidFill>
                <a:latin typeface="Source Sans Pro"/>
                <a:ea typeface="Source Sans Pro"/>
                <a:cs typeface="Source Sans Pro"/>
                <a:sym typeface="Source Sans Pro"/>
              </a:defRPr>
            </a:lvl4pPr>
            <a:lvl5pPr indent="-342900" lvl="4" marL="2286000" marR="0" algn="l">
              <a:lnSpc>
                <a:spcPct val="90000"/>
              </a:lnSpc>
              <a:spcBef>
                <a:spcPts val="600"/>
              </a:spcBef>
              <a:spcAft>
                <a:spcPts val="0"/>
              </a:spcAft>
              <a:buClr>
                <a:srgbClr val="7F7F7F"/>
              </a:buClr>
              <a:buSzPts val="1800"/>
              <a:buFont typeface="Arial"/>
              <a:buChar char="•"/>
              <a:defRPr b="0" i="0" sz="1800" u="none" cap="none" strike="noStrike">
                <a:solidFill>
                  <a:srgbClr val="3F3F3F"/>
                </a:solidFill>
                <a:latin typeface="Source Sans Pro"/>
                <a:ea typeface="Source Sans Pro"/>
                <a:cs typeface="Source Sans Pro"/>
                <a:sym typeface="Source Sans Pro"/>
              </a:defRPr>
            </a:lvl5pPr>
            <a:lvl6pPr indent="-278638" lvl="5" marL="2743200" marR="0" algn="l">
              <a:lnSpc>
                <a:spcPct val="90000"/>
              </a:lnSpc>
              <a:spcBef>
                <a:spcPts val="600"/>
              </a:spcBef>
              <a:spcAft>
                <a:spcPts val="0"/>
              </a:spcAft>
              <a:buClr>
                <a:schemeClr val="dk1"/>
              </a:buClr>
              <a:buSzPts val="788"/>
              <a:buFont typeface="Arial"/>
              <a:buChar char="■"/>
              <a:defRPr b="0" i="0" sz="788" u="none" cap="none" strike="noStrike">
                <a:solidFill>
                  <a:schemeClr val="dk1"/>
                </a:solidFill>
                <a:latin typeface="Source Sans Pro"/>
                <a:ea typeface="Source Sans Pro"/>
                <a:cs typeface="Source Sans Pro"/>
                <a:sym typeface="Source Sans Pro"/>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1838" name="Google Shape;1838;p8"/>
          <p:cNvSpPr txBox="1"/>
          <p:nvPr>
            <p:ph idx="12" type="sldNum"/>
          </p:nvPr>
        </p:nvSpPr>
        <p:spPr>
          <a:xfrm>
            <a:off x="11581968" y="6446442"/>
            <a:ext cx="342899" cy="297256"/>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000">
                <a:solidFill>
                  <a:srgbClr val="262626"/>
                </a:solidFill>
                <a:latin typeface="Source Sans Pro Light"/>
                <a:ea typeface="Source Sans Pro Light"/>
                <a:cs typeface="Source Sans Pro Light"/>
                <a:sym typeface="Source Sans Pro Light"/>
              </a:defRPr>
            </a:lvl1pPr>
            <a:lvl2pPr indent="0" lvl="1" marL="0" marR="0" rtl="0" algn="r">
              <a:spcBef>
                <a:spcPts val="0"/>
              </a:spcBef>
              <a:buNone/>
              <a:defRPr sz="1000">
                <a:solidFill>
                  <a:srgbClr val="262626"/>
                </a:solidFill>
                <a:latin typeface="Source Sans Pro Light"/>
                <a:ea typeface="Source Sans Pro Light"/>
                <a:cs typeface="Source Sans Pro Light"/>
                <a:sym typeface="Source Sans Pro Light"/>
              </a:defRPr>
            </a:lvl2pPr>
            <a:lvl3pPr indent="0" lvl="2" marL="0" marR="0" rtl="0" algn="r">
              <a:spcBef>
                <a:spcPts val="0"/>
              </a:spcBef>
              <a:buNone/>
              <a:defRPr sz="1000">
                <a:solidFill>
                  <a:srgbClr val="262626"/>
                </a:solidFill>
                <a:latin typeface="Source Sans Pro Light"/>
                <a:ea typeface="Source Sans Pro Light"/>
                <a:cs typeface="Source Sans Pro Light"/>
                <a:sym typeface="Source Sans Pro Light"/>
              </a:defRPr>
            </a:lvl3pPr>
            <a:lvl4pPr indent="0" lvl="3" marL="0" marR="0" rtl="0" algn="r">
              <a:spcBef>
                <a:spcPts val="0"/>
              </a:spcBef>
              <a:buNone/>
              <a:defRPr sz="1000">
                <a:solidFill>
                  <a:srgbClr val="262626"/>
                </a:solidFill>
                <a:latin typeface="Source Sans Pro Light"/>
                <a:ea typeface="Source Sans Pro Light"/>
                <a:cs typeface="Source Sans Pro Light"/>
                <a:sym typeface="Source Sans Pro Light"/>
              </a:defRPr>
            </a:lvl4pPr>
            <a:lvl5pPr indent="0" lvl="4" marL="0" marR="0" rtl="0" algn="r">
              <a:spcBef>
                <a:spcPts val="0"/>
              </a:spcBef>
              <a:buNone/>
              <a:defRPr sz="1000">
                <a:solidFill>
                  <a:srgbClr val="262626"/>
                </a:solidFill>
                <a:latin typeface="Source Sans Pro Light"/>
                <a:ea typeface="Source Sans Pro Light"/>
                <a:cs typeface="Source Sans Pro Light"/>
                <a:sym typeface="Source Sans Pro Light"/>
              </a:defRPr>
            </a:lvl5pPr>
            <a:lvl6pPr indent="0" lvl="5" marL="0" marR="0" rtl="0" algn="r">
              <a:spcBef>
                <a:spcPts val="0"/>
              </a:spcBef>
              <a:buNone/>
              <a:defRPr sz="1000">
                <a:solidFill>
                  <a:srgbClr val="262626"/>
                </a:solidFill>
                <a:latin typeface="Source Sans Pro Light"/>
                <a:ea typeface="Source Sans Pro Light"/>
                <a:cs typeface="Source Sans Pro Light"/>
                <a:sym typeface="Source Sans Pro Light"/>
              </a:defRPr>
            </a:lvl6pPr>
            <a:lvl7pPr indent="0" lvl="6" marL="0" marR="0" rtl="0" algn="r">
              <a:spcBef>
                <a:spcPts val="0"/>
              </a:spcBef>
              <a:buNone/>
              <a:defRPr sz="1000">
                <a:solidFill>
                  <a:srgbClr val="262626"/>
                </a:solidFill>
                <a:latin typeface="Source Sans Pro Light"/>
                <a:ea typeface="Source Sans Pro Light"/>
                <a:cs typeface="Source Sans Pro Light"/>
                <a:sym typeface="Source Sans Pro Light"/>
              </a:defRPr>
            </a:lvl7pPr>
            <a:lvl8pPr indent="0" lvl="7" marL="0" marR="0" rtl="0" algn="r">
              <a:spcBef>
                <a:spcPts val="0"/>
              </a:spcBef>
              <a:buNone/>
              <a:defRPr sz="1000">
                <a:solidFill>
                  <a:srgbClr val="262626"/>
                </a:solidFill>
                <a:latin typeface="Source Sans Pro Light"/>
                <a:ea typeface="Source Sans Pro Light"/>
                <a:cs typeface="Source Sans Pro Light"/>
                <a:sym typeface="Source Sans Pro Light"/>
              </a:defRPr>
            </a:lvl8pPr>
            <a:lvl9pPr indent="0" lvl="8" marL="0" marR="0" rtl="0" algn="r">
              <a:spcBef>
                <a:spcPts val="0"/>
              </a:spcBef>
              <a:buNone/>
              <a:defRPr sz="1000">
                <a:solidFill>
                  <a:srgbClr val="262626"/>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39" name="Shape 1839"/>
        <p:cNvGrpSpPr/>
        <p:nvPr/>
      </p:nvGrpSpPr>
      <p:grpSpPr>
        <a:xfrm>
          <a:off x="0" y="0"/>
          <a:ext cx="0" cy="0"/>
          <a:chOff x="0" y="0"/>
          <a:chExt cx="0" cy="0"/>
        </a:xfrm>
      </p:grpSpPr>
      <p:sp>
        <p:nvSpPr>
          <p:cNvPr id="1840" name="Google Shape;1840;p9"/>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lstStyle>
            <a:lvl1pPr lvl="0" algn="l">
              <a:lnSpc>
                <a:spcPct val="90000"/>
              </a:lnSpc>
              <a:spcBef>
                <a:spcPts val="0"/>
              </a:spcBef>
              <a:spcAft>
                <a:spcPts val="0"/>
              </a:spcAft>
              <a:buClr>
                <a:schemeClr val="dk1"/>
              </a:buClr>
              <a:buSzPts val="4704"/>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1" name="Google Shape;1841;p9"/>
          <p:cNvSpPr txBox="1"/>
          <p:nvPr>
            <p:ph idx="1" type="body"/>
          </p:nvPr>
        </p:nvSpPr>
        <p:spPr>
          <a:xfrm>
            <a:off x="415600" y="1536633"/>
            <a:ext cx="11360800" cy="700418"/>
          </a:xfrm>
          <a:prstGeom prst="rect">
            <a:avLst/>
          </a:prstGeom>
          <a:noFill/>
          <a:ln>
            <a:noFill/>
          </a:ln>
        </p:spPr>
        <p:txBody>
          <a:bodyPr anchorCtr="0" anchor="t" bIns="91425" lIns="91425" spcFirstLastPara="1" rIns="91425" wrap="square" tIns="91425"/>
          <a:lstStyle>
            <a:lvl1pPr indent="-441426" lvl="0" marL="457200" algn="l">
              <a:lnSpc>
                <a:spcPct val="90000"/>
              </a:lnSpc>
              <a:spcBef>
                <a:spcPts val="0"/>
              </a:spcBef>
              <a:spcAft>
                <a:spcPts val="0"/>
              </a:spcAft>
              <a:buClr>
                <a:schemeClr val="dk1"/>
              </a:buClr>
              <a:buSzPts val="3352"/>
              <a:buChar char="•"/>
              <a:defRPr/>
            </a:lvl1pPr>
            <a:lvl2pPr indent="-363073" lvl="1" marL="914400" algn="l">
              <a:lnSpc>
                <a:spcPct val="90000"/>
              </a:lnSpc>
              <a:spcBef>
                <a:spcPts val="0"/>
              </a:spcBef>
              <a:spcAft>
                <a:spcPts val="0"/>
              </a:spcAft>
              <a:buClr>
                <a:schemeClr val="dk1"/>
              </a:buClr>
              <a:buSzPts val="2118"/>
              <a:buChar char="•"/>
              <a:defRPr/>
            </a:lvl2pPr>
            <a:lvl3pPr indent="-340671" lvl="2" marL="1371600" algn="l">
              <a:lnSpc>
                <a:spcPct val="90000"/>
              </a:lnSpc>
              <a:spcBef>
                <a:spcPts val="0"/>
              </a:spcBef>
              <a:spcAft>
                <a:spcPts val="0"/>
              </a:spcAft>
              <a:buClr>
                <a:schemeClr val="dk1"/>
              </a:buClr>
              <a:buSzPts val="1765"/>
              <a:buChar char="•"/>
              <a:defRPr/>
            </a:lvl3pPr>
            <a:lvl4pPr indent="-329469" lvl="3" marL="1828800" algn="l">
              <a:lnSpc>
                <a:spcPct val="90000"/>
              </a:lnSpc>
              <a:spcBef>
                <a:spcPts val="0"/>
              </a:spcBef>
              <a:spcAft>
                <a:spcPts val="0"/>
              </a:spcAft>
              <a:buClr>
                <a:schemeClr val="dk1"/>
              </a:buClr>
              <a:buSzPts val="1589"/>
              <a:buChar char="•"/>
              <a:defRPr/>
            </a:lvl4pPr>
            <a:lvl5pPr indent="-329469" lvl="4" marL="2286000" algn="l">
              <a:lnSpc>
                <a:spcPct val="90000"/>
              </a:lnSpc>
              <a:spcBef>
                <a:spcPts val="0"/>
              </a:spcBef>
              <a:spcAft>
                <a:spcPts val="0"/>
              </a:spcAft>
              <a:buClr>
                <a:schemeClr val="dk1"/>
              </a:buClr>
              <a:buSzPts val="1589"/>
              <a:buChar char="•"/>
              <a:defRPr/>
            </a:lvl5pPr>
            <a:lvl6pPr indent="-353123" lvl="5" marL="2743200" algn="l">
              <a:spcBef>
                <a:spcPts val="0"/>
              </a:spcBef>
              <a:spcAft>
                <a:spcPts val="0"/>
              </a:spcAft>
              <a:buClr>
                <a:schemeClr val="dk1"/>
              </a:buClr>
              <a:buSzPts val="1961"/>
              <a:buChar char="•"/>
              <a:defRPr/>
            </a:lvl6pPr>
            <a:lvl7pPr indent="-353123" lvl="6" marL="3200400" algn="l">
              <a:spcBef>
                <a:spcPts val="0"/>
              </a:spcBef>
              <a:spcAft>
                <a:spcPts val="0"/>
              </a:spcAft>
              <a:buClr>
                <a:schemeClr val="dk1"/>
              </a:buClr>
              <a:buSzPts val="1961"/>
              <a:buChar char="•"/>
              <a:defRPr/>
            </a:lvl7pPr>
            <a:lvl8pPr indent="-353123" lvl="7" marL="3657600" algn="l">
              <a:spcBef>
                <a:spcPts val="0"/>
              </a:spcBef>
              <a:spcAft>
                <a:spcPts val="0"/>
              </a:spcAft>
              <a:buClr>
                <a:schemeClr val="dk1"/>
              </a:buClr>
              <a:buSzPts val="1961"/>
              <a:buChar char="•"/>
              <a:defRPr/>
            </a:lvl8pPr>
            <a:lvl9pPr indent="-353123" lvl="8" marL="4114800" algn="l">
              <a:spcBef>
                <a:spcPts val="0"/>
              </a:spcBef>
              <a:spcAft>
                <a:spcPts val="0"/>
              </a:spcAft>
              <a:buClr>
                <a:schemeClr val="dk1"/>
              </a:buClr>
              <a:buSzPts val="1961"/>
              <a:buChar char="•"/>
              <a:defRPr/>
            </a:lvl9pPr>
          </a:lstStyle>
          <a:p/>
        </p:txBody>
      </p:sp>
      <p:sp>
        <p:nvSpPr>
          <p:cNvPr id="1842" name="Google Shape;1842;p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buNone/>
              <a:defRPr sz="1800">
                <a:solidFill>
                  <a:schemeClr val="dk1"/>
                </a:solidFill>
                <a:latin typeface="Quattrocento Sans"/>
                <a:ea typeface="Quattrocento Sans"/>
                <a:cs typeface="Quattrocento Sans"/>
                <a:sym typeface="Quattrocento Sans"/>
              </a:defRPr>
            </a:lvl1pPr>
            <a:lvl2pPr indent="0" lvl="1" marL="0" marR="0" rtl="0" algn="l">
              <a:spcBef>
                <a:spcPts val="0"/>
              </a:spcBef>
              <a:buNone/>
              <a:defRPr sz="1800">
                <a:solidFill>
                  <a:schemeClr val="dk1"/>
                </a:solidFill>
                <a:latin typeface="Quattrocento Sans"/>
                <a:ea typeface="Quattrocento Sans"/>
                <a:cs typeface="Quattrocento Sans"/>
                <a:sym typeface="Quattrocento Sans"/>
              </a:defRPr>
            </a:lvl2pPr>
            <a:lvl3pPr indent="0" lvl="2" marL="0" marR="0" rtl="0" algn="l">
              <a:spcBef>
                <a:spcPts val="0"/>
              </a:spcBef>
              <a:buNone/>
              <a:defRPr sz="1800">
                <a:solidFill>
                  <a:schemeClr val="dk1"/>
                </a:solidFill>
                <a:latin typeface="Quattrocento Sans"/>
                <a:ea typeface="Quattrocento Sans"/>
                <a:cs typeface="Quattrocento Sans"/>
                <a:sym typeface="Quattrocento Sans"/>
              </a:defRPr>
            </a:lvl3pPr>
            <a:lvl4pPr indent="0" lvl="3" marL="0" marR="0" rtl="0" algn="l">
              <a:spcBef>
                <a:spcPts val="0"/>
              </a:spcBef>
              <a:buNone/>
              <a:defRPr sz="1800">
                <a:solidFill>
                  <a:schemeClr val="dk1"/>
                </a:solidFill>
                <a:latin typeface="Quattrocento Sans"/>
                <a:ea typeface="Quattrocento Sans"/>
                <a:cs typeface="Quattrocento Sans"/>
                <a:sym typeface="Quattrocento Sans"/>
              </a:defRPr>
            </a:lvl4pPr>
            <a:lvl5pPr indent="0" lvl="4" marL="0" marR="0" rtl="0" algn="l">
              <a:spcBef>
                <a:spcPts val="0"/>
              </a:spcBef>
              <a:buNone/>
              <a:defRPr sz="1800">
                <a:solidFill>
                  <a:schemeClr val="dk1"/>
                </a:solidFill>
                <a:latin typeface="Quattrocento Sans"/>
                <a:ea typeface="Quattrocento Sans"/>
                <a:cs typeface="Quattrocento Sans"/>
                <a:sym typeface="Quattrocento Sans"/>
              </a:defRPr>
            </a:lvl5pPr>
            <a:lvl6pPr indent="0" lvl="5" marL="0" marR="0" rtl="0" algn="l">
              <a:spcBef>
                <a:spcPts val="0"/>
              </a:spcBef>
              <a:buNone/>
              <a:defRPr sz="1800">
                <a:solidFill>
                  <a:schemeClr val="dk1"/>
                </a:solidFill>
                <a:latin typeface="Quattrocento Sans"/>
                <a:ea typeface="Quattrocento Sans"/>
                <a:cs typeface="Quattrocento Sans"/>
                <a:sym typeface="Quattrocento Sans"/>
              </a:defRPr>
            </a:lvl6pPr>
            <a:lvl7pPr indent="0" lvl="6" marL="0" marR="0" rtl="0" algn="l">
              <a:spcBef>
                <a:spcPts val="0"/>
              </a:spcBef>
              <a:buNone/>
              <a:defRPr sz="1800">
                <a:solidFill>
                  <a:schemeClr val="dk1"/>
                </a:solidFill>
                <a:latin typeface="Quattrocento Sans"/>
                <a:ea typeface="Quattrocento Sans"/>
                <a:cs typeface="Quattrocento Sans"/>
                <a:sym typeface="Quattrocento Sans"/>
              </a:defRPr>
            </a:lvl7pPr>
            <a:lvl8pPr indent="0" lvl="7" marL="0" marR="0" rtl="0" algn="l">
              <a:spcBef>
                <a:spcPts val="0"/>
              </a:spcBef>
              <a:buNone/>
              <a:defRPr sz="1800">
                <a:solidFill>
                  <a:schemeClr val="dk1"/>
                </a:solidFill>
                <a:latin typeface="Quattrocento Sans"/>
                <a:ea typeface="Quattrocento Sans"/>
                <a:cs typeface="Quattrocento Sans"/>
                <a:sym typeface="Quattrocento Sans"/>
              </a:defRPr>
            </a:lvl8pPr>
            <a:lvl9pPr indent="0" lvl="8" marL="0" marR="0" rtl="0" algn="l">
              <a:spcBef>
                <a:spcPts val="0"/>
              </a:spcBef>
              <a:buNone/>
              <a:defRPr sz="1800">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ection">
  <p:cSld name="5_Section">
    <p:bg>
      <p:bgPr>
        <a:solidFill>
          <a:schemeClr val="dk2"/>
        </a:solidFill>
      </p:bgPr>
    </p:bg>
    <p:spTree>
      <p:nvGrpSpPr>
        <p:cNvPr id="1843" name="Shape 1843"/>
        <p:cNvGrpSpPr/>
        <p:nvPr/>
      </p:nvGrpSpPr>
      <p:grpSpPr>
        <a:xfrm>
          <a:off x="0" y="0"/>
          <a:ext cx="0" cy="0"/>
          <a:chOff x="0" y="0"/>
          <a:chExt cx="0" cy="0"/>
        </a:xfrm>
      </p:grpSpPr>
      <p:pic>
        <p:nvPicPr>
          <p:cNvPr id="1844" name="Google Shape;1844;p10"/>
          <p:cNvPicPr preferRelativeResize="0"/>
          <p:nvPr/>
        </p:nvPicPr>
        <p:blipFill rotWithShape="1">
          <a:blip r:embed="rId2">
            <a:alphaModFix/>
          </a:blip>
          <a:srcRect b="0" l="0" r="0" t="0"/>
          <a:stretch/>
        </p:blipFill>
        <p:spPr>
          <a:xfrm>
            <a:off x="459231" y="3145041"/>
            <a:ext cx="3288506" cy="704445"/>
          </a:xfrm>
          <a:prstGeom prst="rect">
            <a:avLst/>
          </a:prstGeom>
          <a:noFill/>
          <a:ln>
            <a:noFill/>
          </a:ln>
        </p:spPr>
      </p:pic>
      <p:sp>
        <p:nvSpPr>
          <p:cNvPr id="1845" name="Google Shape;1845;p10"/>
          <p:cNvSpPr txBox="1"/>
          <p:nvPr/>
        </p:nvSpPr>
        <p:spPr>
          <a:xfrm>
            <a:off x="266127" y="5819468"/>
            <a:ext cx="11659748" cy="888643"/>
          </a:xfrm>
          <a:prstGeom prst="rect">
            <a:avLst/>
          </a:prstGeom>
          <a:noFill/>
          <a:ln>
            <a:noFill/>
          </a:ln>
        </p:spPr>
        <p:txBody>
          <a:bodyPr anchorCtr="0" anchor="t" bIns="143400" lIns="179250" spcFirstLastPara="1" rIns="179250" wrap="square" tIns="143400">
            <a:noAutofit/>
          </a:bodyPr>
          <a:lstStyle/>
          <a:p>
            <a:pPr indent="0" lvl="0" marL="0" marR="0" rtl="0" algn="l">
              <a:lnSpc>
                <a:spcPct val="119897"/>
              </a:lnSpc>
              <a:spcBef>
                <a:spcPts val="0"/>
              </a:spcBef>
              <a:spcAft>
                <a:spcPts val="0"/>
              </a:spcAft>
              <a:buNone/>
            </a:pPr>
            <a:r>
              <a:rPr lang="en-US" sz="980">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a:p>
          <a:p>
            <a:pPr indent="0" lvl="0" marL="0" marR="0" rtl="0" algn="l">
              <a:lnSpc>
                <a:spcPct val="119897"/>
              </a:lnSpc>
              <a:spcBef>
                <a:spcPts val="0"/>
              </a:spcBef>
              <a:spcAft>
                <a:spcPts val="0"/>
              </a:spcAft>
              <a:buNone/>
            </a:pPr>
            <a:r>
              <a:rPr lang="en-US" sz="980">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a:p>
          <a:p>
            <a:pPr indent="0" lvl="0" marL="0" marR="0" rtl="0" algn="l">
              <a:lnSpc>
                <a:spcPct val="119897"/>
              </a:lnSpc>
              <a:spcBef>
                <a:spcPts val="0"/>
              </a:spcBef>
              <a:spcAft>
                <a:spcPts val="0"/>
              </a:spcAft>
              <a:buNone/>
            </a:pPr>
            <a:r>
              <a:rPr lang="en-US" sz="980">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a:p>
          <a:p>
            <a:pPr indent="0" lvl="0" marL="0" marR="0" rtl="0" algn="l">
              <a:lnSpc>
                <a:spcPct val="119897"/>
              </a:lnSpc>
              <a:spcBef>
                <a:spcPts val="0"/>
              </a:spcBef>
              <a:spcAft>
                <a:spcPts val="0"/>
              </a:spcAft>
              <a:buNone/>
            </a:pPr>
            <a:r>
              <a:rPr lang="en-US" sz="980">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4.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18" Type="http://schemas.openxmlformats.org/officeDocument/2006/relationships/theme" Target="../theme/theme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4.xml"/><Relationship Id="rId3"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dk1"/>
              </a:buClr>
              <a:buSzPts val="4704"/>
              <a:buFont typeface="Quattrocento Sans"/>
              <a:buNone/>
              <a:defRPr b="0" i="0" sz="4704"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269242" y="1189178"/>
            <a:ext cx="11653521" cy="2052030"/>
          </a:xfrm>
          <a:prstGeom prst="rect">
            <a:avLst/>
          </a:prstGeom>
          <a:noFill/>
          <a:ln>
            <a:noFill/>
          </a:ln>
        </p:spPr>
        <p:txBody>
          <a:bodyPr anchorCtr="0" anchor="t" bIns="91425" lIns="146300" spcFirstLastPara="1" rIns="146300" wrap="square" tIns="91425"/>
          <a:lstStyle>
            <a:lvl1pPr indent="-441426" lvl="0" marL="457200" marR="0" rtl="0" algn="l">
              <a:lnSpc>
                <a:spcPct val="90000"/>
              </a:lnSpc>
              <a:spcBef>
                <a:spcPts val="745"/>
              </a:spcBef>
              <a:spcAft>
                <a:spcPts val="0"/>
              </a:spcAft>
              <a:buClr>
                <a:schemeClr val="dk1"/>
              </a:buClr>
              <a:buSzPts val="3352"/>
              <a:buFont typeface="Arial"/>
              <a:buChar char="•"/>
              <a:defRPr b="0" i="0" sz="3724" u="none" cap="none" strike="noStrike">
                <a:solidFill>
                  <a:schemeClr val="dk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indent="-340671" lvl="2" marL="13716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indent="-329469" lvl="3" marL="18288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4pPr>
            <a:lvl5pPr indent="-329469" lvl="4" marL="22860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12" name="Google Shape;12;p1"/>
          <p:cNvPicPr preferRelativeResize="0"/>
          <p:nvPr/>
        </p:nvPicPr>
        <p:blipFill rotWithShape="1">
          <a:blip r:embed="rId1">
            <a:alphaModFix/>
          </a:blip>
          <a:srcRect b="0" l="0" r="0" t="0"/>
          <a:stretch/>
        </p:blipFill>
        <p:spPr>
          <a:xfrm rot="5400000">
            <a:off x="9208748" y="2991034"/>
            <a:ext cx="6858623"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60" name="Shape 3660"/>
        <p:cNvGrpSpPr/>
        <p:nvPr/>
      </p:nvGrpSpPr>
      <p:grpSpPr>
        <a:xfrm>
          <a:off x="0" y="0"/>
          <a:ext cx="0" cy="0"/>
          <a:chOff x="0" y="0"/>
          <a:chExt cx="0" cy="0"/>
        </a:xfrm>
      </p:grpSpPr>
      <p:sp>
        <p:nvSpPr>
          <p:cNvPr id="3661" name="Google Shape;3661;p17"/>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dk1"/>
              </a:buClr>
              <a:buSzPts val="4704"/>
              <a:buFont typeface="Quattrocento Sans"/>
              <a:buNone/>
              <a:defRPr b="0" i="0" sz="4704"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62" name="Google Shape;3662;p17"/>
          <p:cNvSpPr txBox="1"/>
          <p:nvPr>
            <p:ph idx="1" type="body"/>
          </p:nvPr>
        </p:nvSpPr>
        <p:spPr>
          <a:xfrm>
            <a:off x="269242" y="1189178"/>
            <a:ext cx="11653521" cy="2052030"/>
          </a:xfrm>
          <a:prstGeom prst="rect">
            <a:avLst/>
          </a:prstGeom>
          <a:noFill/>
          <a:ln>
            <a:noFill/>
          </a:ln>
        </p:spPr>
        <p:txBody>
          <a:bodyPr anchorCtr="0" anchor="t" bIns="91425" lIns="146300" spcFirstLastPara="1" rIns="146300" wrap="square" tIns="91425"/>
          <a:lstStyle>
            <a:lvl1pPr indent="-452628" lvl="0" marL="457200" marR="0" rtl="0" algn="l">
              <a:lnSpc>
                <a:spcPct val="90000"/>
              </a:lnSpc>
              <a:spcBef>
                <a:spcPts val="784"/>
              </a:spcBef>
              <a:spcAft>
                <a:spcPts val="0"/>
              </a:spcAft>
              <a:buClr>
                <a:schemeClr val="dk1"/>
              </a:buClr>
              <a:buSzPts val="3528"/>
              <a:buFont typeface="Arial"/>
              <a:buChar char="•"/>
              <a:defRPr b="0" i="0" sz="3920" u="none" cap="none" strike="noStrike">
                <a:solidFill>
                  <a:schemeClr val="dk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indent="-340671" lvl="2" marL="13716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indent="-329469" lvl="3" marL="18288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4pPr>
            <a:lvl5pPr indent="-329469" lvl="4" marL="22860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98" name="Shape 3698"/>
        <p:cNvGrpSpPr/>
        <p:nvPr/>
      </p:nvGrpSpPr>
      <p:grpSpPr>
        <a:xfrm>
          <a:off x="0" y="0"/>
          <a:ext cx="0" cy="0"/>
          <a:chOff x="0" y="0"/>
          <a:chExt cx="0" cy="0"/>
        </a:xfrm>
      </p:grpSpPr>
      <p:sp>
        <p:nvSpPr>
          <p:cNvPr id="3699" name="Google Shape;3699;p35"/>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lt1"/>
              </a:buClr>
              <a:buSzPts val="4704"/>
              <a:buFont typeface="Quattrocento Sans"/>
              <a:buNone/>
              <a:defRPr b="0" i="0" sz="4704"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00" name="Google Shape;3700;p35"/>
          <p:cNvSpPr txBox="1"/>
          <p:nvPr>
            <p:ph idx="1" type="body"/>
          </p:nvPr>
        </p:nvSpPr>
        <p:spPr>
          <a:xfrm>
            <a:off x="269242" y="1189178"/>
            <a:ext cx="11653521" cy="2052030"/>
          </a:xfrm>
          <a:prstGeom prst="rect">
            <a:avLst/>
          </a:prstGeom>
          <a:noFill/>
          <a:ln>
            <a:noFill/>
          </a:ln>
        </p:spPr>
        <p:txBody>
          <a:bodyPr anchorCtr="0" anchor="t" bIns="91425" lIns="146300" spcFirstLastPara="1" rIns="146300" wrap="square" tIns="91425"/>
          <a:lstStyle>
            <a:lvl1pPr indent="-452628" lvl="0" marL="457200" marR="0" rtl="0" algn="l">
              <a:lnSpc>
                <a:spcPct val="90000"/>
              </a:lnSpc>
              <a:spcBef>
                <a:spcPts val="784"/>
              </a:spcBef>
              <a:spcAft>
                <a:spcPts val="0"/>
              </a:spcAft>
              <a:buClr>
                <a:schemeClr val="lt1"/>
              </a:buClr>
              <a:buSzPts val="3528"/>
              <a:buFont typeface="Arial"/>
              <a:buChar char="•"/>
              <a:defRPr b="0" i="0" sz="3920" u="none" cap="none" strike="noStrike">
                <a:solidFill>
                  <a:schemeClr val="lt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lt1"/>
              </a:buClr>
              <a:buSzPts val="2118"/>
              <a:buFont typeface="Arial"/>
              <a:buChar char="•"/>
              <a:defRPr b="0" i="0" sz="2353" u="none" cap="none" strike="noStrike">
                <a:solidFill>
                  <a:schemeClr val="lt1"/>
                </a:solidFill>
                <a:latin typeface="Quattrocento Sans"/>
                <a:ea typeface="Quattrocento Sans"/>
                <a:cs typeface="Quattrocento Sans"/>
                <a:sym typeface="Quattrocento Sans"/>
              </a:defRPr>
            </a:lvl2pPr>
            <a:lvl3pPr indent="-340671" lvl="2" marL="1371600" marR="0" rtl="0" algn="l">
              <a:lnSpc>
                <a:spcPct val="90000"/>
              </a:lnSpc>
              <a:spcBef>
                <a:spcPts val="392"/>
              </a:spcBef>
              <a:spcAft>
                <a:spcPts val="0"/>
              </a:spcAft>
              <a:buClr>
                <a:schemeClr val="lt1"/>
              </a:buClr>
              <a:buSzPts val="1765"/>
              <a:buFont typeface="Arial"/>
              <a:buChar char="•"/>
              <a:defRPr b="0" i="0" sz="1961" u="none" cap="none" strike="noStrike">
                <a:solidFill>
                  <a:schemeClr val="lt1"/>
                </a:solidFill>
                <a:latin typeface="Quattrocento Sans"/>
                <a:ea typeface="Quattrocento Sans"/>
                <a:cs typeface="Quattrocento Sans"/>
                <a:sym typeface="Quattrocento Sans"/>
              </a:defRPr>
            </a:lvl3pPr>
            <a:lvl4pPr indent="-329469" lvl="3" marL="1828800" marR="0" rtl="0" algn="l">
              <a:lnSpc>
                <a:spcPct val="90000"/>
              </a:lnSpc>
              <a:spcBef>
                <a:spcPts val="353"/>
              </a:spcBef>
              <a:spcAft>
                <a:spcPts val="0"/>
              </a:spcAft>
              <a:buClr>
                <a:schemeClr val="lt1"/>
              </a:buClr>
              <a:buSzPts val="1589"/>
              <a:buFont typeface="Arial"/>
              <a:buChar char="•"/>
              <a:defRPr b="0" i="0" sz="1765" u="none" cap="none" strike="noStrike">
                <a:solidFill>
                  <a:schemeClr val="lt1"/>
                </a:solidFill>
                <a:latin typeface="Quattrocento Sans"/>
                <a:ea typeface="Quattrocento Sans"/>
                <a:cs typeface="Quattrocento Sans"/>
                <a:sym typeface="Quattrocento Sans"/>
              </a:defRPr>
            </a:lvl4pPr>
            <a:lvl5pPr indent="-329469" lvl="4" marL="2286000" marR="0" rtl="0" algn="l">
              <a:lnSpc>
                <a:spcPct val="90000"/>
              </a:lnSpc>
              <a:spcBef>
                <a:spcPts val="353"/>
              </a:spcBef>
              <a:spcAft>
                <a:spcPts val="0"/>
              </a:spcAft>
              <a:buClr>
                <a:schemeClr val="lt1"/>
              </a:buClr>
              <a:buSzPts val="1589"/>
              <a:buFont typeface="Arial"/>
              <a:buChar char="•"/>
              <a:defRPr b="0" i="0" sz="1765" u="none" cap="none" strike="noStrike">
                <a:solidFill>
                  <a:schemeClr val="lt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80" r:id="rId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703" name="Shape 3703"/>
        <p:cNvGrpSpPr/>
        <p:nvPr/>
      </p:nvGrpSpPr>
      <p:grpSpPr>
        <a:xfrm>
          <a:off x="0" y="0"/>
          <a:ext cx="0" cy="0"/>
          <a:chOff x="0" y="0"/>
          <a:chExt cx="0" cy="0"/>
        </a:xfrm>
      </p:grpSpPr>
      <p:sp>
        <p:nvSpPr>
          <p:cNvPr id="3704" name="Google Shape;3704;p37"/>
          <p:cNvSpPr txBox="1"/>
          <p:nvPr>
            <p:ph type="title"/>
          </p:nvPr>
        </p:nvSpPr>
        <p:spPr>
          <a:xfrm>
            <a:off x="269240" y="289512"/>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lt1"/>
              </a:buClr>
              <a:buSzPts val="4704"/>
              <a:buFont typeface="Quattrocento Sans"/>
              <a:buNone/>
              <a:defRPr b="0" i="0" sz="4704"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05" name="Google Shape;3705;p37"/>
          <p:cNvSpPr txBox="1"/>
          <p:nvPr>
            <p:ph idx="1" type="body"/>
          </p:nvPr>
        </p:nvSpPr>
        <p:spPr>
          <a:xfrm>
            <a:off x="269242" y="1189178"/>
            <a:ext cx="11653521" cy="2052030"/>
          </a:xfrm>
          <a:prstGeom prst="rect">
            <a:avLst/>
          </a:prstGeom>
          <a:noFill/>
          <a:ln>
            <a:noFill/>
          </a:ln>
        </p:spPr>
        <p:txBody>
          <a:bodyPr anchorCtr="0" anchor="t" bIns="91425" lIns="146300" spcFirstLastPara="1" rIns="146300" wrap="square" tIns="91425"/>
          <a:lstStyle>
            <a:lvl1pPr indent="-441426" lvl="0" marL="457200" marR="0" rtl="0" algn="l">
              <a:lnSpc>
                <a:spcPct val="90000"/>
              </a:lnSpc>
              <a:spcBef>
                <a:spcPts val="745"/>
              </a:spcBef>
              <a:spcAft>
                <a:spcPts val="0"/>
              </a:spcAft>
              <a:buClr>
                <a:schemeClr val="lt1"/>
              </a:buClr>
              <a:buSzPts val="3352"/>
              <a:buFont typeface="Arial"/>
              <a:buChar char="•"/>
              <a:defRPr b="0" i="0" sz="3724" u="none" cap="none" strike="noStrike">
                <a:solidFill>
                  <a:schemeClr val="lt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lt1"/>
              </a:buClr>
              <a:buSzPts val="2118"/>
              <a:buFont typeface="Arial"/>
              <a:buChar char="•"/>
              <a:defRPr b="0" i="0" sz="2353" u="none" cap="none" strike="noStrike">
                <a:solidFill>
                  <a:schemeClr val="lt1"/>
                </a:solidFill>
                <a:latin typeface="Quattrocento Sans"/>
                <a:ea typeface="Quattrocento Sans"/>
                <a:cs typeface="Quattrocento Sans"/>
                <a:sym typeface="Quattrocento Sans"/>
              </a:defRPr>
            </a:lvl2pPr>
            <a:lvl3pPr indent="-340671" lvl="2" marL="1371600" marR="0" rtl="0" algn="l">
              <a:lnSpc>
                <a:spcPct val="90000"/>
              </a:lnSpc>
              <a:spcBef>
                <a:spcPts val="392"/>
              </a:spcBef>
              <a:spcAft>
                <a:spcPts val="0"/>
              </a:spcAft>
              <a:buClr>
                <a:schemeClr val="lt1"/>
              </a:buClr>
              <a:buSzPts val="1765"/>
              <a:buFont typeface="Arial"/>
              <a:buChar char="•"/>
              <a:defRPr b="0" i="0" sz="1961" u="none" cap="none" strike="noStrike">
                <a:solidFill>
                  <a:schemeClr val="lt1"/>
                </a:solidFill>
                <a:latin typeface="Quattrocento Sans"/>
                <a:ea typeface="Quattrocento Sans"/>
                <a:cs typeface="Quattrocento Sans"/>
                <a:sym typeface="Quattrocento Sans"/>
              </a:defRPr>
            </a:lvl3pPr>
            <a:lvl4pPr indent="-329469" lvl="3" marL="1828800" marR="0" rtl="0" algn="l">
              <a:lnSpc>
                <a:spcPct val="90000"/>
              </a:lnSpc>
              <a:spcBef>
                <a:spcPts val="353"/>
              </a:spcBef>
              <a:spcAft>
                <a:spcPts val="0"/>
              </a:spcAft>
              <a:buClr>
                <a:schemeClr val="lt1"/>
              </a:buClr>
              <a:buSzPts val="1589"/>
              <a:buFont typeface="Arial"/>
              <a:buChar char="•"/>
              <a:defRPr b="0" i="0" sz="1765" u="none" cap="none" strike="noStrike">
                <a:solidFill>
                  <a:schemeClr val="lt1"/>
                </a:solidFill>
                <a:latin typeface="Quattrocento Sans"/>
                <a:ea typeface="Quattrocento Sans"/>
                <a:cs typeface="Quattrocento Sans"/>
                <a:sym typeface="Quattrocento Sans"/>
              </a:defRPr>
            </a:lvl4pPr>
            <a:lvl5pPr indent="-329469" lvl="4" marL="2286000" marR="0" rtl="0" algn="l">
              <a:lnSpc>
                <a:spcPct val="90000"/>
              </a:lnSpc>
              <a:spcBef>
                <a:spcPts val="353"/>
              </a:spcBef>
              <a:spcAft>
                <a:spcPts val="0"/>
              </a:spcAft>
              <a:buClr>
                <a:schemeClr val="lt1"/>
              </a:buClr>
              <a:buSzPts val="1589"/>
              <a:buFont typeface="Arial"/>
              <a:buChar char="•"/>
              <a:defRPr b="0" i="0" sz="1765" u="none" cap="none" strike="noStrike">
                <a:solidFill>
                  <a:schemeClr val="lt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9pPr>
          </a:lstStyle>
          <a:p/>
        </p:txBody>
      </p:sp>
      <p:pic>
        <p:nvPicPr>
          <p:cNvPr id="3706" name="Google Shape;3706;p37"/>
          <p:cNvPicPr preferRelativeResize="0"/>
          <p:nvPr/>
        </p:nvPicPr>
        <p:blipFill rotWithShape="1">
          <a:blip r:embed="rId1">
            <a:alphaModFix/>
          </a:blip>
          <a:srcRect b="0" l="0" r="0" t="0"/>
          <a:stretch/>
        </p:blipFill>
        <p:spPr>
          <a:xfrm rot="5400000">
            <a:off x="9208748" y="2991034"/>
            <a:ext cx="6858623"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1" r:id="rId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09" name="Shape 3709"/>
        <p:cNvGrpSpPr/>
        <p:nvPr/>
      </p:nvGrpSpPr>
      <p:grpSpPr>
        <a:xfrm>
          <a:off x="0" y="0"/>
          <a:ext cx="0" cy="0"/>
          <a:chOff x="0" y="0"/>
          <a:chExt cx="0" cy="0"/>
        </a:xfrm>
      </p:grpSpPr>
      <p:sp>
        <p:nvSpPr>
          <p:cNvPr id="3710" name="Google Shape;3710;p39"/>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dk1"/>
              </a:buClr>
              <a:buSzPts val="4703"/>
              <a:buFont typeface="Quattrocento Sans"/>
              <a:buNone/>
              <a:defRPr b="0" i="0" sz="4703"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11" name="Google Shape;3711;p39"/>
          <p:cNvSpPr txBox="1"/>
          <p:nvPr>
            <p:ph idx="1" type="body"/>
          </p:nvPr>
        </p:nvSpPr>
        <p:spPr>
          <a:xfrm>
            <a:off x="269243" y="1189178"/>
            <a:ext cx="11653521" cy="2052030"/>
          </a:xfrm>
          <a:prstGeom prst="rect">
            <a:avLst/>
          </a:prstGeom>
          <a:noFill/>
          <a:ln>
            <a:noFill/>
          </a:ln>
        </p:spPr>
        <p:txBody>
          <a:bodyPr anchorCtr="0" anchor="t" bIns="91425" lIns="146300" spcFirstLastPara="1" rIns="146300" wrap="square" tIns="91425"/>
          <a:lstStyle>
            <a:lvl1pPr indent="-441369" lvl="0" marL="457200" marR="0" rtl="0" algn="l">
              <a:lnSpc>
                <a:spcPct val="90000"/>
              </a:lnSpc>
              <a:spcBef>
                <a:spcPts val="745"/>
              </a:spcBef>
              <a:spcAft>
                <a:spcPts val="0"/>
              </a:spcAft>
              <a:buClr>
                <a:schemeClr val="dk1"/>
              </a:buClr>
              <a:buSzPts val="3351"/>
              <a:buFont typeface="Arial"/>
              <a:buChar char="•"/>
              <a:defRPr b="0" i="0" sz="3723" u="none" cap="none" strike="noStrike">
                <a:solidFill>
                  <a:schemeClr val="dk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indent="-340671" lvl="2" marL="13716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indent="-329469" lvl="3" marL="18288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4pPr>
            <a:lvl5pPr indent="-329469" lvl="4" marL="22860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3712" name="Google Shape;3712;p39"/>
          <p:cNvPicPr preferRelativeResize="0"/>
          <p:nvPr/>
        </p:nvPicPr>
        <p:blipFill rotWithShape="1">
          <a:blip r:embed="rId1">
            <a:alphaModFix/>
          </a:blip>
          <a:srcRect b="0" l="0" r="0" t="0"/>
          <a:stretch/>
        </p:blipFill>
        <p:spPr>
          <a:xfrm rot="5400000">
            <a:off x="9208748" y="2991035"/>
            <a:ext cx="6858623"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27" name="Shape 7327"/>
        <p:cNvGrpSpPr/>
        <p:nvPr/>
      </p:nvGrpSpPr>
      <p:grpSpPr>
        <a:xfrm>
          <a:off x="0" y="0"/>
          <a:ext cx="0" cy="0"/>
          <a:chOff x="0" y="0"/>
          <a:chExt cx="0" cy="0"/>
        </a:xfrm>
      </p:grpSpPr>
      <p:sp>
        <p:nvSpPr>
          <p:cNvPr id="7328" name="Google Shape;7328;p46"/>
          <p:cNvSpPr txBox="1"/>
          <p:nvPr>
            <p:ph type="title"/>
          </p:nvPr>
        </p:nvSpPr>
        <p:spPr>
          <a:xfrm>
            <a:off x="268928" y="291102"/>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dk1"/>
              </a:buClr>
              <a:buSzPts val="5294"/>
              <a:buFont typeface="Quattrocento Sans"/>
              <a:buNone/>
              <a:defRPr b="0" i="0" sz="5294"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29" name="Google Shape;7329;p46"/>
          <p:cNvSpPr txBox="1"/>
          <p:nvPr>
            <p:ph idx="1" type="body"/>
          </p:nvPr>
        </p:nvSpPr>
        <p:spPr>
          <a:xfrm>
            <a:off x="269241" y="1189178"/>
            <a:ext cx="11653521" cy="2184808"/>
          </a:xfrm>
          <a:prstGeom prst="rect">
            <a:avLst/>
          </a:prstGeom>
          <a:noFill/>
          <a:ln>
            <a:noFill/>
          </a:ln>
        </p:spPr>
        <p:txBody>
          <a:bodyPr anchorCtr="0" anchor="t" bIns="91425" lIns="146300" spcFirstLastPara="1" rIns="146300" wrap="square" tIns="91425"/>
          <a:lstStyle>
            <a:lvl1pPr indent="-452685" lvl="0" marL="457200" marR="0" rtl="0" algn="l">
              <a:lnSpc>
                <a:spcPct val="90000"/>
              </a:lnSpc>
              <a:spcBef>
                <a:spcPts val="784"/>
              </a:spcBef>
              <a:spcAft>
                <a:spcPts val="0"/>
              </a:spcAft>
              <a:buClr>
                <a:schemeClr val="dk1"/>
              </a:buClr>
              <a:buSzPts val="3529"/>
              <a:buFont typeface="Arial"/>
              <a:buChar char="•"/>
              <a:defRPr b="0" i="0" sz="3921" u="none" cap="none" strike="noStrike">
                <a:solidFill>
                  <a:schemeClr val="dk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indent="-363073" lvl="2" marL="13716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3pPr>
            <a:lvl4pPr indent="-340671" lvl="3" marL="18288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4pPr>
            <a:lvl5pPr indent="-340671" lvl="4" marL="22860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7330" name="Google Shape;7330;p46"/>
          <p:cNvSpPr txBox="1"/>
          <p:nvPr>
            <p:ph idx="11" type="ftr"/>
          </p:nvPr>
        </p:nvSpPr>
        <p:spPr>
          <a:xfrm>
            <a:off x="269239" y="6558796"/>
            <a:ext cx="3859607" cy="134483"/>
          </a:xfrm>
          <a:prstGeom prst="rect">
            <a:avLst/>
          </a:prstGeom>
          <a:noFill/>
          <a:ln>
            <a:noFill/>
          </a:ln>
        </p:spPr>
        <p:txBody>
          <a:bodyPr anchorCtr="0" anchor="ctr" bIns="0" lIns="0" spcFirstLastPara="1" rIns="91425" wrap="square" tIns="0"/>
          <a:lstStyle>
            <a:lvl1pPr lvl="0" marR="0" rtl="0" algn="l">
              <a:spcBef>
                <a:spcPts val="0"/>
              </a:spcBef>
              <a:spcAft>
                <a:spcPts val="0"/>
              </a:spcAft>
              <a:buSzPts val="1400"/>
              <a:buNone/>
              <a:defRPr sz="882">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7331" name="Google Shape;7331;p46"/>
          <p:cNvSpPr txBox="1"/>
          <p:nvPr>
            <p:ph idx="12" type="sldNum"/>
          </p:nvPr>
        </p:nvSpPr>
        <p:spPr>
          <a:xfrm>
            <a:off x="11367166" y="6558796"/>
            <a:ext cx="555596" cy="134483"/>
          </a:xfrm>
          <a:prstGeom prst="rect">
            <a:avLst/>
          </a:prstGeom>
          <a:noFill/>
          <a:ln>
            <a:noFill/>
          </a:ln>
        </p:spPr>
        <p:txBody>
          <a:bodyPr anchorCtr="0" anchor="ctr" bIns="0" lIns="91425" spcFirstLastPara="1" rIns="0" wrap="square" tIns="0">
            <a:noAutofit/>
          </a:bodyPr>
          <a:lstStyle>
            <a:lvl1pPr indent="0" lvl="0" marL="0" marR="0" rtl="0" algn="r">
              <a:spcBef>
                <a:spcPts val="0"/>
              </a:spcBef>
              <a:buNone/>
              <a:defRPr b="0" sz="882">
                <a:solidFill>
                  <a:schemeClr val="dk1"/>
                </a:solidFill>
                <a:latin typeface="Quattrocento Sans"/>
                <a:ea typeface="Quattrocento Sans"/>
                <a:cs typeface="Quattrocento Sans"/>
                <a:sym typeface="Quattrocento Sans"/>
              </a:defRPr>
            </a:lvl1pPr>
            <a:lvl2pPr indent="0" lvl="1" marL="0" marR="0" rtl="0" algn="r">
              <a:spcBef>
                <a:spcPts val="0"/>
              </a:spcBef>
              <a:buNone/>
              <a:defRPr b="0" sz="882">
                <a:solidFill>
                  <a:schemeClr val="dk1"/>
                </a:solidFill>
                <a:latin typeface="Quattrocento Sans"/>
                <a:ea typeface="Quattrocento Sans"/>
                <a:cs typeface="Quattrocento Sans"/>
                <a:sym typeface="Quattrocento Sans"/>
              </a:defRPr>
            </a:lvl2pPr>
            <a:lvl3pPr indent="0" lvl="2" marL="0" marR="0" rtl="0" algn="r">
              <a:spcBef>
                <a:spcPts val="0"/>
              </a:spcBef>
              <a:buNone/>
              <a:defRPr b="0" sz="882">
                <a:solidFill>
                  <a:schemeClr val="dk1"/>
                </a:solidFill>
                <a:latin typeface="Quattrocento Sans"/>
                <a:ea typeface="Quattrocento Sans"/>
                <a:cs typeface="Quattrocento Sans"/>
                <a:sym typeface="Quattrocento Sans"/>
              </a:defRPr>
            </a:lvl3pPr>
            <a:lvl4pPr indent="0" lvl="3" marL="0" marR="0" rtl="0" algn="r">
              <a:spcBef>
                <a:spcPts val="0"/>
              </a:spcBef>
              <a:buNone/>
              <a:defRPr b="0" sz="882">
                <a:solidFill>
                  <a:schemeClr val="dk1"/>
                </a:solidFill>
                <a:latin typeface="Quattrocento Sans"/>
                <a:ea typeface="Quattrocento Sans"/>
                <a:cs typeface="Quattrocento Sans"/>
                <a:sym typeface="Quattrocento Sans"/>
              </a:defRPr>
            </a:lvl4pPr>
            <a:lvl5pPr indent="0" lvl="4" marL="0" marR="0" rtl="0" algn="r">
              <a:spcBef>
                <a:spcPts val="0"/>
              </a:spcBef>
              <a:buNone/>
              <a:defRPr b="0" sz="882">
                <a:solidFill>
                  <a:schemeClr val="dk1"/>
                </a:solidFill>
                <a:latin typeface="Quattrocento Sans"/>
                <a:ea typeface="Quattrocento Sans"/>
                <a:cs typeface="Quattrocento Sans"/>
                <a:sym typeface="Quattrocento Sans"/>
              </a:defRPr>
            </a:lvl5pPr>
            <a:lvl6pPr indent="0" lvl="5" marL="0" marR="0" rtl="0" algn="r">
              <a:spcBef>
                <a:spcPts val="0"/>
              </a:spcBef>
              <a:buNone/>
              <a:defRPr b="0" sz="882">
                <a:solidFill>
                  <a:schemeClr val="dk1"/>
                </a:solidFill>
                <a:latin typeface="Quattrocento Sans"/>
                <a:ea typeface="Quattrocento Sans"/>
                <a:cs typeface="Quattrocento Sans"/>
                <a:sym typeface="Quattrocento Sans"/>
              </a:defRPr>
            </a:lvl6pPr>
            <a:lvl7pPr indent="0" lvl="6" marL="0" marR="0" rtl="0" algn="r">
              <a:spcBef>
                <a:spcPts val="0"/>
              </a:spcBef>
              <a:buNone/>
              <a:defRPr b="0" sz="882">
                <a:solidFill>
                  <a:schemeClr val="dk1"/>
                </a:solidFill>
                <a:latin typeface="Quattrocento Sans"/>
                <a:ea typeface="Quattrocento Sans"/>
                <a:cs typeface="Quattrocento Sans"/>
                <a:sym typeface="Quattrocento Sans"/>
              </a:defRPr>
            </a:lvl7pPr>
            <a:lvl8pPr indent="0" lvl="7" marL="0" marR="0" rtl="0" algn="r">
              <a:spcBef>
                <a:spcPts val="0"/>
              </a:spcBef>
              <a:buNone/>
              <a:defRPr b="0" sz="882">
                <a:solidFill>
                  <a:schemeClr val="dk1"/>
                </a:solidFill>
                <a:latin typeface="Quattrocento Sans"/>
                <a:ea typeface="Quattrocento Sans"/>
                <a:cs typeface="Quattrocento Sans"/>
                <a:sym typeface="Quattrocento Sans"/>
              </a:defRPr>
            </a:lvl8pPr>
            <a:lvl9pPr indent="0" lvl="8" marL="0" marR="0" rtl="0" algn="r">
              <a:spcBef>
                <a:spcPts val="0"/>
              </a:spcBef>
              <a:buNone/>
              <a:defRPr b="0" sz="882">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48.png"/><Relationship Id="rId6" Type="http://schemas.openxmlformats.org/officeDocument/2006/relationships/image" Target="../media/image25.png"/><Relationship Id="rId7"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4.png"/><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67.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ocs.azuredatabricks.net/user-guide/clusters/init-scripts.html#init-scripts" TargetMode="External"/><Relationship Id="rId4" Type="http://schemas.openxmlformats.org/officeDocument/2006/relationships/hyperlink" Target="https://docs.azuredatabricks.net/api/latest/libraries.html#library-api" TargetMode="External"/><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68.png"/><Relationship Id="rId8"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 Id="rId3" Type="http://schemas.openxmlformats.org/officeDocument/2006/relationships/image" Target="../media/image73.png"/><Relationship Id="rId4" Type="http://schemas.openxmlformats.org/officeDocument/2006/relationships/hyperlink" Target="https://databricks.com/blog/2017/07/12/benchmarking-big-data-sql-platforms-in-the-cloud.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www.scala-lang.org/" TargetMode="External"/><Relationship Id="rId4" Type="http://schemas.openxmlformats.org/officeDocument/2006/relationships/image" Target="../media/image6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 Id="rId3"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75.png"/><Relationship Id="rId5" Type="http://schemas.openxmlformats.org/officeDocument/2006/relationships/hyperlink" Target="https://databricks.com/blog/2015/04/13/deep-dive-into-spark-sqls-catalyst-optimizer.html" TargetMode="External"/><Relationship Id="rId6" Type="http://schemas.openxmlformats.org/officeDocument/2006/relationships/hyperlink" Target="https://community.hortonworks.com/articles/72502/what-is-tungsten-for-apache-spark.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8.png"/><Relationship Id="rId4" Type="http://schemas.openxmlformats.org/officeDocument/2006/relationships/image" Target="../media/image83.png"/><Relationship Id="rId5"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0.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9.png"/><Relationship Id="rId4" Type="http://schemas.openxmlformats.org/officeDocument/2006/relationships/image" Target="../media/image97.png"/><Relationship Id="rId5" Type="http://schemas.openxmlformats.org/officeDocument/2006/relationships/image" Target="../media/image86.png"/><Relationship Id="rId6" Type="http://schemas.openxmlformats.org/officeDocument/2006/relationships/image" Target="../media/image77.png"/><Relationship Id="rId7" Type="http://schemas.openxmlformats.org/officeDocument/2006/relationships/hyperlink" Target="https://msdn.microsoft.com/library/mt484311(v=sql.110).asp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2.png"/><Relationship Id="rId4" Type="http://schemas.openxmlformats.org/officeDocument/2006/relationships/image" Target="../media/image85.png"/><Relationship Id="rId5" Type="http://schemas.openxmlformats.org/officeDocument/2006/relationships/image" Target="../media/image9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9.png"/><Relationship Id="rId4" Type="http://schemas.openxmlformats.org/officeDocument/2006/relationships/hyperlink" Target="http://cosmosdb.com/" TargetMode="External"/><Relationship Id="rId5" Type="http://schemas.openxmlformats.org/officeDocument/2006/relationships/hyperlink" Target="https://aka.ms/acdbglobaldist" TargetMode="External"/><Relationship Id="rId6" Type="http://schemas.openxmlformats.org/officeDocument/2006/relationships/image" Target="../media/image90.png"/><Relationship Id="rId7" Type="http://schemas.openxmlformats.org/officeDocument/2006/relationships/hyperlink" Target="https://github.com/Azure/azure-documentdb-java"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azure.microsoft.com/en-us/services/storage/blobs/" TargetMode="External"/><Relationship Id="rId4" Type="http://schemas.openxmlformats.org/officeDocument/2006/relationships/hyperlink" Target="https://docs.microsoft.com/en-us/azure/storage/storage-dotnet-shared-access-signature-part-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1" Type="http://schemas.openxmlformats.org/officeDocument/2006/relationships/image" Target="../media/image88.jpg"/><Relationship Id="rId10" Type="http://schemas.openxmlformats.org/officeDocument/2006/relationships/hyperlink" Target="https://docs.azuredatabricks.net/user-guide/faq/xgboost.html#xgboost" TargetMode="External"/><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spark.apache.org/docs/latest/ml-tuning.html#model-selection-aka-hyperparameter-tuning" TargetMode="External"/><Relationship Id="rId4" Type="http://schemas.openxmlformats.org/officeDocument/2006/relationships/hyperlink" Target="https://spark.apache.org/docs/latest/api/scala/index.html#org.apache.spark.ml.tuning.CrossValidator" TargetMode="External"/><Relationship Id="rId9" Type="http://schemas.openxmlformats.org/officeDocument/2006/relationships/hyperlink" Target="http://scikit-learn.org/" TargetMode="External"/><Relationship Id="rId5" Type="http://schemas.openxmlformats.org/officeDocument/2006/relationships/hyperlink" Target="https://spark.apache.org/docs/latest/api/scala/index.html#org.apache.spark.ml.tuning.TrainValidationSplit" TargetMode="External"/><Relationship Id="rId6" Type="http://schemas.openxmlformats.org/officeDocument/2006/relationships/hyperlink" Target="https://spark.apache.org/docs/latest/sql-programming-guide.html" TargetMode="External"/><Relationship Id="rId7" Type="http://schemas.openxmlformats.org/officeDocument/2006/relationships/hyperlink" Target="https://spark.apache.org/docs/latest/ml-pipeline.html" TargetMode="External"/><Relationship Id="rId8" Type="http://schemas.openxmlformats.org/officeDocument/2006/relationships/hyperlink" Target="https://docs.azuredatabricks.net/_static/notebooks/h2o-sparkling-water.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http://www.opencv.org/" TargetMode="External"/><Relationship Id="rId6" Type="http://schemas.openxmlformats.org/officeDocument/2006/relationships/image" Target="../media/image9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95.png"/><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cntk.ai/" TargetMode="External"/><Relationship Id="rId4" Type="http://schemas.openxmlformats.org/officeDocument/2006/relationships/hyperlink" Target="https://docs.databricks.com/applications/deep-learning/cntk.html" TargetMode="External"/><Relationship Id="rId9" Type="http://schemas.openxmlformats.org/officeDocument/2006/relationships/hyperlink" Target="https://en.wikipedia.org/wiki/Transfer_learning" TargetMode="External"/><Relationship Id="rId5" Type="http://schemas.openxmlformats.org/officeDocument/2006/relationships/hyperlink" Target="https://github.com/yahoo/TensorFlowOnSpark" TargetMode="External"/><Relationship Id="rId6" Type="http://schemas.openxmlformats.org/officeDocument/2006/relationships/hyperlink" Target="https://github.com/yahoo/TensorFlowOnSpark" TargetMode="External"/><Relationship Id="rId7" Type="http://schemas.openxmlformats.org/officeDocument/2006/relationships/hyperlink" Target="https://github.com/intel-analytics/BigDL" TargetMode="External"/><Relationship Id="rId8" Type="http://schemas.openxmlformats.org/officeDocument/2006/relationships/hyperlink" Target="https://github.com/databricks/spark-deep-learnin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atabricks.com/spark/certification" TargetMode="External"/><Relationship Id="rId4" Type="http://schemas.openxmlformats.org/officeDocument/2006/relationships/hyperlink" Target="https://databricks.com/product/unified-analytics-platform" TargetMode="External"/><Relationship Id="rId5" Type="http://schemas.openxmlformats.org/officeDocument/2006/relationships/hyperlink" Target="https://databricks.com/product/databricks-delta" TargetMode="External"/><Relationship Id="rId6"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spark.apache.org/docs/latest/sql-programming-guide.html" TargetMode="External"/><Relationship Id="rId4" Type="http://schemas.openxmlformats.org/officeDocument/2006/relationships/image" Target="../media/image102.png"/><Relationship Id="rId5"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0.jpg"/><Relationship Id="rId4" Type="http://schemas.openxmlformats.org/officeDocument/2006/relationships/image" Target="../media/image93.png"/><Relationship Id="rId5" Type="http://schemas.openxmlformats.org/officeDocument/2006/relationships/image" Target="../media/image19.png"/><Relationship Id="rId6" Type="http://schemas.openxmlformats.org/officeDocument/2006/relationships/image" Target="../media/image10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spark.apache.org/docs/latest/graphx-programming-guide.html#the-property-graph" TargetMode="External"/><Relationship Id="rId4" Type="http://schemas.openxmlformats.org/officeDocument/2006/relationships/hyperlink" Target="https://spark.apache.org/docs/latest/graphx-programming-guide.html#property-operators" TargetMode="External"/><Relationship Id="rId5" Type="http://schemas.openxmlformats.org/officeDocument/2006/relationships/hyperlink" Target="https://spark.apache.org/docs/latest/graphx-programming-guide.html#join-operators" TargetMode="External"/><Relationship Id="rId6" Type="http://schemas.openxmlformats.org/officeDocument/2006/relationships/hyperlink" Target="https://spark.apache.org/docs/latest/graphx-programming-guide.html#pregel-api" TargetMode="External"/><Relationship Id="rId7" Type="http://schemas.openxmlformats.org/officeDocument/2006/relationships/hyperlink" Target="http://graphx.pdf" TargetMode="External"/><Relationship Id="rId8"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5.xml"/><Relationship Id="rId3" Type="http://schemas.openxmlformats.org/officeDocument/2006/relationships/hyperlink" Target="https://docs.azuredatabricks.net/api/latest/index.html#rest-api-v2" TargetMode="External"/><Relationship Id="rId4" Type="http://schemas.openxmlformats.org/officeDocument/2006/relationships/hyperlink" Target="https://docs.azuredatabricks.net/api/latest/dbfs.html#dbfs-api" TargetMode="External"/><Relationship Id="rId5" Type="http://schemas.openxmlformats.org/officeDocument/2006/relationships/hyperlink" Target="https://docs.azuredatabricks.net/api/latest/workspace.html#workspace-api"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7.xml"/><Relationship Id="rId3" Type="http://schemas.openxmlformats.org/officeDocument/2006/relationships/hyperlink" Target="https://docs.azuredatabricks.net/api/latest/dbfs.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5.png"/><Relationship Id="rId4" Type="http://schemas.openxmlformats.org/officeDocument/2006/relationships/image" Target="../media/image104.png"/><Relationship Id="rId5" Type="http://schemas.openxmlformats.org/officeDocument/2006/relationships/image" Target="../media/image10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8" name="Shape 7348"/>
        <p:cNvGrpSpPr/>
        <p:nvPr/>
      </p:nvGrpSpPr>
      <p:grpSpPr>
        <a:xfrm>
          <a:off x="0" y="0"/>
          <a:ext cx="0" cy="0"/>
          <a:chOff x="0" y="0"/>
          <a:chExt cx="0" cy="0"/>
        </a:xfrm>
      </p:grpSpPr>
      <p:sp>
        <p:nvSpPr>
          <p:cNvPr id="7349" name="Google Shape;7349;p51"/>
          <p:cNvSpPr txBox="1"/>
          <p:nvPr/>
        </p:nvSpPr>
        <p:spPr>
          <a:xfrm>
            <a:off x="269302" y="2918854"/>
            <a:ext cx="6274911" cy="1792850"/>
          </a:xfrm>
          <a:prstGeom prst="rect">
            <a:avLst/>
          </a:prstGeom>
          <a:noFill/>
          <a:ln>
            <a:noFill/>
          </a:ln>
        </p:spPr>
        <p:txBody>
          <a:bodyPr anchorCtr="0" anchor="t" bIns="89625" lIns="143425" spcFirstLastPara="1" rIns="143425" wrap="square" tIns="89625">
            <a:noAutofit/>
          </a:bodyPr>
          <a:lstStyle/>
          <a:p>
            <a:pPr indent="0" lvl="0" marL="0" marR="0" rtl="0" algn="l">
              <a:lnSpc>
                <a:spcPct val="90000"/>
              </a:lnSpc>
              <a:spcBef>
                <a:spcPts val="0"/>
              </a:spcBef>
              <a:spcAft>
                <a:spcPts val="0"/>
              </a:spcAft>
              <a:buClr>
                <a:srgbClr val="353535"/>
              </a:buClr>
              <a:buSzPts val="4000"/>
              <a:buFont typeface="Quattrocento Sans"/>
              <a:buNone/>
            </a:pPr>
            <a:r>
              <a:rPr b="0" i="0" lang="en-US" sz="4000" u="none" cap="none" strike="noStrike">
                <a:solidFill>
                  <a:srgbClr val="353535"/>
                </a:solidFill>
                <a:latin typeface="Quattrocento Sans"/>
                <a:ea typeface="Quattrocento Sans"/>
                <a:cs typeface="Quattrocento Sans"/>
                <a:sym typeface="Quattrocento Sans"/>
              </a:rPr>
              <a:t>Azure Databricks</a:t>
            </a:r>
            <a:endParaRPr b="0" i="0" sz="4000" u="none" cap="none" strike="noStrike">
              <a:solidFill>
                <a:srgbClr val="353535"/>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353535"/>
              </a:buClr>
              <a:buSzPts val="2400"/>
              <a:buFont typeface="Quattrocento Sans"/>
              <a:buNone/>
            </a:pPr>
            <a:r>
              <a:rPr b="0" i="1" lang="en-US" sz="2400" u="none" cap="none" strike="noStrike">
                <a:solidFill>
                  <a:srgbClr val="353535"/>
                </a:solidFill>
                <a:latin typeface="Quattrocento Sans"/>
                <a:ea typeface="Quattrocento Sans"/>
                <a:cs typeface="Quattrocento Sans"/>
                <a:sym typeface="Quattrocento Sans"/>
              </a:rPr>
              <a:t>A Technical Overview</a:t>
            </a:r>
            <a:endParaRPr b="0" i="1" sz="1600" u="none" cap="none" strike="noStrike">
              <a:solidFill>
                <a:srgbClr val="353535"/>
              </a:solidFill>
              <a:latin typeface="Quattrocento Sans"/>
              <a:ea typeface="Quattrocento Sans"/>
              <a:cs typeface="Quattrocento Sans"/>
              <a:sym typeface="Quattrocento Sans"/>
            </a:endParaRPr>
          </a:p>
        </p:txBody>
      </p:sp>
      <p:sp>
        <p:nvSpPr>
          <p:cNvPr id="7350" name="Google Shape;7350;p51"/>
          <p:cNvSpPr txBox="1"/>
          <p:nvPr/>
        </p:nvSpPr>
        <p:spPr>
          <a:xfrm>
            <a:off x="273050" y="4607001"/>
            <a:ext cx="6271163" cy="1107996"/>
          </a:xfrm>
          <a:prstGeom prst="rect">
            <a:avLst/>
          </a:prstGeom>
          <a:noFill/>
          <a:ln>
            <a:noFill/>
          </a:ln>
        </p:spPr>
        <p:txBody>
          <a:bodyPr anchorCtr="0" anchor="t" bIns="109725" lIns="164575" spcFirstLastPara="1" rIns="164575" wrap="square" tIns="109725">
            <a:noAutofit/>
          </a:bodyPr>
          <a:lstStyle/>
          <a:p>
            <a:pPr indent="0" lvl="0" marL="0" marR="0" rtl="0" algn="l">
              <a:lnSpc>
                <a:spcPct val="90000"/>
              </a:lnSpc>
              <a:spcBef>
                <a:spcPts val="0"/>
              </a:spcBef>
              <a:spcAft>
                <a:spcPts val="0"/>
              </a:spcAft>
              <a:buClr>
                <a:srgbClr val="969696"/>
              </a:buClr>
              <a:buSzPts val="1440"/>
              <a:buFont typeface="Noto Sans Symbols"/>
              <a:buNone/>
            </a:pPr>
            <a:r>
              <a:rPr b="0" i="0" lang="en-US" sz="1600" u="none" cap="none" strike="noStrike">
                <a:solidFill>
                  <a:srgbClr val="969696"/>
                </a:solidFill>
                <a:latin typeface="Quattrocento Sans"/>
                <a:ea typeface="Quattrocento Sans"/>
                <a:cs typeface="Quattrocento Sans"/>
                <a:sym typeface="Quattrocento Sans"/>
              </a:rPr>
              <a:t>Nishant Thacker</a:t>
            </a:r>
            <a:endParaRPr/>
          </a:p>
          <a:p>
            <a:pPr indent="0" lvl="0" marL="0" marR="0" rtl="0" algn="l">
              <a:lnSpc>
                <a:spcPct val="90000"/>
              </a:lnSpc>
              <a:spcBef>
                <a:spcPts val="0"/>
              </a:spcBef>
              <a:spcAft>
                <a:spcPts val="0"/>
              </a:spcAft>
              <a:buClr>
                <a:srgbClr val="969696"/>
              </a:buClr>
              <a:buSzPts val="1440"/>
              <a:buFont typeface="Noto Sans Symbols"/>
              <a:buNone/>
            </a:pPr>
            <a:r>
              <a:rPr b="0" i="0" lang="en-US" sz="1600" u="none" cap="none" strike="noStrike">
                <a:solidFill>
                  <a:srgbClr val="969696"/>
                </a:solidFill>
                <a:latin typeface="Quattrocento Sans"/>
                <a:ea typeface="Quattrocento Sans"/>
                <a:cs typeface="Quattrocento Sans"/>
                <a:sym typeface="Quattrocento Sans"/>
              </a:rPr>
              <a:t>Technical Product Manager</a:t>
            </a:r>
            <a:endParaRPr/>
          </a:p>
          <a:p>
            <a:pPr indent="0" lvl="0" marL="0" marR="0" rtl="0" algn="l">
              <a:lnSpc>
                <a:spcPct val="90000"/>
              </a:lnSpc>
              <a:spcBef>
                <a:spcPts val="0"/>
              </a:spcBef>
              <a:spcAft>
                <a:spcPts val="0"/>
              </a:spcAft>
              <a:buClr>
                <a:srgbClr val="353535"/>
              </a:buClr>
              <a:buSzPts val="1440"/>
              <a:buFont typeface="Noto Sans Symbols"/>
              <a:buNone/>
            </a:pPr>
            <a:r>
              <a:t/>
            </a:r>
            <a:endParaRPr b="0" i="0" sz="1600" u="none" cap="none" strike="noStrike">
              <a:solidFill>
                <a:srgbClr val="969696"/>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969696"/>
              </a:buClr>
              <a:buSzPts val="1440"/>
              <a:buFont typeface="Noto Sans Symbols"/>
              <a:buNone/>
            </a:pPr>
            <a:r>
              <a:rPr b="0" i="0" lang="en-US" sz="1600" u="none" cap="none" strike="noStrike">
                <a:solidFill>
                  <a:srgbClr val="969696"/>
                </a:solidFill>
                <a:latin typeface="Quattrocento Sans"/>
                <a:ea typeface="Quattrocento Sans"/>
                <a:cs typeface="Quattrocento Sans"/>
                <a:sym typeface="Quattrocento Sans"/>
              </a:rPr>
              <a:t>November 11</a:t>
            </a:r>
            <a:r>
              <a:rPr b="0" baseline="30000" i="0" lang="en-US" sz="1600" u="none" cap="none" strike="noStrike">
                <a:solidFill>
                  <a:srgbClr val="969696"/>
                </a:solidFill>
                <a:latin typeface="Quattrocento Sans"/>
                <a:ea typeface="Quattrocento Sans"/>
                <a:cs typeface="Quattrocento Sans"/>
                <a:sym typeface="Quattrocento Sans"/>
              </a:rPr>
              <a:t>th</a:t>
            </a:r>
            <a:r>
              <a:rPr b="0" i="0" lang="en-US" sz="1600" u="none" cap="none" strike="noStrike">
                <a:solidFill>
                  <a:srgbClr val="969696"/>
                </a:solidFill>
                <a:latin typeface="Quattrocento Sans"/>
                <a:ea typeface="Quattrocento Sans"/>
                <a:cs typeface="Quattrocento Sans"/>
                <a:sym typeface="Quattrocento Sans"/>
              </a:rPr>
              <a:t> 2017</a:t>
            </a:r>
            <a:endParaRPr b="0" i="0" sz="1050" u="none" cap="none" strike="noStrike">
              <a:solidFill>
                <a:srgbClr val="969696"/>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6" name="Shape 7446"/>
        <p:cNvGrpSpPr/>
        <p:nvPr/>
      </p:nvGrpSpPr>
      <p:grpSpPr>
        <a:xfrm>
          <a:off x="0" y="0"/>
          <a:ext cx="0" cy="0"/>
          <a:chOff x="0" y="0"/>
          <a:chExt cx="0" cy="0"/>
        </a:xfrm>
      </p:grpSpPr>
      <p:sp>
        <p:nvSpPr>
          <p:cNvPr id="7447" name="Google Shape;7447;p60"/>
          <p:cNvSpPr/>
          <p:nvPr/>
        </p:nvSpPr>
        <p:spPr>
          <a:xfrm>
            <a:off x="2740512" y="1355931"/>
            <a:ext cx="6559026" cy="4560641"/>
          </a:xfrm>
          <a:prstGeom prst="rect">
            <a:avLst/>
          </a:prstGeom>
          <a:solidFill>
            <a:srgbClr val="C4E4FF"/>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48" name="Google Shape;7448;p60"/>
          <p:cNvSpPr/>
          <p:nvPr/>
        </p:nvSpPr>
        <p:spPr>
          <a:xfrm>
            <a:off x="2837398" y="4583044"/>
            <a:ext cx="6350000" cy="1214672"/>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nvGrpSpPr>
          <p:cNvPr id="7449" name="Google Shape;7449;p60"/>
          <p:cNvGrpSpPr/>
          <p:nvPr/>
        </p:nvGrpSpPr>
        <p:grpSpPr>
          <a:xfrm>
            <a:off x="3571135" y="4969331"/>
            <a:ext cx="411025" cy="476588"/>
            <a:chOff x="1271588" y="5613400"/>
            <a:chExt cx="517525" cy="600076"/>
          </a:xfrm>
        </p:grpSpPr>
        <p:sp>
          <p:nvSpPr>
            <p:cNvPr id="7450" name="Google Shape;7450;p60"/>
            <p:cNvSpPr/>
            <p:nvPr/>
          </p:nvSpPr>
          <p:spPr>
            <a:xfrm>
              <a:off x="1368425" y="5705476"/>
              <a:ext cx="420688" cy="508000"/>
            </a:xfrm>
            <a:custGeom>
              <a:rect b="b" l="l" r="r" t="t"/>
              <a:pathLst>
                <a:path extrusionOk="0" h="1410" w="1168">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51" name="Google Shape;7451;p60"/>
            <p:cNvSpPr/>
            <p:nvPr/>
          </p:nvSpPr>
          <p:spPr>
            <a:xfrm>
              <a:off x="1271588" y="5715000"/>
              <a:ext cx="50800" cy="50800"/>
            </a:xfrm>
            <a:custGeom>
              <a:rect b="b" l="l" r="r" t="t"/>
              <a:pathLst>
                <a:path extrusionOk="0" h="143" w="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52" name="Google Shape;7452;p60"/>
            <p:cNvSpPr/>
            <p:nvPr/>
          </p:nvSpPr>
          <p:spPr>
            <a:xfrm>
              <a:off x="1363663" y="5613400"/>
              <a:ext cx="69850" cy="68263"/>
            </a:xfrm>
            <a:custGeom>
              <a:rect b="b" l="l" r="r" t="t"/>
              <a:pathLst>
                <a:path extrusionOk="0" h="191" w="192">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sp>
        <p:nvSpPr>
          <p:cNvPr id="7453" name="Google Shape;7453;p60"/>
          <p:cNvSpPr/>
          <p:nvPr/>
        </p:nvSpPr>
        <p:spPr>
          <a:xfrm>
            <a:off x="6651352" y="4978037"/>
            <a:ext cx="610233" cy="394634"/>
          </a:xfrm>
          <a:custGeom>
            <a:rect b="b" l="l" r="r" t="t"/>
            <a:pathLst>
              <a:path extrusionOk="0" h="1379" w="2136">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54" name="Google Shape;7454;p60"/>
          <p:cNvSpPr/>
          <p:nvPr/>
        </p:nvSpPr>
        <p:spPr>
          <a:xfrm>
            <a:off x="2871184" y="4591162"/>
            <a:ext cx="610354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8D6"/>
              </a:buClr>
              <a:buSzPts val="1400"/>
              <a:buFont typeface="Quattrocento Sans"/>
              <a:buNone/>
            </a:pPr>
            <a:r>
              <a:rPr lang="en-US" sz="1400">
                <a:solidFill>
                  <a:srgbClr val="0078D6"/>
                </a:solidFill>
                <a:latin typeface="Quattrocento Sans"/>
                <a:ea typeface="Quattrocento Sans"/>
                <a:cs typeface="Quattrocento Sans"/>
                <a:sym typeface="Quattrocento Sans"/>
              </a:rPr>
              <a:t>O</a:t>
            </a:r>
            <a:r>
              <a:rPr i="0" lang="en-US" sz="1400" u="none" cap="none" strike="noStrike">
                <a:solidFill>
                  <a:srgbClr val="0078D6"/>
                </a:solidFill>
                <a:latin typeface="Quattrocento Sans"/>
                <a:ea typeface="Quattrocento Sans"/>
                <a:cs typeface="Quattrocento Sans"/>
                <a:sym typeface="Quattrocento Sans"/>
              </a:rPr>
              <a:t>ptimized</a:t>
            </a:r>
            <a:r>
              <a:rPr lang="en-US" sz="1400">
                <a:solidFill>
                  <a:srgbClr val="0078D6"/>
                </a:solidFill>
                <a:latin typeface="Quattrocento Sans"/>
                <a:ea typeface="Quattrocento Sans"/>
                <a:cs typeface="Quattrocento Sans"/>
                <a:sym typeface="Quattrocento Sans"/>
              </a:rPr>
              <a:t> </a:t>
            </a:r>
            <a:r>
              <a:rPr i="0" lang="en-US" sz="1400" u="none" cap="none" strike="noStrike">
                <a:solidFill>
                  <a:srgbClr val="0078D6"/>
                </a:solidFill>
                <a:latin typeface="Quattrocento Sans"/>
                <a:ea typeface="Quattrocento Sans"/>
                <a:cs typeface="Quattrocento Sans"/>
                <a:sym typeface="Quattrocento Sans"/>
              </a:rPr>
              <a:t>Databricks Runtime Engine</a:t>
            </a:r>
            <a:endParaRPr/>
          </a:p>
        </p:txBody>
      </p:sp>
      <p:sp>
        <p:nvSpPr>
          <p:cNvPr id="7455" name="Google Shape;7455;p60"/>
          <p:cNvSpPr/>
          <p:nvPr/>
        </p:nvSpPr>
        <p:spPr>
          <a:xfrm>
            <a:off x="3169464" y="5493178"/>
            <a:ext cx="1245010"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DATABRICKS I/O</a:t>
            </a:r>
            <a:endParaRPr/>
          </a:p>
        </p:txBody>
      </p:sp>
      <p:sp>
        <p:nvSpPr>
          <p:cNvPr id="7456" name="Google Shape;7456;p60"/>
          <p:cNvSpPr/>
          <p:nvPr/>
        </p:nvSpPr>
        <p:spPr>
          <a:xfrm>
            <a:off x="6333964" y="5492128"/>
            <a:ext cx="1245010"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SERVERLESS</a:t>
            </a:r>
            <a:endParaRPr/>
          </a:p>
        </p:txBody>
      </p:sp>
      <p:sp>
        <p:nvSpPr>
          <p:cNvPr id="7457" name="Google Shape;7457;p60"/>
          <p:cNvSpPr/>
          <p:nvPr/>
        </p:nvSpPr>
        <p:spPr>
          <a:xfrm>
            <a:off x="2837398" y="3102412"/>
            <a:ext cx="6350000" cy="1378842"/>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58" name="Google Shape;7458;p60"/>
          <p:cNvSpPr/>
          <p:nvPr/>
        </p:nvSpPr>
        <p:spPr>
          <a:xfrm>
            <a:off x="2915305" y="1731353"/>
            <a:ext cx="364448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8D6"/>
              </a:buClr>
              <a:buSzPts val="1400"/>
              <a:buFont typeface="Quattrocento Sans"/>
              <a:buNone/>
            </a:pPr>
            <a:r>
              <a:rPr i="0" lang="en-US" sz="1400" u="none" cap="none" strike="noStrike">
                <a:solidFill>
                  <a:srgbClr val="0078D6"/>
                </a:solidFill>
                <a:latin typeface="Quattrocento Sans"/>
                <a:ea typeface="Quattrocento Sans"/>
                <a:cs typeface="Quattrocento Sans"/>
                <a:sym typeface="Quattrocento Sans"/>
              </a:rPr>
              <a:t>Collaborative Workspace</a:t>
            </a:r>
            <a:endParaRPr/>
          </a:p>
        </p:txBody>
      </p:sp>
      <p:sp>
        <p:nvSpPr>
          <p:cNvPr id="7459" name="Google Shape;7459;p60"/>
          <p:cNvSpPr txBox="1"/>
          <p:nvPr/>
        </p:nvSpPr>
        <p:spPr>
          <a:xfrm>
            <a:off x="573564" y="3462022"/>
            <a:ext cx="1382920"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Cloud storage</a:t>
            </a:r>
            <a:endParaRPr/>
          </a:p>
        </p:txBody>
      </p:sp>
      <p:sp>
        <p:nvSpPr>
          <p:cNvPr id="7460" name="Google Shape;7460;p60"/>
          <p:cNvSpPr txBox="1"/>
          <p:nvPr/>
        </p:nvSpPr>
        <p:spPr>
          <a:xfrm>
            <a:off x="375153" y="4410128"/>
            <a:ext cx="1779742"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warehouses</a:t>
            </a:r>
            <a:endParaRPr/>
          </a:p>
        </p:txBody>
      </p:sp>
      <p:sp>
        <p:nvSpPr>
          <p:cNvPr id="7461" name="Google Shape;7461;p60"/>
          <p:cNvSpPr txBox="1"/>
          <p:nvPr/>
        </p:nvSpPr>
        <p:spPr>
          <a:xfrm>
            <a:off x="420288" y="5394379"/>
            <a:ext cx="1689472"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Hadoop storage</a:t>
            </a:r>
            <a:endParaRPr/>
          </a:p>
        </p:txBody>
      </p:sp>
      <p:sp>
        <p:nvSpPr>
          <p:cNvPr id="7462" name="Google Shape;7462;p60"/>
          <p:cNvSpPr txBox="1"/>
          <p:nvPr/>
        </p:nvSpPr>
        <p:spPr>
          <a:xfrm>
            <a:off x="375153" y="2484832"/>
            <a:ext cx="1779742"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IoT / streaming data</a:t>
            </a:r>
            <a:endParaRPr/>
          </a:p>
        </p:txBody>
      </p:sp>
      <p:sp>
        <p:nvSpPr>
          <p:cNvPr id="7463" name="Google Shape;7463;p60"/>
          <p:cNvSpPr/>
          <p:nvPr/>
        </p:nvSpPr>
        <p:spPr>
          <a:xfrm>
            <a:off x="7853879" y="5484221"/>
            <a:ext cx="1216197"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Rest APIs</a:t>
            </a:r>
            <a:endParaRPr/>
          </a:p>
        </p:txBody>
      </p:sp>
      <p:sp>
        <p:nvSpPr>
          <p:cNvPr id="7464" name="Google Shape;7464;p60"/>
          <p:cNvSpPr txBox="1"/>
          <p:nvPr/>
        </p:nvSpPr>
        <p:spPr>
          <a:xfrm>
            <a:off x="9899724" y="2360508"/>
            <a:ext cx="1962504"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Machine learning models</a:t>
            </a:r>
            <a:endParaRPr/>
          </a:p>
        </p:txBody>
      </p:sp>
      <p:sp>
        <p:nvSpPr>
          <p:cNvPr id="7465" name="Google Shape;7465;p60"/>
          <p:cNvSpPr txBox="1"/>
          <p:nvPr/>
        </p:nvSpPr>
        <p:spPr>
          <a:xfrm>
            <a:off x="10305938" y="3387966"/>
            <a:ext cx="1188606"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BI tools</a:t>
            </a:r>
            <a:endParaRPr/>
          </a:p>
        </p:txBody>
      </p:sp>
      <p:sp>
        <p:nvSpPr>
          <p:cNvPr id="7466" name="Google Shape;7466;p60"/>
          <p:cNvSpPr txBox="1"/>
          <p:nvPr/>
        </p:nvSpPr>
        <p:spPr>
          <a:xfrm>
            <a:off x="10213165" y="4602238"/>
            <a:ext cx="1353255"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exports</a:t>
            </a:r>
            <a:endParaRPr/>
          </a:p>
        </p:txBody>
      </p:sp>
      <p:grpSp>
        <p:nvGrpSpPr>
          <p:cNvPr id="7467" name="Google Shape;7467;p60"/>
          <p:cNvGrpSpPr/>
          <p:nvPr/>
        </p:nvGrpSpPr>
        <p:grpSpPr>
          <a:xfrm>
            <a:off x="10634752" y="1874482"/>
            <a:ext cx="492448" cy="458120"/>
            <a:chOff x="4214813" y="1292225"/>
            <a:chExt cx="2573337" cy="2393950"/>
          </a:xfrm>
        </p:grpSpPr>
        <p:sp>
          <p:nvSpPr>
            <p:cNvPr id="7468" name="Google Shape;7468;p60"/>
            <p:cNvSpPr/>
            <p:nvPr/>
          </p:nvSpPr>
          <p:spPr>
            <a:xfrm>
              <a:off x="4214813" y="2047875"/>
              <a:ext cx="309562" cy="641350"/>
            </a:xfrm>
            <a:custGeom>
              <a:rect b="b" l="l" r="r" t="t"/>
              <a:pathLst>
                <a:path extrusionOk="0" h="1783" w="861">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69" name="Google Shape;7469;p60"/>
            <p:cNvSpPr/>
            <p:nvPr/>
          </p:nvSpPr>
          <p:spPr>
            <a:xfrm>
              <a:off x="4376738" y="1898650"/>
              <a:ext cx="1389062" cy="1787525"/>
            </a:xfrm>
            <a:custGeom>
              <a:rect b="b" l="l" r="r" t="t"/>
              <a:pathLst>
                <a:path extrusionOk="0" h="4964" w="3857">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0" name="Google Shape;7470;p60"/>
            <p:cNvSpPr/>
            <p:nvPr/>
          </p:nvSpPr>
          <p:spPr>
            <a:xfrm>
              <a:off x="4433888" y="2249488"/>
              <a:ext cx="976312" cy="457200"/>
            </a:xfrm>
            <a:custGeom>
              <a:rect b="b" l="l" r="r" t="t"/>
              <a:pathLst>
                <a:path extrusionOk="0" h="1268" w="2714">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1" name="Google Shape;7471;p60"/>
            <p:cNvSpPr/>
            <p:nvPr/>
          </p:nvSpPr>
          <p:spPr>
            <a:xfrm>
              <a:off x="4621213" y="1631950"/>
              <a:ext cx="465137" cy="693738"/>
            </a:xfrm>
            <a:custGeom>
              <a:rect b="b" l="l" r="r" t="t"/>
              <a:pathLst>
                <a:path extrusionOk="0" h="1925" w="1291">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2" name="Google Shape;7472;p60"/>
            <p:cNvSpPr/>
            <p:nvPr/>
          </p:nvSpPr>
          <p:spPr>
            <a:xfrm>
              <a:off x="5118100" y="1322388"/>
              <a:ext cx="325438" cy="330200"/>
            </a:xfrm>
            <a:custGeom>
              <a:rect b="b" l="l" r="r" t="t"/>
              <a:pathLst>
                <a:path extrusionOk="0" h="916" w="904">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3" name="Google Shape;7473;p60"/>
            <p:cNvSpPr/>
            <p:nvPr/>
          </p:nvSpPr>
          <p:spPr>
            <a:xfrm>
              <a:off x="5194300" y="1292225"/>
              <a:ext cx="577850" cy="565150"/>
            </a:xfrm>
            <a:custGeom>
              <a:rect b="b" l="l" r="r" t="t"/>
              <a:pathLst>
                <a:path extrusionOk="0" h="1570" w="1603">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4" name="Google Shape;7474;p60"/>
            <p:cNvSpPr/>
            <p:nvPr/>
          </p:nvSpPr>
          <p:spPr>
            <a:xfrm>
              <a:off x="5251450" y="1489075"/>
              <a:ext cx="728663" cy="593725"/>
            </a:xfrm>
            <a:custGeom>
              <a:rect b="b" l="l" r="r" t="t"/>
              <a:pathLst>
                <a:path extrusionOk="0" h="1651" w="2025">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5" name="Google Shape;7475;p60"/>
            <p:cNvSpPr/>
            <p:nvPr/>
          </p:nvSpPr>
          <p:spPr>
            <a:xfrm>
              <a:off x="5748338" y="1885950"/>
              <a:ext cx="200025" cy="439738"/>
            </a:xfrm>
            <a:custGeom>
              <a:rect b="b" l="l" r="r" t="t"/>
              <a:pathLst>
                <a:path extrusionOk="0" h="1220" w="556">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6" name="Google Shape;7476;p60"/>
            <p:cNvSpPr/>
            <p:nvPr/>
          </p:nvSpPr>
          <p:spPr>
            <a:xfrm>
              <a:off x="6275388" y="2271713"/>
              <a:ext cx="239712" cy="444500"/>
            </a:xfrm>
            <a:custGeom>
              <a:rect b="b" l="l" r="r" t="t"/>
              <a:pathLst>
                <a:path extrusionOk="0" h="1234" w="66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7" name="Google Shape;7477;p60"/>
            <p:cNvSpPr/>
            <p:nvPr/>
          </p:nvSpPr>
          <p:spPr>
            <a:xfrm>
              <a:off x="4929188" y="1463675"/>
              <a:ext cx="998537" cy="1862138"/>
            </a:xfrm>
            <a:custGeom>
              <a:rect b="b" l="l" r="r" t="t"/>
              <a:pathLst>
                <a:path extrusionOk="0" h="5172" w="2773">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8" name="Google Shape;7478;p60"/>
            <p:cNvSpPr/>
            <p:nvPr/>
          </p:nvSpPr>
          <p:spPr>
            <a:xfrm>
              <a:off x="5930900" y="1577975"/>
              <a:ext cx="280988" cy="1128713"/>
            </a:xfrm>
            <a:custGeom>
              <a:rect b="b" l="l" r="r" t="t"/>
              <a:pathLst>
                <a:path extrusionOk="0" h="3136" w="780">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79" name="Google Shape;7479;p60"/>
            <p:cNvSpPr/>
            <p:nvPr/>
          </p:nvSpPr>
          <p:spPr>
            <a:xfrm>
              <a:off x="6515100" y="1920875"/>
              <a:ext cx="273050" cy="733425"/>
            </a:xfrm>
            <a:custGeom>
              <a:rect b="b" l="l" r="r" t="t"/>
              <a:pathLst>
                <a:path extrusionOk="0" h="2037" w="75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80" name="Google Shape;7480;p60"/>
            <p:cNvSpPr/>
            <p:nvPr/>
          </p:nvSpPr>
          <p:spPr>
            <a:xfrm>
              <a:off x="5921375" y="2038350"/>
              <a:ext cx="573088" cy="1593850"/>
            </a:xfrm>
            <a:custGeom>
              <a:rect b="b" l="l" r="r" t="t"/>
              <a:pathLst>
                <a:path extrusionOk="0" h="4427" w="1593">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81" name="Google Shape;7481;p60"/>
            <p:cNvSpPr/>
            <p:nvPr/>
          </p:nvSpPr>
          <p:spPr>
            <a:xfrm>
              <a:off x="6142038" y="1693863"/>
              <a:ext cx="261937" cy="454025"/>
            </a:xfrm>
            <a:custGeom>
              <a:rect b="b" l="l" r="r" t="t"/>
              <a:pathLst>
                <a:path extrusionOk="0" h="1263" w="728">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grpSp>
        <p:nvGrpSpPr>
          <p:cNvPr id="7482" name="Google Shape;7482;p60"/>
          <p:cNvGrpSpPr/>
          <p:nvPr/>
        </p:nvGrpSpPr>
        <p:grpSpPr>
          <a:xfrm>
            <a:off x="10593261" y="4058559"/>
            <a:ext cx="593063" cy="516113"/>
            <a:chOff x="8834092" y="4167766"/>
            <a:chExt cx="1712913" cy="1490662"/>
          </a:xfrm>
        </p:grpSpPr>
        <p:sp>
          <p:nvSpPr>
            <p:cNvPr id="7483" name="Google Shape;7483;p60"/>
            <p:cNvSpPr/>
            <p:nvPr/>
          </p:nvSpPr>
          <p:spPr>
            <a:xfrm>
              <a:off x="8834092" y="4167766"/>
              <a:ext cx="1712913" cy="1339850"/>
            </a:xfrm>
            <a:custGeom>
              <a:rect b="b" l="l" r="r" t="t"/>
              <a:pathLst>
                <a:path extrusionOk="0" h="3724" w="4760">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cap="sq"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7484" name="Google Shape;7484;p60"/>
            <p:cNvCxnSpPr/>
            <p:nvPr/>
          </p:nvCxnSpPr>
          <p:spPr>
            <a:xfrm>
              <a:off x="9169055" y="5656841"/>
              <a:ext cx="1042987" cy="1587"/>
            </a:xfrm>
            <a:prstGeom prst="straightConnector1">
              <a:avLst/>
            </a:prstGeom>
            <a:noFill/>
            <a:ln cap="sq" cmpd="sng" w="12700">
              <a:solidFill>
                <a:schemeClr val="accent4"/>
              </a:solidFill>
              <a:prstDash val="solid"/>
              <a:round/>
              <a:headEnd len="sm" w="sm" type="none"/>
              <a:tailEnd len="sm" w="sm" type="none"/>
            </a:ln>
          </p:spPr>
        </p:cxnSp>
        <p:cxnSp>
          <p:nvCxnSpPr>
            <p:cNvPr id="7485" name="Google Shape;7485;p60"/>
            <p:cNvCxnSpPr/>
            <p:nvPr/>
          </p:nvCxnSpPr>
          <p:spPr>
            <a:xfrm>
              <a:off x="9653242" y="5509203"/>
              <a:ext cx="1588" cy="149225"/>
            </a:xfrm>
            <a:prstGeom prst="straightConnector1">
              <a:avLst/>
            </a:prstGeom>
            <a:noFill/>
            <a:ln cap="sq" cmpd="sng" w="12700">
              <a:solidFill>
                <a:schemeClr val="accent4"/>
              </a:solidFill>
              <a:prstDash val="solid"/>
              <a:round/>
              <a:headEnd len="sm" w="sm" type="none"/>
              <a:tailEnd len="sm" w="sm" type="none"/>
            </a:ln>
          </p:spPr>
        </p:cxnSp>
        <p:sp>
          <p:nvSpPr>
            <p:cNvPr id="7486" name="Google Shape;7486;p60"/>
            <p:cNvSpPr/>
            <p:nvPr/>
          </p:nvSpPr>
          <p:spPr>
            <a:xfrm>
              <a:off x="9653242" y="5321878"/>
              <a:ext cx="74613" cy="74613"/>
            </a:xfrm>
            <a:custGeom>
              <a:rect b="b" l="l" r="r" t="t"/>
              <a:pathLst>
                <a:path extrusionOk="0" h="207" w="206">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cap="sq"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7487" name="Google Shape;7487;p60"/>
            <p:cNvCxnSpPr/>
            <p:nvPr/>
          </p:nvCxnSpPr>
          <p:spPr>
            <a:xfrm>
              <a:off x="8834092" y="5210753"/>
              <a:ext cx="1712913" cy="1588"/>
            </a:xfrm>
            <a:prstGeom prst="straightConnector1">
              <a:avLst/>
            </a:prstGeom>
            <a:noFill/>
            <a:ln cap="sq" cmpd="sng" w="12700">
              <a:solidFill>
                <a:schemeClr val="accent4"/>
              </a:solidFill>
              <a:prstDash val="solid"/>
              <a:round/>
              <a:headEnd len="sm" w="sm" type="none"/>
              <a:tailEnd len="sm" w="sm" type="none"/>
            </a:ln>
          </p:spPr>
        </p:cxnSp>
        <p:sp>
          <p:nvSpPr>
            <p:cNvPr id="7488" name="Google Shape;7488;p60"/>
            <p:cNvSpPr/>
            <p:nvPr/>
          </p:nvSpPr>
          <p:spPr>
            <a:xfrm>
              <a:off x="9019830" y="4316991"/>
              <a:ext cx="746125" cy="746125"/>
            </a:xfrm>
            <a:custGeom>
              <a:rect b="b" l="l" r="r" t="t"/>
              <a:pathLst>
                <a:path extrusionOk="0" h="2072" w="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cap="sq"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489" name="Google Shape;7489;p60"/>
            <p:cNvSpPr/>
            <p:nvPr/>
          </p:nvSpPr>
          <p:spPr>
            <a:xfrm>
              <a:off x="9392892" y="4382078"/>
              <a:ext cx="239713" cy="593725"/>
            </a:xfrm>
            <a:custGeom>
              <a:rect b="b" l="l" r="r" t="t"/>
              <a:pathLst>
                <a:path extrusionOk="0" h="1648" w="664">
                  <a:moveTo>
                    <a:pt x="584" y="0"/>
                  </a:moveTo>
                  <a:lnTo>
                    <a:pt x="0" y="854"/>
                  </a:lnTo>
                  <a:lnTo>
                    <a:pt x="663" y="1647"/>
                  </a:lnTo>
                </a:path>
              </a:pathLst>
            </a:custGeom>
            <a:noFill/>
            <a:ln cap="sq"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7490" name="Google Shape;7490;p60"/>
            <p:cNvCxnSpPr/>
            <p:nvPr/>
          </p:nvCxnSpPr>
          <p:spPr>
            <a:xfrm flipH="1">
              <a:off x="9018242" y="4690053"/>
              <a:ext cx="376238" cy="1588"/>
            </a:xfrm>
            <a:prstGeom prst="straightConnector1">
              <a:avLst/>
            </a:prstGeom>
            <a:noFill/>
            <a:ln cap="sq" cmpd="sng" w="12700">
              <a:solidFill>
                <a:schemeClr val="accent1"/>
              </a:solidFill>
              <a:prstDash val="solid"/>
              <a:round/>
              <a:headEnd len="sm" w="sm" type="none"/>
              <a:tailEnd len="sm" w="sm" type="none"/>
            </a:ln>
          </p:spPr>
        </p:cxnSp>
        <p:cxnSp>
          <p:nvCxnSpPr>
            <p:cNvPr id="7491" name="Google Shape;7491;p60"/>
            <p:cNvCxnSpPr/>
            <p:nvPr/>
          </p:nvCxnSpPr>
          <p:spPr>
            <a:xfrm>
              <a:off x="9913592" y="4391603"/>
              <a:ext cx="446088" cy="1588"/>
            </a:xfrm>
            <a:prstGeom prst="straightConnector1">
              <a:avLst/>
            </a:prstGeom>
            <a:noFill/>
            <a:ln cap="sq" cmpd="sng" w="12700">
              <a:solidFill>
                <a:schemeClr val="accent1"/>
              </a:solidFill>
              <a:prstDash val="solid"/>
              <a:round/>
              <a:headEnd len="sm" w="sm" type="none"/>
              <a:tailEnd len="sm" w="sm" type="none"/>
            </a:ln>
          </p:spPr>
        </p:cxnSp>
        <p:cxnSp>
          <p:nvCxnSpPr>
            <p:cNvPr id="7492" name="Google Shape;7492;p60"/>
            <p:cNvCxnSpPr/>
            <p:nvPr/>
          </p:nvCxnSpPr>
          <p:spPr>
            <a:xfrm flipH="1" rot="10800000">
              <a:off x="9913592" y="4612435"/>
              <a:ext cx="466787" cy="3007"/>
            </a:xfrm>
            <a:prstGeom prst="straightConnector1">
              <a:avLst/>
            </a:prstGeom>
            <a:noFill/>
            <a:ln cap="sq" cmpd="sng" w="12700">
              <a:solidFill>
                <a:schemeClr val="accent1"/>
              </a:solidFill>
              <a:prstDash val="solid"/>
              <a:round/>
              <a:headEnd len="sm" w="sm" type="none"/>
              <a:tailEnd len="sm" w="sm" type="none"/>
            </a:ln>
          </p:spPr>
        </p:cxnSp>
        <p:cxnSp>
          <p:nvCxnSpPr>
            <p:cNvPr id="7493" name="Google Shape;7493;p60"/>
            <p:cNvCxnSpPr/>
            <p:nvPr/>
          </p:nvCxnSpPr>
          <p:spPr>
            <a:xfrm>
              <a:off x="9913592" y="4837691"/>
              <a:ext cx="446088" cy="1587"/>
            </a:xfrm>
            <a:prstGeom prst="straightConnector1">
              <a:avLst/>
            </a:prstGeom>
            <a:noFill/>
            <a:ln cap="sq" cmpd="sng" w="12700">
              <a:solidFill>
                <a:schemeClr val="accent1"/>
              </a:solidFill>
              <a:prstDash val="solid"/>
              <a:round/>
              <a:headEnd len="sm" w="sm" type="none"/>
              <a:tailEnd len="sm" w="sm" type="none"/>
            </a:ln>
          </p:spPr>
        </p:cxnSp>
      </p:grpSp>
      <p:sp>
        <p:nvSpPr>
          <p:cNvPr id="7494" name="Google Shape;7494;p60"/>
          <p:cNvSpPr/>
          <p:nvPr/>
        </p:nvSpPr>
        <p:spPr>
          <a:xfrm>
            <a:off x="1029082" y="3106875"/>
            <a:ext cx="471885" cy="2388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Source Sans Pro"/>
              <a:ea typeface="Source Sans Pro"/>
              <a:cs typeface="Source Sans Pro"/>
              <a:sym typeface="Source Sans Pro"/>
            </a:endParaRPr>
          </a:p>
        </p:txBody>
      </p:sp>
      <p:grpSp>
        <p:nvGrpSpPr>
          <p:cNvPr id="7495" name="Google Shape;7495;p60"/>
          <p:cNvGrpSpPr/>
          <p:nvPr/>
        </p:nvGrpSpPr>
        <p:grpSpPr>
          <a:xfrm>
            <a:off x="1026957" y="3943993"/>
            <a:ext cx="476134" cy="467582"/>
            <a:chOff x="2549926" y="1227604"/>
            <a:chExt cx="5177116" cy="5084148"/>
          </a:xfrm>
        </p:grpSpPr>
        <p:sp>
          <p:nvSpPr>
            <p:cNvPr id="7496" name="Google Shape;7496;p60"/>
            <p:cNvSpPr/>
            <p:nvPr/>
          </p:nvSpPr>
          <p:spPr>
            <a:xfrm>
              <a:off x="2549926" y="1227604"/>
              <a:ext cx="4001268" cy="3614059"/>
            </a:xfrm>
            <a:custGeom>
              <a:rect b="b" l="l" r="r" t="t"/>
              <a:pathLst>
                <a:path extrusionOk="0" h="3614059" w="4001268">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cap="flat" cmpd="sng" w="12700">
              <a:solidFill>
                <a:schemeClr val="accent1"/>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497" name="Google Shape;7497;p60"/>
            <p:cNvSpPr/>
            <p:nvPr/>
          </p:nvSpPr>
          <p:spPr>
            <a:xfrm>
              <a:off x="3364798" y="4227868"/>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498" name="Google Shape;7498;p60"/>
            <p:cNvSpPr/>
            <p:nvPr/>
          </p:nvSpPr>
          <p:spPr>
            <a:xfrm>
              <a:off x="3968585" y="4227868"/>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499" name="Google Shape;7499;p60"/>
            <p:cNvSpPr/>
            <p:nvPr/>
          </p:nvSpPr>
          <p:spPr>
            <a:xfrm>
              <a:off x="4572371" y="4227868"/>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00" name="Google Shape;7500;p60"/>
            <p:cNvSpPr/>
            <p:nvPr/>
          </p:nvSpPr>
          <p:spPr>
            <a:xfrm>
              <a:off x="3364798" y="3624080"/>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01" name="Google Shape;7501;p60"/>
            <p:cNvSpPr/>
            <p:nvPr/>
          </p:nvSpPr>
          <p:spPr>
            <a:xfrm>
              <a:off x="3968585" y="3624080"/>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02" name="Google Shape;7502;p60"/>
            <p:cNvSpPr/>
            <p:nvPr/>
          </p:nvSpPr>
          <p:spPr>
            <a:xfrm>
              <a:off x="3777367" y="3020291"/>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03" name="Google Shape;7503;p60"/>
            <p:cNvSpPr/>
            <p:nvPr/>
          </p:nvSpPr>
          <p:spPr>
            <a:xfrm>
              <a:off x="5335724" y="3170126"/>
              <a:ext cx="2391318" cy="3141626"/>
            </a:xfrm>
            <a:prstGeom prst="can">
              <a:avLst>
                <a:gd fmla="val 39530" name="adj"/>
              </a:avLst>
            </a:prstGeom>
            <a:solidFill>
              <a:schemeClr val="lt1"/>
            </a:solidFill>
            <a:ln cap="flat" cmpd="sng" w="12700">
              <a:solidFill>
                <a:schemeClr val="accent4"/>
              </a:solidFill>
              <a:prstDash val="solid"/>
              <a:round/>
              <a:headEnd len="sm" w="sm" type="none"/>
              <a:tailEnd len="sm" w="sm" type="none"/>
            </a:ln>
          </p:spPr>
          <p:txBody>
            <a:bodyPr anchorCtr="0" anchor="ctr" bIns="146300" lIns="0" spcFirstLastPara="1" rIns="0" wrap="square" tIns="146300">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162F33"/>
                </a:solidFill>
                <a:latin typeface="Calibri"/>
                <a:ea typeface="Calibri"/>
                <a:cs typeface="Calibri"/>
                <a:sym typeface="Calibri"/>
              </a:endParaRPr>
            </a:p>
          </p:txBody>
        </p:sp>
      </p:grpSp>
      <p:grpSp>
        <p:nvGrpSpPr>
          <p:cNvPr id="7504" name="Google Shape;7504;p60"/>
          <p:cNvGrpSpPr/>
          <p:nvPr/>
        </p:nvGrpSpPr>
        <p:grpSpPr>
          <a:xfrm>
            <a:off x="1057440" y="5042294"/>
            <a:ext cx="415168" cy="307754"/>
            <a:chOff x="-2575176" y="-1203590"/>
            <a:chExt cx="3082012" cy="2284628"/>
          </a:xfrm>
        </p:grpSpPr>
        <p:sp>
          <p:nvSpPr>
            <p:cNvPr id="7505" name="Google Shape;7505;p60"/>
            <p:cNvSpPr/>
            <p:nvPr/>
          </p:nvSpPr>
          <p:spPr>
            <a:xfrm>
              <a:off x="-2542324" y="188092"/>
              <a:ext cx="462897" cy="621177"/>
            </a:xfrm>
            <a:custGeom>
              <a:rect b="b" l="l" r="r" t="t"/>
              <a:pathLst>
                <a:path extrusionOk="0" h="3120" w="2335">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Quattrocento Sans"/>
                <a:buNone/>
              </a:pPr>
              <a:r>
                <a:t/>
              </a:r>
              <a:endParaRPr b="0" i="0" sz="2400" u="none" cap="none" strike="noStrike">
                <a:solidFill>
                  <a:srgbClr val="000000"/>
                </a:solidFill>
                <a:latin typeface="Calibri"/>
                <a:ea typeface="Calibri"/>
                <a:cs typeface="Calibri"/>
                <a:sym typeface="Calibri"/>
              </a:endParaRPr>
            </a:p>
          </p:txBody>
        </p:sp>
        <p:sp>
          <p:nvSpPr>
            <p:cNvPr id="7506" name="Google Shape;7506;p60"/>
            <p:cNvSpPr/>
            <p:nvPr/>
          </p:nvSpPr>
          <p:spPr>
            <a:xfrm>
              <a:off x="-986390" y="340396"/>
              <a:ext cx="477832" cy="651044"/>
            </a:xfrm>
            <a:custGeom>
              <a:rect b="b" l="l" r="r" t="t"/>
              <a:pathLst>
                <a:path extrusionOk="0" h="3283" w="240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Quattrocento Sans"/>
                <a:buNone/>
              </a:pPr>
              <a:r>
                <a:t/>
              </a:r>
              <a:endParaRPr b="0" i="0" sz="2400" u="none" cap="none" strike="noStrike">
                <a:solidFill>
                  <a:srgbClr val="000000"/>
                </a:solidFill>
                <a:latin typeface="Calibri"/>
                <a:ea typeface="Calibri"/>
                <a:cs typeface="Calibri"/>
                <a:sym typeface="Calibri"/>
              </a:endParaRPr>
            </a:p>
          </p:txBody>
        </p:sp>
        <p:sp>
          <p:nvSpPr>
            <p:cNvPr id="7507" name="Google Shape;7507;p60"/>
            <p:cNvSpPr/>
            <p:nvPr/>
          </p:nvSpPr>
          <p:spPr>
            <a:xfrm>
              <a:off x="-2575176" y="-1203590"/>
              <a:ext cx="3082012" cy="2284628"/>
            </a:xfrm>
            <a:custGeom>
              <a:rect b="b" l="l" r="r" t="t"/>
              <a:pathLst>
                <a:path extrusionOk="0" h="11467" w="15471">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Quattrocento Sans"/>
                <a:buNone/>
              </a:pPr>
              <a:r>
                <a:t/>
              </a:r>
              <a:endParaRPr b="0" i="0" sz="2400" u="none" cap="none" strike="noStrike">
                <a:solidFill>
                  <a:srgbClr val="000000"/>
                </a:solidFill>
                <a:latin typeface="Calibri"/>
                <a:ea typeface="Calibri"/>
                <a:cs typeface="Calibri"/>
                <a:sym typeface="Calibri"/>
              </a:endParaRPr>
            </a:p>
          </p:txBody>
        </p:sp>
        <p:sp>
          <p:nvSpPr>
            <p:cNvPr id="7508" name="Google Shape;7508;p60"/>
            <p:cNvSpPr/>
            <p:nvPr/>
          </p:nvSpPr>
          <p:spPr>
            <a:xfrm>
              <a:off x="-1422419" y="-770563"/>
              <a:ext cx="415114" cy="424072"/>
            </a:xfrm>
            <a:custGeom>
              <a:rect b="b" l="l" r="r" t="t"/>
              <a:pathLst>
                <a:path extrusionOk="0" h="2119" w="2090">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Quattrocento Sans"/>
                <a:buNone/>
              </a:pPr>
              <a:r>
                <a:t/>
              </a:r>
              <a:endParaRPr b="0" i="0" sz="2400" u="none" cap="none" strike="noStrike">
                <a:solidFill>
                  <a:srgbClr val="000000"/>
                </a:solidFill>
                <a:latin typeface="Calibri"/>
                <a:ea typeface="Calibri"/>
                <a:cs typeface="Calibri"/>
                <a:sym typeface="Calibri"/>
              </a:endParaRPr>
            </a:p>
          </p:txBody>
        </p:sp>
      </p:grpSp>
      <p:grpSp>
        <p:nvGrpSpPr>
          <p:cNvPr id="7509" name="Google Shape;7509;p60"/>
          <p:cNvGrpSpPr/>
          <p:nvPr/>
        </p:nvGrpSpPr>
        <p:grpSpPr>
          <a:xfrm>
            <a:off x="10651930" y="2933595"/>
            <a:ext cx="496622" cy="378062"/>
            <a:chOff x="2502877" y="2643553"/>
            <a:chExt cx="3651737" cy="2779942"/>
          </a:xfrm>
        </p:grpSpPr>
        <p:cxnSp>
          <p:nvCxnSpPr>
            <p:cNvPr id="7510" name="Google Shape;7510;p60"/>
            <p:cNvCxnSpPr/>
            <p:nvPr/>
          </p:nvCxnSpPr>
          <p:spPr>
            <a:xfrm>
              <a:off x="3303655" y="4505747"/>
              <a:ext cx="0" cy="917748"/>
            </a:xfrm>
            <a:prstGeom prst="straightConnector1">
              <a:avLst/>
            </a:prstGeom>
            <a:noFill/>
            <a:ln cap="rnd" cmpd="sng" w="12700">
              <a:solidFill>
                <a:schemeClr val="accent4"/>
              </a:solidFill>
              <a:prstDash val="solid"/>
              <a:round/>
              <a:headEnd len="sm" w="sm" type="none"/>
              <a:tailEnd len="sm" w="sm" type="none"/>
            </a:ln>
          </p:spPr>
        </p:cxnSp>
        <p:cxnSp>
          <p:nvCxnSpPr>
            <p:cNvPr id="7511" name="Google Shape;7511;p60"/>
            <p:cNvCxnSpPr/>
            <p:nvPr/>
          </p:nvCxnSpPr>
          <p:spPr>
            <a:xfrm>
              <a:off x="3983069" y="3734649"/>
              <a:ext cx="0" cy="1688846"/>
            </a:xfrm>
            <a:prstGeom prst="straightConnector1">
              <a:avLst/>
            </a:prstGeom>
            <a:noFill/>
            <a:ln cap="rnd" cmpd="sng" w="12700">
              <a:solidFill>
                <a:schemeClr val="accent4"/>
              </a:solidFill>
              <a:prstDash val="solid"/>
              <a:round/>
              <a:headEnd len="sm" w="sm" type="none"/>
              <a:tailEnd len="sm" w="sm" type="none"/>
            </a:ln>
          </p:spPr>
        </p:cxnSp>
        <p:cxnSp>
          <p:nvCxnSpPr>
            <p:cNvPr id="7512" name="Google Shape;7512;p60"/>
            <p:cNvCxnSpPr/>
            <p:nvPr/>
          </p:nvCxnSpPr>
          <p:spPr>
            <a:xfrm>
              <a:off x="4662482" y="4051603"/>
              <a:ext cx="0" cy="1371892"/>
            </a:xfrm>
            <a:prstGeom prst="straightConnector1">
              <a:avLst/>
            </a:prstGeom>
            <a:noFill/>
            <a:ln cap="rnd" cmpd="sng" w="12700">
              <a:solidFill>
                <a:schemeClr val="accent4"/>
              </a:solidFill>
              <a:prstDash val="solid"/>
              <a:round/>
              <a:headEnd len="sm" w="sm" type="none"/>
              <a:tailEnd len="sm" w="sm" type="none"/>
            </a:ln>
          </p:spPr>
        </p:cxnSp>
        <p:cxnSp>
          <p:nvCxnSpPr>
            <p:cNvPr id="7513" name="Google Shape;7513;p60"/>
            <p:cNvCxnSpPr/>
            <p:nvPr/>
          </p:nvCxnSpPr>
          <p:spPr>
            <a:xfrm>
              <a:off x="5330632" y="3185667"/>
              <a:ext cx="0" cy="2237828"/>
            </a:xfrm>
            <a:prstGeom prst="straightConnector1">
              <a:avLst/>
            </a:prstGeom>
            <a:noFill/>
            <a:ln cap="rnd" cmpd="sng" w="12700">
              <a:solidFill>
                <a:schemeClr val="accent4"/>
              </a:solidFill>
              <a:prstDash val="solid"/>
              <a:round/>
              <a:headEnd len="sm" w="sm" type="none"/>
              <a:tailEnd len="sm" w="sm" type="none"/>
            </a:ln>
          </p:spPr>
        </p:cxnSp>
        <p:sp>
          <p:nvSpPr>
            <p:cNvPr id="7514" name="Google Shape;7514;p60"/>
            <p:cNvSpPr/>
            <p:nvPr/>
          </p:nvSpPr>
          <p:spPr>
            <a:xfrm>
              <a:off x="2502877" y="2643553"/>
              <a:ext cx="3651737" cy="2288931"/>
            </a:xfrm>
            <a:custGeom>
              <a:rect b="b" l="l" r="r" t="t"/>
              <a:pathLst>
                <a:path extrusionOk="0" h="2288931" w="3651737">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grpSp>
      <p:sp>
        <p:nvSpPr>
          <p:cNvPr id="7515" name="Google Shape;7515;p60"/>
          <p:cNvSpPr/>
          <p:nvPr/>
        </p:nvSpPr>
        <p:spPr>
          <a:xfrm>
            <a:off x="2837398" y="1730364"/>
            <a:ext cx="6350000" cy="1260599"/>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nvGrpSpPr>
          <p:cNvPr id="7516" name="Google Shape;7516;p60"/>
          <p:cNvGrpSpPr/>
          <p:nvPr/>
        </p:nvGrpSpPr>
        <p:grpSpPr>
          <a:xfrm rot="-5400000">
            <a:off x="7816827" y="3613268"/>
            <a:ext cx="3901792" cy="467102"/>
            <a:chOff x="3487387" y="4548246"/>
            <a:chExt cx="5217226" cy="653146"/>
          </a:xfrm>
        </p:grpSpPr>
        <p:sp>
          <p:nvSpPr>
            <p:cNvPr id="7517" name="Google Shape;7517;p60"/>
            <p:cNvSpPr/>
            <p:nvPr/>
          </p:nvSpPr>
          <p:spPr>
            <a:xfrm rot="10800000">
              <a:off x="3487387" y="4548246"/>
              <a:ext cx="5217226" cy="296885"/>
            </a:xfrm>
            <a:custGeom>
              <a:rect b="b" l="l" r="r" t="t"/>
              <a:pathLst>
                <a:path extrusionOk="0" h="368135" w="9096498">
                  <a:moveTo>
                    <a:pt x="0" y="356260"/>
                  </a:moveTo>
                  <a:lnTo>
                    <a:pt x="0" y="0"/>
                  </a:lnTo>
                  <a:lnTo>
                    <a:pt x="9096498" y="0"/>
                  </a:lnTo>
                  <a:lnTo>
                    <a:pt x="9096498" y="368135"/>
                  </a:lnTo>
                </a:path>
              </a:pathLst>
            </a:custGeom>
            <a:noFill/>
            <a:ln cap="flat" cmpd="sng" w="10775">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sp>
          <p:nvSpPr>
            <p:cNvPr id="7518" name="Google Shape;7518;p60"/>
            <p:cNvSpPr/>
            <p:nvPr/>
          </p:nvSpPr>
          <p:spPr>
            <a:xfrm flipH="1">
              <a:off x="6057373" y="4845131"/>
              <a:ext cx="45719" cy="356261"/>
            </a:xfrm>
            <a:custGeom>
              <a:rect b="b" l="l" r="r" t="t"/>
              <a:pathLst>
                <a:path extrusionOk="0" h="475013" w="120000">
                  <a:moveTo>
                    <a:pt x="0" y="0"/>
                  </a:moveTo>
                  <a:lnTo>
                    <a:pt x="0" y="475013"/>
                  </a:lnTo>
                </a:path>
              </a:pathLst>
            </a:custGeom>
            <a:noFill/>
            <a:ln cap="flat" cmpd="sng" w="10775">
              <a:solidFill>
                <a:schemeClr val="accent4"/>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grpSp>
      <p:grpSp>
        <p:nvGrpSpPr>
          <p:cNvPr id="7519" name="Google Shape;7519;p60"/>
          <p:cNvGrpSpPr/>
          <p:nvPr/>
        </p:nvGrpSpPr>
        <p:grpSpPr>
          <a:xfrm>
            <a:off x="8073976" y="4932273"/>
            <a:ext cx="610610" cy="484674"/>
            <a:chOff x="4223626" y="2353385"/>
            <a:chExt cx="1173971" cy="931848"/>
          </a:xfrm>
        </p:grpSpPr>
        <p:grpSp>
          <p:nvGrpSpPr>
            <p:cNvPr id="7520" name="Google Shape;7520;p60"/>
            <p:cNvGrpSpPr/>
            <p:nvPr/>
          </p:nvGrpSpPr>
          <p:grpSpPr>
            <a:xfrm>
              <a:off x="4273550" y="2402418"/>
              <a:ext cx="1079500" cy="840315"/>
              <a:chOff x="4273550" y="2402418"/>
              <a:chExt cx="1079500" cy="840315"/>
            </a:xfrm>
          </p:grpSpPr>
          <p:cxnSp>
            <p:nvCxnSpPr>
              <p:cNvPr id="7521" name="Google Shape;7521;p60"/>
              <p:cNvCxnSpPr/>
              <p:nvPr/>
            </p:nvCxnSpPr>
            <p:spPr>
              <a:xfrm>
                <a:off x="4997450" y="2413000"/>
                <a:ext cx="355600" cy="232833"/>
              </a:xfrm>
              <a:prstGeom prst="straightConnector1">
                <a:avLst/>
              </a:prstGeom>
              <a:noFill/>
              <a:ln cap="rnd" cmpd="sng" w="12700">
                <a:solidFill>
                  <a:schemeClr val="accent4"/>
                </a:solidFill>
                <a:prstDash val="solid"/>
                <a:miter lim="800000"/>
                <a:headEnd len="sm" w="sm" type="none"/>
                <a:tailEnd len="sm" w="sm" type="none"/>
              </a:ln>
            </p:spPr>
          </p:cxnSp>
          <p:cxnSp>
            <p:nvCxnSpPr>
              <p:cNvPr id="7522" name="Google Shape;7522;p60"/>
              <p:cNvCxnSpPr/>
              <p:nvPr/>
            </p:nvCxnSpPr>
            <p:spPr>
              <a:xfrm>
                <a:off x="4997450" y="2413000"/>
                <a:ext cx="296333" cy="721783"/>
              </a:xfrm>
              <a:prstGeom prst="straightConnector1">
                <a:avLst/>
              </a:prstGeom>
              <a:noFill/>
              <a:ln cap="rnd" cmpd="sng" w="12700">
                <a:solidFill>
                  <a:schemeClr val="accent4"/>
                </a:solidFill>
                <a:prstDash val="solid"/>
                <a:miter lim="800000"/>
                <a:headEnd len="sm" w="sm" type="none"/>
                <a:tailEnd len="sm" w="sm" type="none"/>
              </a:ln>
            </p:spPr>
          </p:cxnSp>
          <p:cxnSp>
            <p:nvCxnSpPr>
              <p:cNvPr id="7523" name="Google Shape;7523;p60"/>
              <p:cNvCxnSpPr/>
              <p:nvPr/>
            </p:nvCxnSpPr>
            <p:spPr>
              <a:xfrm flipH="1" rot="10800000">
                <a:off x="4762500" y="3143250"/>
                <a:ext cx="520700" cy="86783"/>
              </a:xfrm>
              <a:prstGeom prst="straightConnector1">
                <a:avLst/>
              </a:prstGeom>
              <a:noFill/>
              <a:ln cap="rnd" cmpd="sng" w="12700">
                <a:solidFill>
                  <a:schemeClr val="accent4"/>
                </a:solidFill>
                <a:prstDash val="solid"/>
                <a:miter lim="800000"/>
                <a:headEnd len="sm" w="sm" type="none"/>
                <a:tailEnd len="sm" w="sm" type="none"/>
              </a:ln>
            </p:spPr>
          </p:cxnSp>
          <p:cxnSp>
            <p:nvCxnSpPr>
              <p:cNvPr id="7524" name="Google Shape;7524;p60"/>
              <p:cNvCxnSpPr/>
              <p:nvPr/>
            </p:nvCxnSpPr>
            <p:spPr>
              <a:xfrm flipH="1" rot="10800000">
                <a:off x="5039783" y="2641600"/>
                <a:ext cx="300567" cy="241300"/>
              </a:xfrm>
              <a:prstGeom prst="straightConnector1">
                <a:avLst/>
              </a:prstGeom>
              <a:noFill/>
              <a:ln cap="rnd" cmpd="sng" w="12700">
                <a:solidFill>
                  <a:schemeClr val="accent4"/>
                </a:solidFill>
                <a:prstDash val="solid"/>
                <a:miter lim="800000"/>
                <a:headEnd len="sm" w="sm" type="none"/>
                <a:tailEnd len="sm" w="sm" type="none"/>
              </a:ln>
            </p:spPr>
          </p:cxnSp>
          <p:cxnSp>
            <p:nvCxnSpPr>
              <p:cNvPr id="7525" name="Google Shape;7525;p60"/>
              <p:cNvCxnSpPr/>
              <p:nvPr/>
            </p:nvCxnSpPr>
            <p:spPr>
              <a:xfrm flipH="1" rot="10800000">
                <a:off x="4413250" y="2413001"/>
                <a:ext cx="571500" cy="126999"/>
              </a:xfrm>
              <a:prstGeom prst="straightConnector1">
                <a:avLst/>
              </a:prstGeom>
              <a:noFill/>
              <a:ln cap="rnd" cmpd="sng" w="12700">
                <a:solidFill>
                  <a:schemeClr val="accent4"/>
                </a:solidFill>
                <a:prstDash val="solid"/>
                <a:miter lim="800000"/>
                <a:headEnd len="sm" w="sm" type="none"/>
                <a:tailEnd len="sm" w="sm" type="none"/>
              </a:ln>
            </p:spPr>
          </p:cxnSp>
          <p:cxnSp>
            <p:nvCxnSpPr>
              <p:cNvPr id="7526" name="Google Shape;7526;p60"/>
              <p:cNvCxnSpPr/>
              <p:nvPr/>
            </p:nvCxnSpPr>
            <p:spPr>
              <a:xfrm flipH="1" rot="10800000">
                <a:off x="4703233" y="2450099"/>
                <a:ext cx="251425" cy="248651"/>
              </a:xfrm>
              <a:prstGeom prst="straightConnector1">
                <a:avLst/>
              </a:prstGeom>
              <a:noFill/>
              <a:ln cap="rnd" cmpd="sng" w="12700">
                <a:solidFill>
                  <a:schemeClr val="accent4"/>
                </a:solidFill>
                <a:prstDash val="solid"/>
                <a:miter lim="800000"/>
                <a:headEnd len="sm" w="sm" type="none"/>
                <a:tailEnd len="sm" w="sm" type="none"/>
              </a:ln>
            </p:spPr>
          </p:cxnSp>
          <p:cxnSp>
            <p:nvCxnSpPr>
              <p:cNvPr id="7527" name="Google Shape;7527;p60"/>
              <p:cNvCxnSpPr/>
              <p:nvPr/>
            </p:nvCxnSpPr>
            <p:spPr>
              <a:xfrm flipH="1" rot="10800000">
                <a:off x="4762500" y="2402418"/>
                <a:ext cx="232833" cy="821265"/>
              </a:xfrm>
              <a:prstGeom prst="straightConnector1">
                <a:avLst/>
              </a:prstGeom>
              <a:noFill/>
              <a:ln cap="rnd" cmpd="sng" w="12700">
                <a:solidFill>
                  <a:schemeClr val="accent4"/>
                </a:solidFill>
                <a:prstDash val="solid"/>
                <a:miter lim="800000"/>
                <a:headEnd len="sm" w="sm" type="none"/>
                <a:tailEnd len="sm" w="sm" type="none"/>
              </a:ln>
            </p:spPr>
          </p:cxnSp>
          <p:cxnSp>
            <p:nvCxnSpPr>
              <p:cNvPr id="7528" name="Google Shape;7528;p60"/>
              <p:cNvCxnSpPr/>
              <p:nvPr/>
            </p:nvCxnSpPr>
            <p:spPr>
              <a:xfrm rot="10800000">
                <a:off x="4273550" y="2984500"/>
                <a:ext cx="495300" cy="251883"/>
              </a:xfrm>
              <a:prstGeom prst="straightConnector1">
                <a:avLst/>
              </a:prstGeom>
              <a:noFill/>
              <a:ln cap="rnd" cmpd="sng" w="12700">
                <a:solidFill>
                  <a:schemeClr val="accent4"/>
                </a:solidFill>
                <a:prstDash val="solid"/>
                <a:miter lim="800000"/>
                <a:headEnd len="sm" w="sm" type="none"/>
                <a:tailEnd len="sm" w="sm" type="none"/>
              </a:ln>
            </p:spPr>
          </p:cxnSp>
          <p:cxnSp>
            <p:nvCxnSpPr>
              <p:cNvPr id="7529" name="Google Shape;7529;p60"/>
              <p:cNvCxnSpPr/>
              <p:nvPr/>
            </p:nvCxnSpPr>
            <p:spPr>
              <a:xfrm rot="10800000">
                <a:off x="4417483" y="2537884"/>
                <a:ext cx="647700" cy="338666"/>
              </a:xfrm>
              <a:prstGeom prst="straightConnector1">
                <a:avLst/>
              </a:prstGeom>
              <a:noFill/>
              <a:ln cap="rnd" cmpd="sng" w="12700">
                <a:solidFill>
                  <a:schemeClr val="accent4"/>
                </a:solidFill>
                <a:prstDash val="solid"/>
                <a:miter lim="800000"/>
                <a:headEnd len="sm" w="sm" type="none"/>
                <a:tailEnd len="sm" w="sm" type="none"/>
              </a:ln>
            </p:spPr>
          </p:cxnSp>
          <p:cxnSp>
            <p:nvCxnSpPr>
              <p:cNvPr id="7530" name="Google Shape;7530;p60"/>
              <p:cNvCxnSpPr/>
              <p:nvPr/>
            </p:nvCxnSpPr>
            <p:spPr>
              <a:xfrm flipH="1" rot="10800000">
                <a:off x="4277783" y="2874433"/>
                <a:ext cx="770467" cy="107950"/>
              </a:xfrm>
              <a:prstGeom prst="straightConnector1">
                <a:avLst/>
              </a:prstGeom>
              <a:noFill/>
              <a:ln cap="rnd" cmpd="sng" w="12700">
                <a:solidFill>
                  <a:schemeClr val="accent4"/>
                </a:solidFill>
                <a:prstDash val="solid"/>
                <a:miter lim="800000"/>
                <a:headEnd len="sm" w="sm" type="none"/>
                <a:tailEnd len="sm" w="sm" type="none"/>
              </a:ln>
            </p:spPr>
          </p:cxnSp>
          <p:cxnSp>
            <p:nvCxnSpPr>
              <p:cNvPr id="7531" name="Google Shape;7531;p60"/>
              <p:cNvCxnSpPr/>
              <p:nvPr/>
            </p:nvCxnSpPr>
            <p:spPr>
              <a:xfrm rot="10800000">
                <a:off x="4413250" y="2531533"/>
                <a:ext cx="353483" cy="698500"/>
              </a:xfrm>
              <a:prstGeom prst="straightConnector1">
                <a:avLst/>
              </a:prstGeom>
              <a:noFill/>
              <a:ln cap="rnd" cmpd="sng" w="12700">
                <a:solidFill>
                  <a:schemeClr val="accent4"/>
                </a:solidFill>
                <a:prstDash val="solid"/>
                <a:miter lim="800000"/>
                <a:headEnd len="sm" w="sm" type="none"/>
                <a:tailEnd len="sm" w="sm" type="none"/>
              </a:ln>
            </p:spPr>
          </p:cxnSp>
          <p:cxnSp>
            <p:nvCxnSpPr>
              <p:cNvPr id="7532" name="Google Shape;7532;p60"/>
              <p:cNvCxnSpPr/>
              <p:nvPr/>
            </p:nvCxnSpPr>
            <p:spPr>
              <a:xfrm rot="10800000">
                <a:off x="4715933" y="2698750"/>
                <a:ext cx="50800" cy="543983"/>
              </a:xfrm>
              <a:prstGeom prst="straightConnector1">
                <a:avLst/>
              </a:prstGeom>
              <a:noFill/>
              <a:ln cap="rnd" cmpd="sng" w="12700">
                <a:solidFill>
                  <a:schemeClr val="accent4"/>
                </a:solidFill>
                <a:prstDash val="solid"/>
                <a:miter lim="800000"/>
                <a:headEnd len="sm" w="sm" type="none"/>
                <a:tailEnd len="sm" w="sm" type="none"/>
              </a:ln>
            </p:spPr>
          </p:cxnSp>
          <p:cxnSp>
            <p:nvCxnSpPr>
              <p:cNvPr id="7533" name="Google Shape;7533;p60"/>
              <p:cNvCxnSpPr/>
              <p:nvPr/>
            </p:nvCxnSpPr>
            <p:spPr>
              <a:xfrm rot="10800000">
                <a:off x="5052483" y="2899834"/>
                <a:ext cx="234950" cy="218016"/>
              </a:xfrm>
              <a:prstGeom prst="straightConnector1">
                <a:avLst/>
              </a:prstGeom>
              <a:noFill/>
              <a:ln cap="rnd" cmpd="sng" w="12700">
                <a:solidFill>
                  <a:schemeClr val="accent4"/>
                </a:solidFill>
                <a:prstDash val="solid"/>
                <a:miter lim="800000"/>
                <a:headEnd len="sm" w="sm" type="none"/>
                <a:tailEnd len="sm" w="sm" type="none"/>
              </a:ln>
            </p:spPr>
          </p:cxnSp>
          <p:cxnSp>
            <p:nvCxnSpPr>
              <p:cNvPr id="7534" name="Google Shape;7534;p60"/>
              <p:cNvCxnSpPr/>
              <p:nvPr/>
            </p:nvCxnSpPr>
            <p:spPr>
              <a:xfrm flipH="1" rot="10800000">
                <a:off x="4762500" y="2876550"/>
                <a:ext cx="292101" cy="340783"/>
              </a:xfrm>
              <a:prstGeom prst="straightConnector1">
                <a:avLst/>
              </a:prstGeom>
              <a:noFill/>
              <a:ln cap="rnd" cmpd="sng" w="12700">
                <a:solidFill>
                  <a:schemeClr val="accent4"/>
                </a:solidFill>
                <a:prstDash val="solid"/>
                <a:miter lim="800000"/>
                <a:headEnd len="sm" w="sm" type="none"/>
                <a:tailEnd len="sm" w="sm" type="none"/>
              </a:ln>
            </p:spPr>
          </p:cxnSp>
        </p:grpSp>
        <p:sp>
          <p:nvSpPr>
            <p:cNvPr id="7535" name="Google Shape;7535;p60"/>
            <p:cNvSpPr/>
            <p:nvPr/>
          </p:nvSpPr>
          <p:spPr>
            <a:xfrm>
              <a:off x="4938065" y="2353385"/>
              <a:ext cx="113307" cy="113307"/>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Calibri"/>
                <a:ea typeface="Calibri"/>
                <a:cs typeface="Calibri"/>
                <a:sym typeface="Calibri"/>
              </a:endParaRPr>
            </a:p>
          </p:txBody>
        </p:sp>
        <p:sp>
          <p:nvSpPr>
            <p:cNvPr id="7536" name="Google Shape;7536;p60"/>
            <p:cNvSpPr/>
            <p:nvPr/>
          </p:nvSpPr>
          <p:spPr>
            <a:xfrm>
              <a:off x="5284290" y="2582712"/>
              <a:ext cx="113307" cy="113307"/>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Calibri"/>
                <a:ea typeface="Calibri"/>
                <a:cs typeface="Calibri"/>
                <a:sym typeface="Calibri"/>
              </a:endParaRPr>
            </a:p>
          </p:txBody>
        </p:sp>
        <p:sp>
          <p:nvSpPr>
            <p:cNvPr id="7537" name="Google Shape;7537;p60"/>
            <p:cNvSpPr/>
            <p:nvPr/>
          </p:nvSpPr>
          <p:spPr>
            <a:xfrm>
              <a:off x="4992571" y="2824202"/>
              <a:ext cx="113307" cy="113307"/>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Calibri"/>
                <a:ea typeface="Calibri"/>
                <a:cs typeface="Calibri"/>
                <a:sym typeface="Calibri"/>
              </a:endParaRPr>
            </a:p>
          </p:txBody>
        </p:sp>
        <p:sp>
          <p:nvSpPr>
            <p:cNvPr id="7538" name="Google Shape;7538;p60"/>
            <p:cNvSpPr/>
            <p:nvPr/>
          </p:nvSpPr>
          <p:spPr>
            <a:xfrm>
              <a:off x="5227637" y="3071688"/>
              <a:ext cx="113307" cy="113307"/>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Calibri"/>
                <a:ea typeface="Calibri"/>
                <a:cs typeface="Calibri"/>
                <a:sym typeface="Calibri"/>
              </a:endParaRPr>
            </a:p>
          </p:txBody>
        </p:sp>
        <p:sp>
          <p:nvSpPr>
            <p:cNvPr id="7539" name="Google Shape;7539;p60"/>
            <p:cNvSpPr/>
            <p:nvPr/>
          </p:nvSpPr>
          <p:spPr>
            <a:xfrm>
              <a:off x="4703544" y="3171926"/>
              <a:ext cx="113307" cy="113307"/>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Calibri"/>
                <a:ea typeface="Calibri"/>
                <a:cs typeface="Calibri"/>
                <a:sym typeface="Calibri"/>
              </a:endParaRPr>
            </a:p>
          </p:txBody>
        </p:sp>
        <p:sp>
          <p:nvSpPr>
            <p:cNvPr id="7540" name="Google Shape;7540;p60"/>
            <p:cNvSpPr/>
            <p:nvPr/>
          </p:nvSpPr>
          <p:spPr>
            <a:xfrm>
              <a:off x="4223626" y="2924064"/>
              <a:ext cx="113307" cy="113307"/>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Calibri"/>
                <a:ea typeface="Calibri"/>
                <a:cs typeface="Calibri"/>
                <a:sym typeface="Calibri"/>
              </a:endParaRPr>
            </a:p>
          </p:txBody>
        </p:sp>
        <p:sp>
          <p:nvSpPr>
            <p:cNvPr id="7541" name="Google Shape;7541;p60"/>
            <p:cNvSpPr/>
            <p:nvPr/>
          </p:nvSpPr>
          <p:spPr>
            <a:xfrm>
              <a:off x="4655543" y="2638231"/>
              <a:ext cx="113307" cy="113307"/>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Calibri"/>
                <a:ea typeface="Calibri"/>
                <a:cs typeface="Calibri"/>
                <a:sym typeface="Calibri"/>
              </a:endParaRPr>
            </a:p>
          </p:txBody>
        </p:sp>
        <p:sp>
          <p:nvSpPr>
            <p:cNvPr id="7542" name="Google Shape;7542;p60"/>
            <p:cNvSpPr/>
            <p:nvPr/>
          </p:nvSpPr>
          <p:spPr>
            <a:xfrm>
              <a:off x="4363387" y="2482918"/>
              <a:ext cx="113307" cy="113307"/>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Calibri"/>
                <a:ea typeface="Calibri"/>
                <a:cs typeface="Calibri"/>
                <a:sym typeface="Calibri"/>
              </a:endParaRPr>
            </a:p>
          </p:txBody>
        </p:sp>
      </p:grpSp>
      <p:pic>
        <p:nvPicPr>
          <p:cNvPr id="7543" name="Google Shape;7543;p60"/>
          <p:cNvPicPr preferRelativeResize="0"/>
          <p:nvPr/>
        </p:nvPicPr>
        <p:blipFill rotWithShape="1">
          <a:blip r:embed="rId3">
            <a:alphaModFix/>
          </a:blip>
          <a:srcRect b="0" l="0" r="0" t="0"/>
          <a:stretch/>
        </p:blipFill>
        <p:spPr>
          <a:xfrm>
            <a:off x="4997985" y="4946317"/>
            <a:ext cx="800100" cy="418494"/>
          </a:xfrm>
          <a:prstGeom prst="rect">
            <a:avLst/>
          </a:prstGeom>
          <a:noFill/>
          <a:ln>
            <a:noFill/>
          </a:ln>
        </p:spPr>
      </p:pic>
      <p:grpSp>
        <p:nvGrpSpPr>
          <p:cNvPr id="7544" name="Google Shape;7544;p60"/>
          <p:cNvGrpSpPr/>
          <p:nvPr/>
        </p:nvGrpSpPr>
        <p:grpSpPr>
          <a:xfrm rot="-5400000">
            <a:off x="308610" y="3511904"/>
            <a:ext cx="3947815" cy="467102"/>
            <a:chOff x="3487387" y="4548246"/>
            <a:chExt cx="5217226" cy="653146"/>
          </a:xfrm>
        </p:grpSpPr>
        <p:sp>
          <p:nvSpPr>
            <p:cNvPr id="7545" name="Google Shape;7545;p60"/>
            <p:cNvSpPr/>
            <p:nvPr/>
          </p:nvSpPr>
          <p:spPr>
            <a:xfrm rot="10800000">
              <a:off x="3487387" y="4548246"/>
              <a:ext cx="5217226" cy="296885"/>
            </a:xfrm>
            <a:custGeom>
              <a:rect b="b" l="l" r="r" t="t"/>
              <a:pathLst>
                <a:path extrusionOk="0" h="368135" w="9096498">
                  <a:moveTo>
                    <a:pt x="0" y="356260"/>
                  </a:moveTo>
                  <a:lnTo>
                    <a:pt x="0" y="0"/>
                  </a:lnTo>
                  <a:lnTo>
                    <a:pt x="9096498" y="0"/>
                  </a:lnTo>
                  <a:lnTo>
                    <a:pt x="9096498" y="368135"/>
                  </a:lnTo>
                </a:path>
              </a:pathLst>
            </a:custGeom>
            <a:noFill/>
            <a:ln cap="flat" cmpd="sng" w="10775">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sp>
          <p:nvSpPr>
            <p:cNvPr id="7546" name="Google Shape;7546;p60"/>
            <p:cNvSpPr/>
            <p:nvPr/>
          </p:nvSpPr>
          <p:spPr>
            <a:xfrm flipH="1">
              <a:off x="6057373" y="4845131"/>
              <a:ext cx="45719" cy="356261"/>
            </a:xfrm>
            <a:custGeom>
              <a:rect b="b" l="l" r="r" t="t"/>
              <a:pathLst>
                <a:path extrusionOk="0" h="475013" w="120000">
                  <a:moveTo>
                    <a:pt x="0" y="0"/>
                  </a:moveTo>
                  <a:lnTo>
                    <a:pt x="0" y="475013"/>
                  </a:lnTo>
                </a:path>
              </a:pathLst>
            </a:custGeom>
            <a:noFill/>
            <a:ln cap="flat" cmpd="sng" w="10775">
              <a:solidFill>
                <a:schemeClr val="accent4"/>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grpSp>
      <p:grpSp>
        <p:nvGrpSpPr>
          <p:cNvPr id="7547" name="Google Shape;7547;p60"/>
          <p:cNvGrpSpPr/>
          <p:nvPr/>
        </p:nvGrpSpPr>
        <p:grpSpPr>
          <a:xfrm>
            <a:off x="999076" y="1794476"/>
            <a:ext cx="551629" cy="673354"/>
            <a:chOff x="820225" y="1174099"/>
            <a:chExt cx="894477" cy="1091857"/>
          </a:xfrm>
        </p:grpSpPr>
        <p:grpSp>
          <p:nvGrpSpPr>
            <p:cNvPr id="7548" name="Google Shape;7548;p60"/>
            <p:cNvGrpSpPr/>
            <p:nvPr/>
          </p:nvGrpSpPr>
          <p:grpSpPr>
            <a:xfrm rot="-2700000">
              <a:off x="952163" y="1304148"/>
              <a:ext cx="630602" cy="634379"/>
              <a:chOff x="7855882" y="2876917"/>
              <a:chExt cx="186983" cy="188103"/>
            </a:xfrm>
          </p:grpSpPr>
          <p:sp>
            <p:nvSpPr>
              <p:cNvPr id="7549" name="Google Shape;7549;p60"/>
              <p:cNvSpPr/>
              <p:nvPr/>
            </p:nvSpPr>
            <p:spPr>
              <a:xfrm>
                <a:off x="7855882" y="2951934"/>
                <a:ext cx="111966" cy="113086"/>
              </a:xfrm>
              <a:custGeom>
                <a:rect b="b" l="l" r="r" t="t"/>
                <a:pathLst>
                  <a:path extrusionOk="0" h="47" w="46">
                    <a:moveTo>
                      <a:pt x="0" y="0"/>
                    </a:moveTo>
                    <a:cubicBezTo>
                      <a:pt x="25" y="0"/>
                      <a:pt x="46" y="21"/>
                      <a:pt x="46" y="47"/>
                    </a:cubicBezTo>
                  </a:path>
                </a:pathLst>
              </a:custGeom>
              <a:noFill/>
              <a:ln cap="flat" cmpd="sng" w="12700">
                <a:solidFill>
                  <a:schemeClr val="accent1"/>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7550" name="Google Shape;7550;p60"/>
              <p:cNvSpPr/>
              <p:nvPr/>
            </p:nvSpPr>
            <p:spPr>
              <a:xfrm>
                <a:off x="7855882" y="2916105"/>
                <a:ext cx="150035" cy="148915"/>
              </a:xfrm>
              <a:custGeom>
                <a:rect b="b" l="l" r="r" t="t"/>
                <a:pathLst>
                  <a:path extrusionOk="0" h="62" w="62">
                    <a:moveTo>
                      <a:pt x="0" y="0"/>
                    </a:moveTo>
                    <a:cubicBezTo>
                      <a:pt x="34" y="0"/>
                      <a:pt x="62" y="27"/>
                      <a:pt x="62" y="62"/>
                    </a:cubicBezTo>
                  </a:path>
                </a:pathLst>
              </a:custGeom>
              <a:noFill/>
              <a:ln cap="flat" cmpd="sng" w="12700">
                <a:solidFill>
                  <a:schemeClr val="accent1"/>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7551" name="Google Shape;7551;p60"/>
              <p:cNvSpPr/>
              <p:nvPr/>
            </p:nvSpPr>
            <p:spPr>
              <a:xfrm>
                <a:off x="7855882" y="2876917"/>
                <a:ext cx="186983" cy="188103"/>
              </a:xfrm>
              <a:custGeom>
                <a:rect b="b" l="l" r="r" t="t"/>
                <a:pathLst>
                  <a:path extrusionOk="0" h="78" w="77">
                    <a:moveTo>
                      <a:pt x="0" y="0"/>
                    </a:moveTo>
                    <a:cubicBezTo>
                      <a:pt x="42" y="0"/>
                      <a:pt x="77" y="35"/>
                      <a:pt x="77" y="78"/>
                    </a:cubicBezTo>
                  </a:path>
                </a:pathLst>
              </a:custGeom>
              <a:noFill/>
              <a:ln cap="flat" cmpd="sng" w="12700">
                <a:solidFill>
                  <a:schemeClr val="accent1"/>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grpSp>
        <p:sp>
          <p:nvSpPr>
            <p:cNvPr id="7552" name="Google Shape;7552;p60"/>
            <p:cNvSpPr/>
            <p:nvPr/>
          </p:nvSpPr>
          <p:spPr>
            <a:xfrm flipH="1" rot="10800000">
              <a:off x="1084304" y="1899638"/>
              <a:ext cx="366318" cy="366318"/>
            </a:xfrm>
            <a:prstGeom prst="ellipse">
              <a:avLst/>
            </a:prstGeom>
            <a:noFill/>
            <a:ln cap="flat" cmpd="sng" w="1077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grpSp>
      <p:grpSp>
        <p:nvGrpSpPr>
          <p:cNvPr id="7553" name="Google Shape;7553;p60"/>
          <p:cNvGrpSpPr/>
          <p:nvPr/>
        </p:nvGrpSpPr>
        <p:grpSpPr>
          <a:xfrm>
            <a:off x="802770" y="2948780"/>
            <a:ext cx="829640" cy="459762"/>
            <a:chOff x="603432" y="2974623"/>
            <a:chExt cx="829640" cy="459762"/>
          </a:xfrm>
        </p:grpSpPr>
        <p:sp>
          <p:nvSpPr>
            <p:cNvPr id="7554" name="Google Shape;7554;p60"/>
            <p:cNvSpPr/>
            <p:nvPr/>
          </p:nvSpPr>
          <p:spPr>
            <a:xfrm>
              <a:off x="603432" y="2974623"/>
              <a:ext cx="485330" cy="307364"/>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lt1"/>
            </a:solidFill>
            <a:ln cap="flat" cmpd="sng" w="12700">
              <a:solidFill>
                <a:schemeClr val="accent4"/>
              </a:solidFill>
              <a:prstDash val="solid"/>
              <a:miter lim="800000"/>
              <a:headEnd len="sm" w="sm" type="none"/>
              <a:tailEnd len="sm" w="sm" type="none"/>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1" i="0" sz="1800" u="none" cap="none" strike="noStrike">
                <a:solidFill>
                  <a:srgbClr val="505050"/>
                </a:solidFill>
                <a:latin typeface="Quattrocento Sans"/>
                <a:ea typeface="Quattrocento Sans"/>
                <a:cs typeface="Quattrocento Sans"/>
                <a:sym typeface="Quattrocento Sans"/>
              </a:endParaRPr>
            </a:p>
          </p:txBody>
        </p:sp>
        <p:sp>
          <p:nvSpPr>
            <p:cNvPr id="7555" name="Google Shape;7555;p60"/>
            <p:cNvSpPr/>
            <p:nvPr/>
          </p:nvSpPr>
          <p:spPr>
            <a:xfrm>
              <a:off x="799900" y="3033391"/>
              <a:ext cx="633172" cy="400994"/>
            </a:xfrm>
            <a:custGeom>
              <a:rect b="b" l="l" r="r" t="t"/>
              <a:pathLst>
                <a:path extrusionOk="0" h="545651" w="87839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lt1"/>
            </a:solidFill>
            <a:ln cap="flat" cmpd="sng" w="12700">
              <a:solidFill>
                <a:schemeClr val="accent1"/>
              </a:solidFill>
              <a:prstDash val="solid"/>
              <a:miter lim="800000"/>
              <a:headEnd len="sm" w="sm" type="none"/>
              <a:tailEnd len="sm" w="sm" type="none"/>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1" i="0" sz="1800" u="none" cap="none" strike="noStrike">
                <a:solidFill>
                  <a:srgbClr val="505050"/>
                </a:solidFill>
                <a:latin typeface="Quattrocento Sans"/>
                <a:ea typeface="Quattrocento Sans"/>
                <a:cs typeface="Quattrocento Sans"/>
                <a:sym typeface="Quattrocento Sans"/>
              </a:endParaRPr>
            </a:p>
          </p:txBody>
        </p:sp>
      </p:grpSp>
      <p:sp>
        <p:nvSpPr>
          <p:cNvPr id="7556" name="Google Shape;7556;p60"/>
          <p:cNvSpPr txBox="1"/>
          <p:nvPr/>
        </p:nvSpPr>
        <p:spPr>
          <a:xfrm>
            <a:off x="9990188" y="5670351"/>
            <a:ext cx="1779742"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warehouses</a:t>
            </a:r>
            <a:endParaRPr/>
          </a:p>
        </p:txBody>
      </p:sp>
      <p:grpSp>
        <p:nvGrpSpPr>
          <p:cNvPr id="7557" name="Google Shape;7557;p60"/>
          <p:cNvGrpSpPr/>
          <p:nvPr/>
        </p:nvGrpSpPr>
        <p:grpSpPr>
          <a:xfrm>
            <a:off x="10641992" y="5204216"/>
            <a:ext cx="476134" cy="467582"/>
            <a:chOff x="2549926" y="1227604"/>
            <a:chExt cx="5177116" cy="5084148"/>
          </a:xfrm>
        </p:grpSpPr>
        <p:sp>
          <p:nvSpPr>
            <p:cNvPr id="7558" name="Google Shape;7558;p60"/>
            <p:cNvSpPr/>
            <p:nvPr/>
          </p:nvSpPr>
          <p:spPr>
            <a:xfrm>
              <a:off x="2549926" y="1227604"/>
              <a:ext cx="4001268" cy="3614059"/>
            </a:xfrm>
            <a:custGeom>
              <a:rect b="b" l="l" r="r" t="t"/>
              <a:pathLst>
                <a:path extrusionOk="0" h="3614059" w="4001268">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cap="flat" cmpd="sng" w="12700">
              <a:solidFill>
                <a:schemeClr val="accent1"/>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59" name="Google Shape;7559;p60"/>
            <p:cNvSpPr/>
            <p:nvPr/>
          </p:nvSpPr>
          <p:spPr>
            <a:xfrm>
              <a:off x="3364798" y="4227868"/>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60" name="Google Shape;7560;p60"/>
            <p:cNvSpPr/>
            <p:nvPr/>
          </p:nvSpPr>
          <p:spPr>
            <a:xfrm>
              <a:off x="3968585" y="4227868"/>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61" name="Google Shape;7561;p60"/>
            <p:cNvSpPr/>
            <p:nvPr/>
          </p:nvSpPr>
          <p:spPr>
            <a:xfrm>
              <a:off x="4572371" y="4227868"/>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62" name="Google Shape;7562;p60"/>
            <p:cNvSpPr/>
            <p:nvPr/>
          </p:nvSpPr>
          <p:spPr>
            <a:xfrm>
              <a:off x="3364798" y="3624080"/>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63" name="Google Shape;7563;p60"/>
            <p:cNvSpPr/>
            <p:nvPr/>
          </p:nvSpPr>
          <p:spPr>
            <a:xfrm>
              <a:off x="3968585" y="3624080"/>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64" name="Google Shape;7564;p60"/>
            <p:cNvSpPr/>
            <p:nvPr/>
          </p:nvSpPr>
          <p:spPr>
            <a:xfrm>
              <a:off x="3777367" y="3020291"/>
              <a:ext cx="603787" cy="603789"/>
            </a:xfrm>
            <a:prstGeom prst="rect">
              <a:avLst/>
            </a:prstGeom>
            <a:noFill/>
            <a:ln cap="flat" cmpd="sng" w="12700">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Calibri"/>
                <a:ea typeface="Calibri"/>
                <a:cs typeface="Calibri"/>
                <a:sym typeface="Calibri"/>
              </a:endParaRPr>
            </a:p>
          </p:txBody>
        </p:sp>
        <p:sp>
          <p:nvSpPr>
            <p:cNvPr id="7565" name="Google Shape;7565;p60"/>
            <p:cNvSpPr/>
            <p:nvPr/>
          </p:nvSpPr>
          <p:spPr>
            <a:xfrm>
              <a:off x="5335724" y="3170126"/>
              <a:ext cx="2391318" cy="3141626"/>
            </a:xfrm>
            <a:prstGeom prst="can">
              <a:avLst>
                <a:gd fmla="val 39530" name="adj"/>
              </a:avLst>
            </a:prstGeom>
            <a:solidFill>
              <a:schemeClr val="lt1"/>
            </a:solidFill>
            <a:ln cap="flat" cmpd="sng" w="12700">
              <a:solidFill>
                <a:schemeClr val="accent4"/>
              </a:solidFill>
              <a:prstDash val="solid"/>
              <a:round/>
              <a:headEnd len="sm" w="sm" type="none"/>
              <a:tailEnd len="sm" w="sm" type="none"/>
            </a:ln>
          </p:spPr>
          <p:txBody>
            <a:bodyPr anchorCtr="0" anchor="ctr" bIns="146300" lIns="0" spcFirstLastPara="1" rIns="0" wrap="square" tIns="146300">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162F33"/>
                </a:solidFill>
                <a:latin typeface="Calibri"/>
                <a:ea typeface="Calibri"/>
                <a:cs typeface="Calibri"/>
                <a:sym typeface="Calibri"/>
              </a:endParaRPr>
            </a:p>
          </p:txBody>
        </p:sp>
      </p:grpSp>
      <p:sp>
        <p:nvSpPr>
          <p:cNvPr id="7566" name="Google Shape;7566;p60"/>
          <p:cNvSpPr txBox="1"/>
          <p:nvPr/>
        </p:nvSpPr>
        <p:spPr>
          <a:xfrm>
            <a:off x="2776727" y="1330025"/>
            <a:ext cx="173355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05050"/>
              </a:buClr>
              <a:buSzPts val="1800"/>
              <a:buFont typeface="Calibri"/>
              <a:buNone/>
            </a:pPr>
            <a:r>
              <a:rPr b="0" i="0" lang="en-US" sz="1800" u="none" cap="none" strike="noStrike">
                <a:solidFill>
                  <a:srgbClr val="505050"/>
                </a:solidFill>
                <a:latin typeface="Calibri"/>
                <a:ea typeface="Calibri"/>
                <a:cs typeface="Calibri"/>
                <a:sym typeface="Calibri"/>
              </a:rPr>
              <a:t>Azure Databricks</a:t>
            </a:r>
            <a:endParaRPr/>
          </a:p>
        </p:txBody>
      </p:sp>
      <p:sp>
        <p:nvSpPr>
          <p:cNvPr id="7567" name="Google Shape;7567;p60"/>
          <p:cNvSpPr/>
          <p:nvPr/>
        </p:nvSpPr>
        <p:spPr>
          <a:xfrm>
            <a:off x="396205" y="1062446"/>
            <a:ext cx="11408940" cy="5085805"/>
          </a:xfrm>
          <a:prstGeom prst="rect">
            <a:avLst/>
          </a:prstGeom>
          <a:noFill/>
          <a:ln cap="flat" cmpd="sng" w="12700">
            <a:solidFill>
              <a:schemeClr val="accen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7568" name="Google Shape;7568;p60"/>
          <p:cNvSpPr txBox="1"/>
          <p:nvPr/>
        </p:nvSpPr>
        <p:spPr>
          <a:xfrm>
            <a:off x="888884" y="6286039"/>
            <a:ext cx="209512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05050"/>
              </a:buClr>
              <a:buSzPts val="1800"/>
              <a:buFont typeface="Calibri"/>
              <a:buNone/>
            </a:pPr>
            <a:r>
              <a:rPr b="1" i="0" lang="en-US" sz="1800" u="none" cap="none" strike="noStrike">
                <a:solidFill>
                  <a:srgbClr val="505050"/>
                </a:solidFill>
                <a:latin typeface="Calibri"/>
                <a:ea typeface="Calibri"/>
                <a:cs typeface="Calibri"/>
                <a:sym typeface="Calibri"/>
              </a:rPr>
              <a:t>Enhance Productivity</a:t>
            </a:r>
            <a:endParaRPr/>
          </a:p>
        </p:txBody>
      </p:sp>
      <p:sp>
        <p:nvSpPr>
          <p:cNvPr id="7569" name="Google Shape;7569;p60"/>
          <p:cNvSpPr/>
          <p:nvPr/>
        </p:nvSpPr>
        <p:spPr>
          <a:xfrm>
            <a:off x="2905610" y="3138102"/>
            <a:ext cx="364448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8D6"/>
              </a:buClr>
              <a:buSzPts val="1400"/>
              <a:buFont typeface="Quattrocento Sans"/>
              <a:buNone/>
            </a:pPr>
            <a:r>
              <a:rPr i="0" lang="en-US" sz="1400" u="none" cap="none" strike="noStrike">
                <a:solidFill>
                  <a:srgbClr val="0078D6"/>
                </a:solidFill>
                <a:latin typeface="Quattrocento Sans"/>
                <a:ea typeface="Quattrocento Sans"/>
                <a:cs typeface="Quattrocento Sans"/>
                <a:sym typeface="Quattrocento Sans"/>
              </a:rPr>
              <a:t>Deploy Production Jobs &amp; Workflows </a:t>
            </a:r>
            <a:endParaRPr/>
          </a:p>
        </p:txBody>
      </p:sp>
      <p:sp>
        <p:nvSpPr>
          <p:cNvPr id="7570" name="Google Shape;7570;p60"/>
          <p:cNvSpPr/>
          <p:nvPr/>
        </p:nvSpPr>
        <p:spPr>
          <a:xfrm>
            <a:off x="4691276" y="5492128"/>
            <a:ext cx="1245010"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APACHE SPARK</a:t>
            </a:r>
            <a:endParaRPr/>
          </a:p>
        </p:txBody>
      </p:sp>
      <p:sp>
        <p:nvSpPr>
          <p:cNvPr id="7571" name="Google Shape;7571;p60"/>
          <p:cNvSpPr/>
          <p:nvPr/>
        </p:nvSpPr>
        <p:spPr>
          <a:xfrm>
            <a:off x="2961569" y="4163007"/>
            <a:ext cx="160960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lang="en-US" sz="1000">
                <a:solidFill>
                  <a:srgbClr val="505050"/>
                </a:solidFill>
                <a:latin typeface="Quattrocento Sans"/>
                <a:ea typeface="Quattrocento Sans"/>
                <a:cs typeface="Quattrocento Sans"/>
                <a:sym typeface="Quattrocento Sans"/>
              </a:rPr>
              <a:t>MULTI-STAGE PIPELINES</a:t>
            </a:r>
            <a:endParaRPr b="1" i="0" sz="1000" u="none" cap="none" strike="noStrike">
              <a:solidFill>
                <a:srgbClr val="505050"/>
              </a:solidFill>
              <a:latin typeface="Quattrocento Sans"/>
              <a:ea typeface="Quattrocento Sans"/>
              <a:cs typeface="Quattrocento Sans"/>
              <a:sym typeface="Quattrocento Sans"/>
            </a:endParaRPr>
          </a:p>
        </p:txBody>
      </p:sp>
      <p:sp>
        <p:nvSpPr>
          <p:cNvPr id="7572" name="Google Shape;7572;p60"/>
          <p:cNvSpPr/>
          <p:nvPr/>
        </p:nvSpPr>
        <p:spPr>
          <a:xfrm>
            <a:off x="3179446" y="2629547"/>
            <a:ext cx="117397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ENGINEER</a:t>
            </a:r>
            <a:endParaRPr/>
          </a:p>
        </p:txBody>
      </p:sp>
      <p:grpSp>
        <p:nvGrpSpPr>
          <p:cNvPr id="7573" name="Google Shape;7573;p60"/>
          <p:cNvGrpSpPr/>
          <p:nvPr/>
        </p:nvGrpSpPr>
        <p:grpSpPr>
          <a:xfrm>
            <a:off x="3575726" y="2228197"/>
            <a:ext cx="509188" cy="399948"/>
            <a:chOff x="8339328" y="268334"/>
            <a:chExt cx="780544" cy="613088"/>
          </a:xfrm>
        </p:grpSpPr>
        <p:sp>
          <p:nvSpPr>
            <p:cNvPr id="7574" name="Google Shape;7574;p60"/>
            <p:cNvSpPr/>
            <p:nvPr/>
          </p:nvSpPr>
          <p:spPr>
            <a:xfrm>
              <a:off x="8578117" y="268334"/>
              <a:ext cx="541755" cy="499762"/>
            </a:xfrm>
            <a:custGeom>
              <a:rect b="b" l="l" r="r" t="t"/>
              <a:pathLst>
                <a:path extrusionOk="0" h="328" w="356">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7575" name="Google Shape;7575;p60"/>
            <p:cNvSpPr/>
            <p:nvPr/>
          </p:nvSpPr>
          <p:spPr>
            <a:xfrm>
              <a:off x="8339328" y="303250"/>
              <a:ext cx="517467" cy="578172"/>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lt1"/>
            </a:solidFill>
            <a:ln cap="flat" cmpd="sng" w="12700">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7576" name="Google Shape;7576;p60"/>
          <p:cNvGrpSpPr/>
          <p:nvPr/>
        </p:nvGrpSpPr>
        <p:grpSpPr>
          <a:xfrm>
            <a:off x="5707879" y="2284173"/>
            <a:ext cx="502921" cy="361358"/>
            <a:chOff x="10268712" y="1254226"/>
            <a:chExt cx="804673" cy="578172"/>
          </a:xfrm>
        </p:grpSpPr>
        <p:grpSp>
          <p:nvGrpSpPr>
            <p:cNvPr id="7577" name="Google Shape;7577;p60"/>
            <p:cNvGrpSpPr/>
            <p:nvPr/>
          </p:nvGrpSpPr>
          <p:grpSpPr>
            <a:xfrm>
              <a:off x="10607091" y="1257647"/>
              <a:ext cx="466294" cy="507929"/>
              <a:chOff x="3861" y="4291602"/>
              <a:chExt cx="112" cy="244433"/>
            </a:xfrm>
          </p:grpSpPr>
          <p:sp>
            <p:nvSpPr>
              <p:cNvPr id="7578" name="Google Shape;7578;p60"/>
              <p:cNvSpPr/>
              <p:nvPr/>
            </p:nvSpPr>
            <p:spPr>
              <a:xfrm>
                <a:off x="3861" y="4291602"/>
                <a:ext cx="112" cy="244433"/>
              </a:xfrm>
              <a:custGeom>
                <a:rect b="b" l="l" r="r" t="t"/>
                <a:pathLst>
                  <a:path extrusionOk="0" h="88" w="8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cap="flat" cmpd="sng" w="12700">
                <a:solidFill>
                  <a:schemeClr val="accent1"/>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353535"/>
                  </a:solidFill>
                  <a:latin typeface="Quattrocento Sans"/>
                  <a:ea typeface="Quattrocento Sans"/>
                  <a:cs typeface="Quattrocento Sans"/>
                  <a:sym typeface="Quattrocento Sans"/>
                </a:endParaRPr>
              </a:p>
            </p:txBody>
          </p:sp>
          <p:cxnSp>
            <p:nvCxnSpPr>
              <p:cNvPr id="7579" name="Google Shape;7579;p60"/>
              <p:cNvCxnSpPr/>
              <p:nvPr/>
            </p:nvCxnSpPr>
            <p:spPr>
              <a:xfrm>
                <a:off x="3872" y="4469918"/>
                <a:ext cx="90" cy="0"/>
              </a:xfrm>
              <a:prstGeom prst="straightConnector1">
                <a:avLst/>
              </a:prstGeom>
              <a:noFill/>
              <a:ln cap="flat" cmpd="sng" w="12700">
                <a:solidFill>
                  <a:schemeClr val="accent1"/>
                </a:solidFill>
                <a:prstDash val="solid"/>
                <a:miter lim="800000"/>
                <a:headEnd len="sm" w="sm" type="none"/>
                <a:tailEnd len="sm" w="sm" type="none"/>
              </a:ln>
            </p:spPr>
          </p:cxnSp>
          <p:cxnSp>
            <p:nvCxnSpPr>
              <p:cNvPr id="7580" name="Google Shape;7580;p60"/>
              <p:cNvCxnSpPr/>
              <p:nvPr/>
            </p:nvCxnSpPr>
            <p:spPr>
              <a:xfrm>
                <a:off x="3923" y="4335680"/>
                <a:ext cx="16" cy="0"/>
              </a:xfrm>
              <a:prstGeom prst="straightConnector1">
                <a:avLst/>
              </a:prstGeom>
              <a:noFill/>
              <a:ln cap="flat" cmpd="sng" w="12700">
                <a:solidFill>
                  <a:schemeClr val="accent1"/>
                </a:solidFill>
                <a:prstDash val="solid"/>
                <a:miter lim="800000"/>
                <a:headEnd len="sm" w="sm" type="none"/>
                <a:tailEnd len="sm" w="sm" type="none"/>
              </a:ln>
            </p:spPr>
          </p:cxnSp>
          <p:cxnSp>
            <p:nvCxnSpPr>
              <p:cNvPr id="7581" name="Google Shape;7581;p60"/>
              <p:cNvCxnSpPr/>
              <p:nvPr/>
            </p:nvCxnSpPr>
            <p:spPr>
              <a:xfrm>
                <a:off x="3923" y="4379758"/>
                <a:ext cx="16" cy="0"/>
              </a:xfrm>
              <a:prstGeom prst="straightConnector1">
                <a:avLst/>
              </a:prstGeom>
              <a:noFill/>
              <a:ln cap="flat" cmpd="sng" w="12700">
                <a:solidFill>
                  <a:schemeClr val="accent1"/>
                </a:solidFill>
                <a:prstDash val="solid"/>
                <a:miter lim="800000"/>
                <a:headEnd len="sm" w="sm" type="none"/>
                <a:tailEnd len="sm" w="sm" type="none"/>
              </a:ln>
            </p:spPr>
          </p:cxnSp>
          <p:cxnSp>
            <p:nvCxnSpPr>
              <p:cNvPr id="7582" name="Google Shape;7582;p60"/>
              <p:cNvCxnSpPr/>
              <p:nvPr/>
            </p:nvCxnSpPr>
            <p:spPr>
              <a:xfrm>
                <a:off x="3923" y="4425840"/>
                <a:ext cx="28" cy="0"/>
              </a:xfrm>
              <a:prstGeom prst="straightConnector1">
                <a:avLst/>
              </a:prstGeom>
              <a:noFill/>
              <a:ln cap="flat" cmpd="sng" w="12700">
                <a:solidFill>
                  <a:schemeClr val="accent1"/>
                </a:solidFill>
                <a:prstDash val="solid"/>
                <a:miter lim="800000"/>
                <a:headEnd len="sm" w="sm" type="none"/>
                <a:tailEnd len="sm" w="sm" type="none"/>
              </a:ln>
            </p:spPr>
          </p:cxnSp>
          <p:cxnSp>
            <p:nvCxnSpPr>
              <p:cNvPr id="7583" name="Google Shape;7583;p60"/>
              <p:cNvCxnSpPr/>
              <p:nvPr/>
            </p:nvCxnSpPr>
            <p:spPr>
              <a:xfrm>
                <a:off x="3883" y="4291602"/>
                <a:ext cx="68" cy="0"/>
              </a:xfrm>
              <a:prstGeom prst="straightConnector1">
                <a:avLst/>
              </a:prstGeom>
              <a:noFill/>
              <a:ln cap="flat" cmpd="sng" w="12700">
                <a:solidFill>
                  <a:schemeClr val="accent1"/>
                </a:solidFill>
                <a:prstDash val="solid"/>
                <a:miter lim="800000"/>
                <a:headEnd len="sm" w="sm" type="none"/>
                <a:tailEnd len="sm" w="sm" type="none"/>
              </a:ln>
            </p:spPr>
          </p:cxnSp>
        </p:grpSp>
        <p:sp>
          <p:nvSpPr>
            <p:cNvPr id="7584" name="Google Shape;7584;p60"/>
            <p:cNvSpPr/>
            <p:nvPr/>
          </p:nvSpPr>
          <p:spPr>
            <a:xfrm>
              <a:off x="10268712" y="1254226"/>
              <a:ext cx="517467" cy="578172"/>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lt1"/>
            </a:solidFill>
            <a:ln cap="flat" cmpd="sng" w="12700">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7585" name="Google Shape;7585;p60"/>
          <p:cNvGrpSpPr/>
          <p:nvPr/>
        </p:nvGrpSpPr>
        <p:grpSpPr>
          <a:xfrm>
            <a:off x="7978217" y="2234285"/>
            <a:ext cx="554668" cy="377171"/>
            <a:chOff x="9151662" y="1184065"/>
            <a:chExt cx="554668" cy="377171"/>
          </a:xfrm>
        </p:grpSpPr>
        <p:grpSp>
          <p:nvGrpSpPr>
            <p:cNvPr id="7586" name="Google Shape;7586;p60"/>
            <p:cNvGrpSpPr/>
            <p:nvPr/>
          </p:nvGrpSpPr>
          <p:grpSpPr>
            <a:xfrm>
              <a:off x="9396633" y="1190427"/>
              <a:ext cx="309697" cy="302323"/>
              <a:chOff x="1759" y="236"/>
              <a:chExt cx="252" cy="246"/>
            </a:xfrm>
          </p:grpSpPr>
          <p:sp>
            <p:nvSpPr>
              <p:cNvPr id="7587" name="Google Shape;7587;p60"/>
              <p:cNvSpPr/>
              <p:nvPr/>
            </p:nvSpPr>
            <p:spPr>
              <a:xfrm>
                <a:off x="1759" y="236"/>
                <a:ext cx="252" cy="246"/>
              </a:xfrm>
              <a:custGeom>
                <a:rect b="b" l="l" r="r" t="t"/>
                <a:pathLst>
                  <a:path extrusionOk="0" h="246" w="252">
                    <a:moveTo>
                      <a:pt x="0" y="0"/>
                    </a:moveTo>
                    <a:lnTo>
                      <a:pt x="0" y="246"/>
                    </a:lnTo>
                    <a:lnTo>
                      <a:pt x="252" y="246"/>
                    </a:lnTo>
                  </a:path>
                </a:pathLst>
              </a:custGeom>
              <a:noFill/>
              <a:ln cap="flat" cmpd="sng" w="12700">
                <a:solidFill>
                  <a:schemeClr val="accent1"/>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7588" name="Google Shape;7588;p60"/>
              <p:cNvSpPr/>
              <p:nvPr/>
            </p:nvSpPr>
            <p:spPr>
              <a:xfrm>
                <a:off x="1799" y="376"/>
                <a:ext cx="32" cy="106"/>
              </a:xfrm>
              <a:prstGeom prst="rect">
                <a:avLst/>
              </a:prstGeom>
              <a:noFill/>
              <a:ln cap="flat" cmpd="sng" w="12700">
                <a:solidFill>
                  <a:schemeClr val="accent1"/>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7589" name="Google Shape;7589;p60"/>
              <p:cNvSpPr/>
              <p:nvPr/>
            </p:nvSpPr>
            <p:spPr>
              <a:xfrm>
                <a:off x="1862" y="283"/>
                <a:ext cx="33" cy="199"/>
              </a:xfrm>
              <a:prstGeom prst="rect">
                <a:avLst/>
              </a:prstGeom>
              <a:noFill/>
              <a:ln cap="flat" cmpd="sng" w="12700">
                <a:solidFill>
                  <a:schemeClr val="accent1"/>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7590" name="Google Shape;7590;p60"/>
              <p:cNvSpPr/>
              <p:nvPr/>
            </p:nvSpPr>
            <p:spPr>
              <a:xfrm>
                <a:off x="1926" y="324"/>
                <a:ext cx="33" cy="158"/>
              </a:xfrm>
              <a:prstGeom prst="rect">
                <a:avLst/>
              </a:prstGeom>
              <a:noFill/>
              <a:ln cap="flat" cmpd="sng" w="12700">
                <a:solidFill>
                  <a:schemeClr val="accent1"/>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grpSp>
        <p:sp>
          <p:nvSpPr>
            <p:cNvPr id="7591" name="Google Shape;7591;p60"/>
            <p:cNvSpPr/>
            <p:nvPr/>
          </p:nvSpPr>
          <p:spPr>
            <a:xfrm>
              <a:off x="9151662" y="1184065"/>
              <a:ext cx="337570" cy="37717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lt1"/>
            </a:solidFill>
            <a:ln cap="flat" cmpd="sng" w="12700">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cxnSp>
        <p:nvCxnSpPr>
          <p:cNvPr id="7592" name="Google Shape;7592;p60"/>
          <p:cNvCxnSpPr/>
          <p:nvPr/>
        </p:nvCxnSpPr>
        <p:spPr>
          <a:xfrm>
            <a:off x="4414474" y="2722218"/>
            <a:ext cx="891829" cy="0"/>
          </a:xfrm>
          <a:prstGeom prst="straightConnector1">
            <a:avLst/>
          </a:prstGeom>
          <a:noFill/>
          <a:ln cap="flat" cmpd="sng" w="9525">
            <a:solidFill>
              <a:schemeClr val="accent1"/>
            </a:solidFill>
            <a:prstDash val="solid"/>
            <a:round/>
            <a:headEnd len="med" w="med" type="triangle"/>
            <a:tailEnd len="med" w="med" type="triangle"/>
          </a:ln>
        </p:spPr>
      </p:cxnSp>
      <p:cxnSp>
        <p:nvCxnSpPr>
          <p:cNvPr id="7593" name="Google Shape;7593;p60"/>
          <p:cNvCxnSpPr/>
          <p:nvPr/>
        </p:nvCxnSpPr>
        <p:spPr>
          <a:xfrm>
            <a:off x="6598874" y="2731867"/>
            <a:ext cx="891829" cy="0"/>
          </a:xfrm>
          <a:prstGeom prst="straightConnector1">
            <a:avLst/>
          </a:prstGeom>
          <a:noFill/>
          <a:ln cap="flat" cmpd="sng" w="9525">
            <a:solidFill>
              <a:schemeClr val="accent1"/>
            </a:solidFill>
            <a:prstDash val="solid"/>
            <a:round/>
            <a:headEnd len="med" w="med" type="triangle"/>
            <a:tailEnd len="med" w="med" type="triangle"/>
          </a:ln>
        </p:spPr>
      </p:cxnSp>
      <p:sp>
        <p:nvSpPr>
          <p:cNvPr id="7594" name="Google Shape;7594;p60"/>
          <p:cNvSpPr/>
          <p:nvPr/>
        </p:nvSpPr>
        <p:spPr>
          <a:xfrm>
            <a:off x="5085319" y="4150054"/>
            <a:ext cx="160960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JOB SCHEDULER</a:t>
            </a:r>
            <a:endParaRPr/>
          </a:p>
        </p:txBody>
      </p:sp>
      <p:sp>
        <p:nvSpPr>
          <p:cNvPr id="7595" name="Google Shape;7595;p60"/>
          <p:cNvSpPr/>
          <p:nvPr/>
        </p:nvSpPr>
        <p:spPr>
          <a:xfrm>
            <a:off x="7248132" y="4154828"/>
            <a:ext cx="160960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NOTIFICATION &amp; LOGS</a:t>
            </a:r>
            <a:endParaRPr/>
          </a:p>
        </p:txBody>
      </p:sp>
      <p:sp>
        <p:nvSpPr>
          <p:cNvPr id="7596" name="Google Shape;7596;p60"/>
          <p:cNvSpPr/>
          <p:nvPr/>
        </p:nvSpPr>
        <p:spPr>
          <a:xfrm>
            <a:off x="5385128" y="2642514"/>
            <a:ext cx="117397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DATA SCIENTIST</a:t>
            </a:r>
            <a:endParaRPr/>
          </a:p>
        </p:txBody>
      </p:sp>
      <p:sp>
        <p:nvSpPr>
          <p:cNvPr id="7597" name="Google Shape;7597;p60"/>
          <p:cNvSpPr/>
          <p:nvPr/>
        </p:nvSpPr>
        <p:spPr>
          <a:xfrm>
            <a:off x="7653681" y="2629546"/>
            <a:ext cx="1413818"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1000"/>
              <a:buFont typeface="Quattrocento Sans"/>
              <a:buNone/>
            </a:pPr>
            <a:r>
              <a:rPr b="1" i="0" lang="en-US" sz="1000" u="none" cap="none" strike="noStrike">
                <a:solidFill>
                  <a:srgbClr val="505050"/>
                </a:solidFill>
                <a:latin typeface="Quattrocento Sans"/>
                <a:ea typeface="Quattrocento Sans"/>
                <a:cs typeface="Quattrocento Sans"/>
                <a:sym typeface="Quattrocento Sans"/>
              </a:rPr>
              <a:t>BUSINESS ANALYST</a:t>
            </a:r>
            <a:endParaRPr/>
          </a:p>
        </p:txBody>
      </p:sp>
      <p:sp>
        <p:nvSpPr>
          <p:cNvPr id="7598" name="Google Shape;7598;p60"/>
          <p:cNvSpPr/>
          <p:nvPr/>
        </p:nvSpPr>
        <p:spPr>
          <a:xfrm>
            <a:off x="3085844" y="3754267"/>
            <a:ext cx="274431" cy="274431"/>
          </a:xfrm>
          <a:prstGeom prst="ellipse">
            <a:avLst/>
          </a:prstGeom>
          <a:noFill/>
          <a:ln cap="flat" cmpd="sng" w="10775">
            <a:solidFill>
              <a:srgbClr val="005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599" name="Google Shape;7599;p60"/>
          <p:cNvSpPr/>
          <p:nvPr/>
        </p:nvSpPr>
        <p:spPr>
          <a:xfrm>
            <a:off x="3611561" y="3750864"/>
            <a:ext cx="274431" cy="274431"/>
          </a:xfrm>
          <a:prstGeom prst="ellipse">
            <a:avLst/>
          </a:prstGeom>
          <a:noFill/>
          <a:ln cap="flat" cmpd="sng" w="10775">
            <a:solidFill>
              <a:srgbClr val="005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600" name="Google Shape;7600;p60"/>
          <p:cNvSpPr/>
          <p:nvPr/>
        </p:nvSpPr>
        <p:spPr>
          <a:xfrm>
            <a:off x="4100490" y="3750863"/>
            <a:ext cx="274431" cy="274431"/>
          </a:xfrm>
          <a:prstGeom prst="ellipse">
            <a:avLst/>
          </a:prstGeom>
          <a:noFill/>
          <a:ln cap="flat" cmpd="sng" w="10775">
            <a:solidFill>
              <a:srgbClr val="005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7601" name="Google Shape;7601;p60"/>
          <p:cNvCxnSpPr/>
          <p:nvPr/>
        </p:nvCxnSpPr>
        <p:spPr>
          <a:xfrm>
            <a:off x="3360275" y="3888078"/>
            <a:ext cx="231033" cy="0"/>
          </a:xfrm>
          <a:prstGeom prst="straightConnector1">
            <a:avLst/>
          </a:prstGeom>
          <a:noFill/>
          <a:ln cap="flat" cmpd="sng" w="9525">
            <a:solidFill>
              <a:schemeClr val="accent1"/>
            </a:solidFill>
            <a:prstDash val="solid"/>
            <a:round/>
            <a:headEnd len="sm" w="sm" type="none"/>
            <a:tailEnd len="med" w="med" type="triangle"/>
          </a:ln>
        </p:spPr>
      </p:cxnSp>
      <p:cxnSp>
        <p:nvCxnSpPr>
          <p:cNvPr id="7602" name="Google Shape;7602;p60"/>
          <p:cNvCxnSpPr/>
          <p:nvPr/>
        </p:nvCxnSpPr>
        <p:spPr>
          <a:xfrm>
            <a:off x="3885992" y="3879463"/>
            <a:ext cx="231033" cy="0"/>
          </a:xfrm>
          <a:prstGeom prst="straightConnector1">
            <a:avLst/>
          </a:prstGeom>
          <a:noFill/>
          <a:ln cap="flat" cmpd="sng" w="9525">
            <a:solidFill>
              <a:schemeClr val="accent1"/>
            </a:solidFill>
            <a:prstDash val="solid"/>
            <a:round/>
            <a:headEnd len="sm" w="sm" type="none"/>
            <a:tailEnd len="med" w="med" type="triangle"/>
          </a:ln>
        </p:spPr>
      </p:cxnSp>
      <p:pic>
        <p:nvPicPr>
          <p:cNvPr descr="Clock" id="7603" name="Google Shape;7603;p60"/>
          <p:cNvPicPr preferRelativeResize="0"/>
          <p:nvPr/>
        </p:nvPicPr>
        <p:blipFill rotWithShape="1">
          <a:blip r:embed="rId4">
            <a:alphaModFix/>
          </a:blip>
          <a:srcRect b="0" l="0" r="0" t="0"/>
          <a:stretch/>
        </p:blipFill>
        <p:spPr>
          <a:xfrm>
            <a:off x="5624899" y="3620535"/>
            <a:ext cx="546696" cy="546696"/>
          </a:xfrm>
          <a:prstGeom prst="rect">
            <a:avLst/>
          </a:prstGeom>
          <a:noFill/>
          <a:ln>
            <a:noFill/>
          </a:ln>
        </p:spPr>
      </p:pic>
      <p:pic>
        <p:nvPicPr>
          <p:cNvPr descr="Warning" id="7604" name="Google Shape;7604;p60"/>
          <p:cNvPicPr preferRelativeResize="0"/>
          <p:nvPr/>
        </p:nvPicPr>
        <p:blipFill rotWithShape="1">
          <a:blip r:embed="rId5">
            <a:alphaModFix/>
          </a:blip>
          <a:srcRect b="0" l="0" r="0" t="0"/>
          <a:stretch/>
        </p:blipFill>
        <p:spPr>
          <a:xfrm>
            <a:off x="7818651" y="3659103"/>
            <a:ext cx="493022" cy="493022"/>
          </a:xfrm>
          <a:prstGeom prst="rect">
            <a:avLst/>
          </a:prstGeom>
          <a:noFill/>
          <a:ln>
            <a:noFill/>
          </a:ln>
        </p:spPr>
      </p:pic>
      <p:sp>
        <p:nvSpPr>
          <p:cNvPr id="7605" name="Google Shape;7605;p60"/>
          <p:cNvSpPr txBox="1"/>
          <p:nvPr/>
        </p:nvSpPr>
        <p:spPr>
          <a:xfrm>
            <a:off x="4662593" y="6294008"/>
            <a:ext cx="303916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05050"/>
              </a:buClr>
              <a:buSzPts val="1800"/>
              <a:buFont typeface="Calibri"/>
              <a:buNone/>
            </a:pPr>
            <a:r>
              <a:rPr b="1" lang="en-US" sz="1800">
                <a:solidFill>
                  <a:srgbClr val="505050"/>
                </a:solidFill>
                <a:latin typeface="Calibri"/>
                <a:ea typeface="Calibri"/>
                <a:cs typeface="Calibri"/>
                <a:sym typeface="Calibri"/>
              </a:rPr>
              <a:t>Build on secure &amp; trusted cloud</a:t>
            </a:r>
            <a:endParaRPr b="1" i="0" sz="1800" u="none" cap="none" strike="noStrike">
              <a:solidFill>
                <a:srgbClr val="505050"/>
              </a:solidFill>
              <a:latin typeface="Calibri"/>
              <a:ea typeface="Calibri"/>
              <a:cs typeface="Calibri"/>
              <a:sym typeface="Calibri"/>
            </a:endParaRPr>
          </a:p>
        </p:txBody>
      </p:sp>
      <p:sp>
        <p:nvSpPr>
          <p:cNvPr id="7606" name="Google Shape;7606;p60"/>
          <p:cNvSpPr txBox="1"/>
          <p:nvPr/>
        </p:nvSpPr>
        <p:spPr>
          <a:xfrm>
            <a:off x="9133531" y="6296636"/>
            <a:ext cx="195213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05050"/>
              </a:buClr>
              <a:buSzPts val="1800"/>
              <a:buFont typeface="Calibri"/>
              <a:buNone/>
            </a:pPr>
            <a:r>
              <a:rPr b="1" lang="en-US" sz="1800">
                <a:solidFill>
                  <a:srgbClr val="505050"/>
                </a:solidFill>
                <a:latin typeface="Calibri"/>
                <a:ea typeface="Calibri"/>
                <a:cs typeface="Calibri"/>
                <a:sym typeface="Calibri"/>
              </a:rPr>
              <a:t>Scale without limits</a:t>
            </a:r>
            <a:endParaRPr b="1" i="0" sz="1800" u="none" cap="none" strike="noStrike">
              <a:solidFill>
                <a:srgbClr val="505050"/>
              </a:solidFill>
              <a:latin typeface="Calibri"/>
              <a:ea typeface="Calibri"/>
              <a:cs typeface="Calibri"/>
              <a:sym typeface="Calibri"/>
            </a:endParaRPr>
          </a:p>
        </p:txBody>
      </p:sp>
      <p:sp>
        <p:nvSpPr>
          <p:cNvPr id="7607" name="Google Shape;7607;p60"/>
          <p:cNvSpPr/>
          <p:nvPr/>
        </p:nvSpPr>
        <p:spPr>
          <a:xfrm>
            <a:off x="230201" y="5958108"/>
            <a:ext cx="11784254" cy="2154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608" name="Google Shape;7608;p60"/>
          <p:cNvSpPr/>
          <p:nvPr/>
        </p:nvSpPr>
        <p:spPr>
          <a:xfrm rot="5400000">
            <a:off x="5964855" y="398866"/>
            <a:ext cx="271640" cy="11408939"/>
          </a:xfrm>
          <a:prstGeom prst="rightBrace">
            <a:avLst>
              <a:gd fmla="val 48460" name="adj1"/>
              <a:gd fmla="val 49841" name="adj2"/>
            </a:avLst>
          </a:prstGeom>
          <a:noFill/>
          <a:ln cap="flat" cmpd="sng" w="9525">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609" name="Google Shape;7609;p60"/>
          <p:cNvSpPr txBox="1"/>
          <p:nvPr/>
        </p:nvSpPr>
        <p:spPr>
          <a:xfrm>
            <a:off x="268080" y="277696"/>
            <a:ext cx="11655840" cy="899665"/>
          </a:xfrm>
          <a:prstGeom prst="rect">
            <a:avLst/>
          </a:prstGeom>
          <a:noFill/>
          <a:ln>
            <a:noFill/>
          </a:ln>
        </p:spPr>
        <p:txBody>
          <a:bodyPr anchorCtr="0" anchor="ctr" bIns="91425" lIns="146300" spcFirstLastPara="1" rIns="146300" wrap="square" tIns="91425">
            <a:noAutofit/>
          </a:bodyPr>
          <a:lstStyle/>
          <a:p>
            <a:pPr indent="0" lvl="0" marL="0" marR="0" rtl="0" algn="ctr">
              <a:lnSpc>
                <a:spcPct val="90000"/>
              </a:lnSpc>
              <a:spcBef>
                <a:spcPts val="0"/>
              </a:spcBef>
              <a:spcAft>
                <a:spcPts val="0"/>
              </a:spcAft>
              <a:buClr>
                <a:srgbClr val="0078D7"/>
              </a:buClr>
              <a:buSzPts val="2400"/>
              <a:buFont typeface="Quattrocento Sans"/>
              <a:buNone/>
            </a:pPr>
            <a:r>
              <a:rPr b="0" lang="en-US" sz="2400" cap="none">
                <a:solidFill>
                  <a:srgbClr val="0078D7"/>
                </a:solidFill>
                <a:latin typeface="Quattrocento Sans"/>
                <a:ea typeface="Quattrocento Sans"/>
                <a:cs typeface="Quattrocento Sans"/>
                <a:sym typeface="Quattrocento Sans"/>
              </a:rPr>
              <a:t>AZURE DATABRICKS</a:t>
            </a:r>
            <a:endParaRPr b="0" sz="2400" cap="none">
              <a:solidFill>
                <a:srgbClr val="0078D7"/>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4" name="Shape 7614"/>
        <p:cNvGrpSpPr/>
        <p:nvPr/>
      </p:nvGrpSpPr>
      <p:grpSpPr>
        <a:xfrm>
          <a:off x="0" y="0"/>
          <a:ext cx="0" cy="0"/>
          <a:chOff x="0" y="0"/>
          <a:chExt cx="0" cy="0"/>
        </a:xfrm>
      </p:grpSpPr>
      <p:grpSp>
        <p:nvGrpSpPr>
          <p:cNvPr id="7615" name="Google Shape;7615;p61"/>
          <p:cNvGrpSpPr/>
          <p:nvPr/>
        </p:nvGrpSpPr>
        <p:grpSpPr>
          <a:xfrm>
            <a:off x="2100566" y="1255632"/>
            <a:ext cx="8458773" cy="434434"/>
            <a:chOff x="821550" y="364537"/>
            <a:chExt cx="7313575" cy="442424"/>
          </a:xfrm>
        </p:grpSpPr>
        <p:sp>
          <p:nvSpPr>
            <p:cNvPr id="7616" name="Google Shape;7616;p61"/>
            <p:cNvSpPr/>
            <p:nvPr/>
          </p:nvSpPr>
          <p:spPr>
            <a:xfrm>
              <a:off x="4179199" y="364537"/>
              <a:ext cx="3955926" cy="442424"/>
            </a:xfrm>
            <a:prstGeom prst="homePlate">
              <a:avLst>
                <a:gd fmla="val 50000" name="adj"/>
              </a:avLst>
            </a:prstGeom>
            <a:solidFill>
              <a:schemeClr val="dk2"/>
            </a:solidFill>
            <a:ln>
              <a:noFill/>
            </a:ln>
          </p:spPr>
          <p:txBody>
            <a:bodyPr anchorCtr="0" anchor="t" bIns="146275" lIns="182850" spcFirstLastPara="1" rIns="182850" wrap="square" tIns="146275">
              <a:noAutofit/>
            </a:bodyPr>
            <a:lstStyle/>
            <a:p>
              <a:pPr indent="-253933" lvl="0" marL="342834" marR="0" rtl="0" algn="ctr">
                <a:lnSpc>
                  <a:spcPct val="90000"/>
                </a:lnSpc>
                <a:spcBef>
                  <a:spcPts val="0"/>
                </a:spcBef>
                <a:spcAft>
                  <a:spcPts val="0"/>
                </a:spcAft>
                <a:buClr>
                  <a:schemeClr val="lt1"/>
                </a:buClr>
                <a:buSzPts val="1400"/>
                <a:buFont typeface="Noto Sans Symbols"/>
                <a:buNone/>
              </a:pPr>
              <a:r>
                <a:t/>
              </a:r>
              <a:endParaRPr b="1" i="0" sz="1400" u="none" cap="none" strike="noStrike">
                <a:solidFill>
                  <a:srgbClr val="FFFFFF"/>
                </a:solidFill>
                <a:latin typeface="Quattrocento Sans"/>
                <a:ea typeface="Quattrocento Sans"/>
                <a:cs typeface="Quattrocento Sans"/>
                <a:sym typeface="Quattrocento Sans"/>
              </a:endParaRPr>
            </a:p>
          </p:txBody>
        </p:sp>
        <p:sp>
          <p:nvSpPr>
            <p:cNvPr id="7617" name="Google Shape;7617;p61"/>
            <p:cNvSpPr/>
            <p:nvPr/>
          </p:nvSpPr>
          <p:spPr>
            <a:xfrm flipH="1">
              <a:off x="821550" y="364537"/>
              <a:ext cx="3357649" cy="442424"/>
            </a:xfrm>
            <a:prstGeom prst="homePlate">
              <a:avLst>
                <a:gd fmla="val 50000" name="adj"/>
              </a:avLst>
            </a:prstGeom>
            <a:solidFill>
              <a:schemeClr val="dk2"/>
            </a:solidFill>
            <a:ln>
              <a:noFill/>
            </a:ln>
          </p:spPr>
          <p:txBody>
            <a:bodyPr anchorCtr="0" anchor="t" bIns="146275" lIns="182850" spcFirstLastPara="1" rIns="182850" wrap="square" tIns="146275">
              <a:noAutofit/>
            </a:bodyPr>
            <a:lstStyle/>
            <a:p>
              <a:pPr indent="-253933" lvl="0" marL="342834" marR="0" rtl="0" algn="ctr">
                <a:lnSpc>
                  <a:spcPct val="90000"/>
                </a:lnSpc>
                <a:spcBef>
                  <a:spcPts val="0"/>
                </a:spcBef>
                <a:spcAft>
                  <a:spcPts val="0"/>
                </a:spcAft>
                <a:buClr>
                  <a:schemeClr val="lt1"/>
                </a:buClr>
                <a:buSzPts val="1400"/>
                <a:buFont typeface="Noto Sans Symbols"/>
                <a:buNone/>
              </a:pPr>
              <a:r>
                <a:t/>
              </a:r>
              <a:endParaRPr b="1" i="0" sz="1400" u="none" cap="none" strike="noStrike">
                <a:solidFill>
                  <a:srgbClr val="FFFFFF"/>
                </a:solidFill>
                <a:latin typeface="Quattrocento Sans"/>
                <a:ea typeface="Quattrocento Sans"/>
                <a:cs typeface="Quattrocento Sans"/>
                <a:sym typeface="Quattrocento Sans"/>
              </a:endParaRPr>
            </a:p>
          </p:txBody>
        </p:sp>
        <p:sp>
          <p:nvSpPr>
            <p:cNvPr id="7618" name="Google Shape;7618;p61"/>
            <p:cNvSpPr txBox="1"/>
            <p:nvPr/>
          </p:nvSpPr>
          <p:spPr>
            <a:xfrm>
              <a:off x="982392" y="461920"/>
              <a:ext cx="2481944" cy="272830"/>
            </a:xfrm>
            <a:prstGeom prst="rect">
              <a:avLst/>
            </a:prstGeom>
            <a:solidFill>
              <a:schemeClr val="dk2"/>
            </a:solidFill>
            <a:ln>
              <a:noFill/>
            </a:ln>
          </p:spPr>
          <p:txBody>
            <a:bodyPr anchorCtr="0" anchor="ctr" bIns="146275" lIns="182850" spcFirstLastPara="1" rIns="182850" wrap="square" tIns="146275">
              <a:noAutofit/>
            </a:bodyPr>
            <a:lstStyle/>
            <a:p>
              <a:pPr indent="0" lvl="0" marL="0" marR="0" rtl="0" algn="l">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CONTROL</a:t>
              </a:r>
              <a:endParaRPr/>
            </a:p>
          </p:txBody>
        </p:sp>
        <p:sp>
          <p:nvSpPr>
            <p:cNvPr id="7619" name="Google Shape;7619;p61"/>
            <p:cNvSpPr txBox="1"/>
            <p:nvPr/>
          </p:nvSpPr>
          <p:spPr>
            <a:xfrm>
              <a:off x="4515157" y="451240"/>
              <a:ext cx="3423678" cy="294190"/>
            </a:xfrm>
            <a:prstGeom prst="rect">
              <a:avLst/>
            </a:prstGeom>
            <a:solidFill>
              <a:schemeClr val="dk2"/>
            </a:solidFill>
            <a:ln>
              <a:noFill/>
            </a:ln>
          </p:spPr>
          <p:txBody>
            <a:bodyPr anchorCtr="0" anchor="ctr" bIns="146275" lIns="182850" spcFirstLastPara="1" rIns="182850" wrap="square" tIns="146275">
              <a:noAutofit/>
            </a:bodyPr>
            <a:lstStyle/>
            <a:p>
              <a:pPr indent="0" lvl="0" marL="0" marR="0" rtl="0" algn="r">
                <a:lnSpc>
                  <a:spcPct val="90000"/>
                </a:lnSpc>
                <a:spcBef>
                  <a:spcPts val="0"/>
                </a:spcBef>
                <a:spcAft>
                  <a:spcPts val="0"/>
                </a:spcAft>
                <a:buClr>
                  <a:srgbClr val="FFFFFF"/>
                </a:buClr>
                <a:buSzPts val="1200"/>
                <a:buFont typeface="Quattrocento Sans"/>
                <a:buNone/>
              </a:pPr>
              <a:r>
                <a:rPr b="1" i="0" lang="en-US" sz="1200" u="none" cap="none" strike="noStrike">
                  <a:solidFill>
                    <a:srgbClr val="FFFFFF"/>
                  </a:solidFill>
                  <a:latin typeface="Quattrocento Sans"/>
                  <a:ea typeface="Quattrocento Sans"/>
                  <a:cs typeface="Quattrocento Sans"/>
                  <a:sym typeface="Quattrocento Sans"/>
                </a:rPr>
                <a:t>EASE OF USE</a:t>
              </a:r>
              <a:endParaRPr/>
            </a:p>
          </p:txBody>
        </p:sp>
      </p:grpSp>
      <p:sp>
        <p:nvSpPr>
          <p:cNvPr id="7620" name="Google Shape;7620;p61"/>
          <p:cNvSpPr/>
          <p:nvPr/>
        </p:nvSpPr>
        <p:spPr>
          <a:xfrm>
            <a:off x="6202873" y="4772233"/>
            <a:ext cx="1686618" cy="44026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Quattrocento Sans"/>
              <a:buNone/>
            </a:pPr>
            <a:r>
              <a:rPr b="0" i="0" lang="en-US" sz="1400" u="none" cap="none" strike="noStrike">
                <a:solidFill>
                  <a:srgbClr val="FFFFFF"/>
                </a:solidFill>
                <a:latin typeface="Quattrocento Sans"/>
                <a:ea typeface="Quattrocento Sans"/>
                <a:cs typeface="Quattrocento Sans"/>
                <a:sym typeface="Quattrocento Sans"/>
              </a:rPr>
              <a:t>Azure Data Lake Analytics</a:t>
            </a:r>
            <a:endParaRPr/>
          </a:p>
        </p:txBody>
      </p:sp>
      <p:grpSp>
        <p:nvGrpSpPr>
          <p:cNvPr id="7621" name="Google Shape;7621;p61"/>
          <p:cNvGrpSpPr/>
          <p:nvPr/>
        </p:nvGrpSpPr>
        <p:grpSpPr>
          <a:xfrm>
            <a:off x="2314824" y="5063242"/>
            <a:ext cx="7754440" cy="1136488"/>
            <a:chOff x="2657138" y="4258826"/>
            <a:chExt cx="7754440" cy="1136488"/>
          </a:xfrm>
        </p:grpSpPr>
        <p:sp>
          <p:nvSpPr>
            <p:cNvPr id="7622" name="Google Shape;7622;p61"/>
            <p:cNvSpPr/>
            <p:nvPr/>
          </p:nvSpPr>
          <p:spPr>
            <a:xfrm>
              <a:off x="2657138" y="4258826"/>
              <a:ext cx="7754439" cy="548640"/>
            </a:xfrm>
            <a:prstGeom prst="rect">
              <a:avLst/>
            </a:prstGeom>
            <a:solidFill>
              <a:srgbClr val="F2F2F2"/>
            </a:solidFill>
            <a:ln cap="flat" cmpd="sng" w="107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1800"/>
                <a:buFont typeface="Quattrocento Sans"/>
                <a:buNone/>
              </a:pPr>
              <a:r>
                <a:rPr b="1" i="0" lang="en-US" sz="1800" u="none" cap="none" strike="noStrike">
                  <a:solidFill>
                    <a:srgbClr val="0078D7"/>
                  </a:solidFill>
                  <a:latin typeface="Quattrocento Sans"/>
                  <a:ea typeface="Quattrocento Sans"/>
                  <a:cs typeface="Quattrocento Sans"/>
                  <a:sym typeface="Quattrocento Sans"/>
                </a:rPr>
                <a:t>Azure Data Lake Store</a:t>
              </a:r>
              <a:endParaRPr/>
            </a:p>
          </p:txBody>
        </p:sp>
        <p:sp>
          <p:nvSpPr>
            <p:cNvPr id="7623" name="Google Shape;7623;p61"/>
            <p:cNvSpPr/>
            <p:nvPr/>
          </p:nvSpPr>
          <p:spPr>
            <a:xfrm>
              <a:off x="2657138" y="4846674"/>
              <a:ext cx="7754440" cy="548640"/>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8D7"/>
                </a:buClr>
                <a:buSzPts val="1800"/>
                <a:buFont typeface="Quattrocento Sans"/>
                <a:buNone/>
              </a:pPr>
              <a:r>
                <a:rPr b="1" i="0" lang="en-US" sz="1800" u="none" cap="none" strike="noStrike">
                  <a:solidFill>
                    <a:srgbClr val="0078D7"/>
                  </a:solidFill>
                  <a:latin typeface="Quattrocento Sans"/>
                  <a:ea typeface="Quattrocento Sans"/>
                  <a:cs typeface="Quattrocento Sans"/>
                  <a:sym typeface="Quattrocento Sans"/>
                </a:rPr>
                <a:t>Azure Storage</a:t>
              </a:r>
              <a:endParaRPr/>
            </a:p>
          </p:txBody>
        </p:sp>
      </p:grpSp>
      <p:sp>
        <p:nvSpPr>
          <p:cNvPr id="7624" name="Google Shape;7624;p61"/>
          <p:cNvSpPr/>
          <p:nvPr/>
        </p:nvSpPr>
        <p:spPr>
          <a:xfrm>
            <a:off x="2197134" y="4965845"/>
            <a:ext cx="7986092" cy="1347809"/>
          </a:xfrm>
          <a:prstGeom prst="rect">
            <a:avLst/>
          </a:prstGeom>
          <a:noFill/>
          <a:ln cap="flat" cmpd="sng" w="9525">
            <a:solidFill>
              <a:srgbClr val="00579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7625" name="Google Shape;7625;p61"/>
          <p:cNvGrpSpPr/>
          <p:nvPr/>
        </p:nvGrpSpPr>
        <p:grpSpPr>
          <a:xfrm>
            <a:off x="2024740" y="1758701"/>
            <a:ext cx="8450889" cy="3137331"/>
            <a:chOff x="2374847" y="818443"/>
            <a:chExt cx="8450889" cy="3137331"/>
          </a:xfrm>
        </p:grpSpPr>
        <p:sp>
          <p:nvSpPr>
            <p:cNvPr id="7626" name="Google Shape;7626;p61"/>
            <p:cNvSpPr/>
            <p:nvPr/>
          </p:nvSpPr>
          <p:spPr>
            <a:xfrm>
              <a:off x="2657138" y="2370011"/>
              <a:ext cx="1642118" cy="1150921"/>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45700" lIns="91425" spcFirstLastPara="1" rIns="91425" wrap="square" tIns="731500">
              <a:noAutofit/>
            </a:bodyPr>
            <a:lstStyle/>
            <a:p>
              <a:pPr indent="0" lvl="0" marL="0" marR="0" rtl="0" algn="ctr">
                <a:lnSpc>
                  <a:spcPct val="100000"/>
                </a:lnSpc>
                <a:spcBef>
                  <a:spcPts val="0"/>
                </a:spcBef>
                <a:spcAft>
                  <a:spcPts val="0"/>
                </a:spcAft>
                <a:buClr>
                  <a:srgbClr val="505050"/>
                </a:buClr>
                <a:buSzPts val="1000"/>
                <a:buFont typeface="Quattrocento Sans"/>
                <a:buNone/>
              </a:pPr>
              <a:r>
                <a:rPr b="0" i="0" lang="en-US" sz="1000" u="none" cap="none" strike="noStrike">
                  <a:solidFill>
                    <a:srgbClr val="505050"/>
                  </a:solidFill>
                  <a:latin typeface="Quattrocento Sans"/>
                  <a:ea typeface="Quattrocento Sans"/>
                  <a:cs typeface="Quattrocento Sans"/>
                  <a:sym typeface="Quattrocento Sans"/>
                </a:rPr>
                <a:t>Any Hadoop technology, any distribution</a:t>
              </a:r>
              <a:endParaRPr/>
            </a:p>
          </p:txBody>
        </p:sp>
        <p:sp>
          <p:nvSpPr>
            <p:cNvPr id="7627" name="Google Shape;7627;p61"/>
            <p:cNvSpPr/>
            <p:nvPr/>
          </p:nvSpPr>
          <p:spPr>
            <a:xfrm>
              <a:off x="4513033" y="1747770"/>
              <a:ext cx="1818806" cy="1779606"/>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45700" lIns="91425" spcFirstLastPara="1" rIns="91425" wrap="square" tIns="731500">
              <a:noAutofit/>
            </a:bodyPr>
            <a:lstStyle/>
            <a:p>
              <a:pPr indent="0" lvl="0" marL="0" marR="0" rtl="0" algn="ctr">
                <a:lnSpc>
                  <a:spcPct val="100000"/>
                </a:lnSpc>
                <a:spcBef>
                  <a:spcPts val="0"/>
                </a:spcBef>
                <a:spcAft>
                  <a:spcPts val="0"/>
                </a:spcAft>
                <a:buClr>
                  <a:srgbClr val="505050"/>
                </a:buClr>
                <a:buSzPts val="1050"/>
                <a:buFont typeface="Quattrocento Sans"/>
                <a:buNone/>
              </a:pPr>
              <a:r>
                <a:rPr b="0" i="0" lang="en-US" sz="1050" u="none" cap="none" strike="noStrike">
                  <a:solidFill>
                    <a:srgbClr val="505050"/>
                  </a:solidFill>
                  <a:latin typeface="Quattrocento Sans"/>
                  <a:ea typeface="Quattrocento Sans"/>
                  <a:cs typeface="Quattrocento Sans"/>
                  <a:sym typeface="Quattrocento Sans"/>
                </a:rPr>
                <a:t>Workload optimized, managed clusters</a:t>
              </a:r>
              <a:endParaRPr/>
            </a:p>
          </p:txBody>
        </p:sp>
        <p:sp>
          <p:nvSpPr>
            <p:cNvPr id="7628" name="Google Shape;7628;p61"/>
            <p:cNvSpPr/>
            <p:nvPr/>
          </p:nvSpPr>
          <p:spPr>
            <a:xfrm>
              <a:off x="8572870" y="869316"/>
              <a:ext cx="1871899" cy="2655519"/>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45700" lIns="91425" spcFirstLastPara="1" rIns="91425" wrap="square" tIns="731500">
              <a:noAutofit/>
            </a:bodyPr>
            <a:lstStyle/>
            <a:p>
              <a:pPr indent="0" lvl="0" marL="0" marR="0" rtl="0" algn="ctr">
                <a:lnSpc>
                  <a:spcPct val="100000"/>
                </a:lnSpc>
                <a:spcBef>
                  <a:spcPts val="0"/>
                </a:spcBef>
                <a:spcAft>
                  <a:spcPts val="0"/>
                </a:spcAft>
                <a:buClr>
                  <a:srgbClr val="505050"/>
                </a:buClr>
                <a:buSzPts val="1050"/>
                <a:buFont typeface="Quattrocento Sans"/>
                <a:buNone/>
              </a:pPr>
              <a:r>
                <a:rPr b="0" i="0" lang="en-US" sz="1050" u="none" cap="none" strike="noStrike">
                  <a:solidFill>
                    <a:srgbClr val="505050"/>
                  </a:solidFill>
                  <a:latin typeface="Quattrocento Sans"/>
                  <a:ea typeface="Quattrocento Sans"/>
                  <a:cs typeface="Quattrocento Sans"/>
                  <a:sym typeface="Quattrocento Sans"/>
                </a:rPr>
                <a:t>Data Engineering in a </a:t>
              </a:r>
              <a:endParaRPr/>
            </a:p>
            <a:p>
              <a:pPr indent="0" lvl="0" marL="0" marR="0" rtl="0" algn="ctr">
                <a:lnSpc>
                  <a:spcPct val="100000"/>
                </a:lnSpc>
                <a:spcBef>
                  <a:spcPts val="0"/>
                </a:spcBef>
                <a:spcAft>
                  <a:spcPts val="0"/>
                </a:spcAft>
                <a:buClr>
                  <a:srgbClr val="505050"/>
                </a:buClr>
                <a:buSzPts val="1050"/>
                <a:buFont typeface="Quattrocento Sans"/>
                <a:buNone/>
              </a:pPr>
              <a:r>
                <a:rPr b="0" i="0" lang="en-US" sz="1050" u="none" cap="none" strike="noStrike">
                  <a:solidFill>
                    <a:srgbClr val="505050"/>
                  </a:solidFill>
                  <a:latin typeface="Quattrocento Sans"/>
                  <a:ea typeface="Quattrocento Sans"/>
                  <a:cs typeface="Quattrocento Sans"/>
                  <a:sym typeface="Quattrocento Sans"/>
                </a:rPr>
                <a:t>Job-as-a-service model</a:t>
              </a:r>
              <a:endParaRPr/>
            </a:p>
          </p:txBody>
        </p:sp>
        <p:sp>
          <p:nvSpPr>
            <p:cNvPr id="7629" name="Google Shape;7629;p61"/>
            <p:cNvSpPr/>
            <p:nvPr/>
          </p:nvSpPr>
          <p:spPr>
            <a:xfrm>
              <a:off x="2374847" y="2284265"/>
              <a:ext cx="2099448" cy="461665"/>
            </a:xfrm>
            <a:prstGeom prst="rect">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0"/>
                </a:spcAft>
                <a:buClr>
                  <a:srgbClr val="0078D7"/>
                </a:buClr>
                <a:buSzPts val="1200"/>
                <a:buFont typeface="Quattrocento Sans"/>
                <a:buNone/>
              </a:pPr>
              <a:r>
                <a:rPr b="1" i="0" lang="en-US" sz="1200" u="none" cap="none" strike="noStrike">
                  <a:solidFill>
                    <a:srgbClr val="0078D7"/>
                  </a:solidFill>
                  <a:latin typeface="Quattrocento Sans"/>
                  <a:ea typeface="Quattrocento Sans"/>
                  <a:cs typeface="Quattrocento Sans"/>
                  <a:sym typeface="Quattrocento Sans"/>
                </a:rPr>
                <a:t>Azure Marketplace</a:t>
              </a:r>
              <a:endParaRPr/>
            </a:p>
            <a:p>
              <a:pPr indent="0" lvl="0" marL="0" marR="0" rtl="0" algn="ctr">
                <a:lnSpc>
                  <a:spcPct val="100000"/>
                </a:lnSpc>
                <a:spcBef>
                  <a:spcPts val="0"/>
                </a:spcBef>
                <a:spcAft>
                  <a:spcPts val="0"/>
                </a:spcAft>
                <a:buClr>
                  <a:srgbClr val="0078D7"/>
                </a:buClr>
                <a:buSzPts val="1100"/>
                <a:buFont typeface="Quattrocento Sans"/>
                <a:buNone/>
              </a:pPr>
              <a:r>
                <a:rPr b="0" i="0" lang="en-US" sz="1100" u="none" cap="none" strike="noStrike">
                  <a:solidFill>
                    <a:srgbClr val="0078D7"/>
                  </a:solidFill>
                  <a:latin typeface="Quattrocento Sans"/>
                  <a:ea typeface="Quattrocento Sans"/>
                  <a:cs typeface="Quattrocento Sans"/>
                  <a:sym typeface="Quattrocento Sans"/>
                </a:rPr>
                <a:t>HDP | CDH | MapR</a:t>
              </a:r>
              <a:endParaRPr b="0" i="0" sz="1100" u="none" cap="none" strike="noStrike">
                <a:solidFill>
                  <a:srgbClr val="0078D7"/>
                </a:solidFill>
                <a:latin typeface="Quattrocento Sans"/>
                <a:ea typeface="Quattrocento Sans"/>
                <a:cs typeface="Quattrocento Sans"/>
                <a:sym typeface="Quattrocento Sans"/>
              </a:endParaRPr>
            </a:p>
          </p:txBody>
        </p:sp>
        <p:sp>
          <p:nvSpPr>
            <p:cNvPr id="7630" name="Google Shape;7630;p61"/>
            <p:cNvSpPr/>
            <p:nvPr/>
          </p:nvSpPr>
          <p:spPr>
            <a:xfrm>
              <a:off x="8289135" y="818443"/>
              <a:ext cx="2536601" cy="523220"/>
            </a:xfrm>
            <a:prstGeom prst="rect">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0"/>
                </a:spcAft>
                <a:buClr>
                  <a:srgbClr val="0078D7"/>
                </a:buClr>
                <a:buSzPts val="1400"/>
                <a:buFont typeface="Quattrocento Sans"/>
                <a:buNone/>
              </a:pPr>
              <a:r>
                <a:rPr b="1" i="0" lang="en-US" sz="1400" u="none" cap="none" strike="noStrike">
                  <a:solidFill>
                    <a:srgbClr val="0078D7"/>
                  </a:solidFill>
                  <a:latin typeface="Quattrocento Sans"/>
                  <a:ea typeface="Quattrocento Sans"/>
                  <a:cs typeface="Quattrocento Sans"/>
                  <a:sym typeface="Quattrocento Sans"/>
                </a:rPr>
                <a:t>Azure Data Lake </a:t>
              </a:r>
              <a:endParaRPr/>
            </a:p>
            <a:p>
              <a:pPr indent="0" lvl="0" marL="0" marR="0" rtl="0" algn="ctr">
                <a:lnSpc>
                  <a:spcPct val="100000"/>
                </a:lnSpc>
                <a:spcBef>
                  <a:spcPts val="0"/>
                </a:spcBef>
                <a:spcAft>
                  <a:spcPts val="0"/>
                </a:spcAft>
                <a:buClr>
                  <a:srgbClr val="0078D7"/>
                </a:buClr>
                <a:buSzPts val="1400"/>
                <a:buFont typeface="Quattrocento Sans"/>
                <a:buNone/>
              </a:pPr>
              <a:r>
                <a:rPr b="1" i="0" lang="en-US" sz="1400" u="none" cap="none" strike="noStrike">
                  <a:solidFill>
                    <a:srgbClr val="0078D7"/>
                  </a:solidFill>
                  <a:latin typeface="Quattrocento Sans"/>
                  <a:ea typeface="Quattrocento Sans"/>
                  <a:cs typeface="Quattrocento Sans"/>
                  <a:sym typeface="Quattrocento Sans"/>
                </a:rPr>
                <a:t>Analytics</a:t>
              </a:r>
              <a:endParaRPr/>
            </a:p>
          </p:txBody>
        </p:sp>
        <p:sp>
          <p:nvSpPr>
            <p:cNvPr id="7631" name="Google Shape;7631;p61"/>
            <p:cNvSpPr/>
            <p:nvPr/>
          </p:nvSpPr>
          <p:spPr>
            <a:xfrm>
              <a:off x="2389955" y="3498344"/>
              <a:ext cx="2066544" cy="435223"/>
            </a:xfrm>
            <a:prstGeom prst="rect">
              <a:avLst/>
            </a:prstGeom>
            <a:noFill/>
            <a:ln>
              <a:noFill/>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IaaS Clusters</a:t>
              </a:r>
              <a:endParaRPr/>
            </a:p>
          </p:txBody>
        </p:sp>
        <p:sp>
          <p:nvSpPr>
            <p:cNvPr id="7632" name="Google Shape;7632;p61"/>
            <p:cNvSpPr/>
            <p:nvPr/>
          </p:nvSpPr>
          <p:spPr>
            <a:xfrm>
              <a:off x="5407710" y="3520551"/>
              <a:ext cx="2066544" cy="435223"/>
            </a:xfrm>
            <a:prstGeom prst="rect">
              <a:avLst/>
            </a:prstGeom>
            <a:noFill/>
            <a:ln>
              <a:noFill/>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Managed Clusters</a:t>
              </a:r>
              <a:endParaRPr/>
            </a:p>
          </p:txBody>
        </p:sp>
        <p:sp>
          <p:nvSpPr>
            <p:cNvPr id="7633" name="Google Shape;7633;p61"/>
            <p:cNvSpPr/>
            <p:nvPr/>
          </p:nvSpPr>
          <p:spPr>
            <a:xfrm>
              <a:off x="8475547" y="3520551"/>
              <a:ext cx="2066544" cy="435223"/>
            </a:xfrm>
            <a:prstGeom prst="rect">
              <a:avLst/>
            </a:prstGeom>
            <a:noFill/>
            <a:ln>
              <a:noFill/>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Big Data as-a-service</a:t>
              </a:r>
              <a:endParaRPr/>
            </a:p>
          </p:txBody>
        </p:sp>
        <p:sp>
          <p:nvSpPr>
            <p:cNvPr id="7634" name="Google Shape;7634;p61"/>
            <p:cNvSpPr/>
            <p:nvPr/>
          </p:nvSpPr>
          <p:spPr>
            <a:xfrm>
              <a:off x="4580382" y="1742783"/>
              <a:ext cx="1684108" cy="307777"/>
            </a:xfrm>
            <a:prstGeom prst="rect">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0"/>
                </a:spcAft>
                <a:buClr>
                  <a:srgbClr val="0078D7"/>
                </a:buClr>
                <a:buSzPts val="1400"/>
                <a:buFont typeface="Quattrocento Sans"/>
                <a:buNone/>
              </a:pPr>
              <a:r>
                <a:rPr b="1" i="0" lang="en-US" sz="1400" u="none" cap="none" strike="noStrike">
                  <a:solidFill>
                    <a:srgbClr val="0078D7"/>
                  </a:solidFill>
                  <a:latin typeface="Quattrocento Sans"/>
                  <a:ea typeface="Quattrocento Sans"/>
                  <a:cs typeface="Quattrocento Sans"/>
                  <a:sym typeface="Quattrocento Sans"/>
                </a:rPr>
                <a:t>Azure HDInsight</a:t>
              </a:r>
              <a:endParaRPr/>
            </a:p>
          </p:txBody>
        </p:sp>
        <p:sp>
          <p:nvSpPr>
            <p:cNvPr id="7635" name="Google Shape;7635;p61"/>
            <p:cNvSpPr/>
            <p:nvPr/>
          </p:nvSpPr>
          <p:spPr>
            <a:xfrm>
              <a:off x="6540287" y="1270504"/>
              <a:ext cx="1818806" cy="2238931"/>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45700" lIns="91425" spcFirstLastPara="1" rIns="91425" wrap="square" tIns="731500">
              <a:noAutofit/>
            </a:bodyPr>
            <a:lstStyle/>
            <a:p>
              <a:pPr indent="0" lvl="0" marL="0" marR="0" rtl="0" algn="ctr">
                <a:lnSpc>
                  <a:spcPct val="100000"/>
                </a:lnSpc>
                <a:spcBef>
                  <a:spcPts val="0"/>
                </a:spcBef>
                <a:spcAft>
                  <a:spcPts val="0"/>
                </a:spcAft>
                <a:buClr>
                  <a:srgbClr val="505050"/>
                </a:buClr>
                <a:buSzPts val="1050"/>
                <a:buFont typeface="Quattrocento Sans"/>
                <a:buNone/>
              </a:pPr>
              <a:r>
                <a:rPr b="0" i="0" lang="en-US" sz="1050" u="none" cap="none" strike="noStrike">
                  <a:solidFill>
                    <a:srgbClr val="505050"/>
                  </a:solidFill>
                  <a:latin typeface="Quattrocento Sans"/>
                  <a:ea typeface="Quattrocento Sans"/>
                  <a:cs typeface="Quattrocento Sans"/>
                  <a:sym typeface="Quattrocento Sans"/>
                </a:rPr>
                <a:t>Frictionless &amp; Optimized Spark clusters</a:t>
              </a:r>
              <a:endParaRPr/>
            </a:p>
          </p:txBody>
        </p:sp>
        <p:sp>
          <p:nvSpPr>
            <p:cNvPr id="7636" name="Google Shape;7636;p61"/>
            <p:cNvSpPr/>
            <p:nvPr/>
          </p:nvSpPr>
          <p:spPr>
            <a:xfrm>
              <a:off x="6611452" y="1242868"/>
              <a:ext cx="1684108" cy="307777"/>
            </a:xfrm>
            <a:prstGeom prst="rect">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0"/>
                </a:spcAft>
                <a:buClr>
                  <a:srgbClr val="0078D7"/>
                </a:buClr>
                <a:buSzPts val="1400"/>
                <a:buFont typeface="Quattrocento Sans"/>
                <a:buNone/>
              </a:pPr>
              <a:r>
                <a:rPr b="1" i="0" lang="en-US" sz="1400" u="none" cap="none" strike="noStrike">
                  <a:solidFill>
                    <a:srgbClr val="0078D7"/>
                  </a:solidFill>
                  <a:latin typeface="Quattrocento Sans"/>
                  <a:ea typeface="Quattrocento Sans"/>
                  <a:cs typeface="Quattrocento Sans"/>
                  <a:sym typeface="Quattrocento Sans"/>
                </a:rPr>
                <a:t>Azure Databricks</a:t>
              </a:r>
              <a:endParaRPr b="1" i="0" sz="1400" u="none" cap="none" strike="noStrike">
                <a:solidFill>
                  <a:srgbClr val="0078D7"/>
                </a:solidFill>
                <a:latin typeface="Quattrocento Sans"/>
                <a:ea typeface="Quattrocento Sans"/>
                <a:cs typeface="Quattrocento Sans"/>
                <a:sym typeface="Quattrocento Sans"/>
              </a:endParaRPr>
            </a:p>
          </p:txBody>
        </p:sp>
      </p:grpSp>
      <p:sp>
        <p:nvSpPr>
          <p:cNvPr id="7637" name="Google Shape;7637;p61"/>
          <p:cNvSpPr txBox="1"/>
          <p:nvPr/>
        </p:nvSpPr>
        <p:spPr>
          <a:xfrm rot="-5400000">
            <a:off x="9780196" y="5325818"/>
            <a:ext cx="1347809" cy="627864"/>
          </a:xfrm>
          <a:prstGeom prst="rect">
            <a:avLst/>
          </a:prstGeom>
          <a:no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BIG DATA STORAGE</a:t>
            </a:r>
            <a:endParaRPr/>
          </a:p>
        </p:txBody>
      </p:sp>
      <p:sp>
        <p:nvSpPr>
          <p:cNvPr id="7638" name="Google Shape;7638;p61"/>
          <p:cNvSpPr txBox="1"/>
          <p:nvPr/>
        </p:nvSpPr>
        <p:spPr>
          <a:xfrm rot="-5400000">
            <a:off x="9176921" y="3280074"/>
            <a:ext cx="2554357" cy="627864"/>
          </a:xfrm>
          <a:prstGeom prst="rect">
            <a:avLst/>
          </a:prstGeom>
          <a:no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BIG DATA </a:t>
            </a:r>
            <a:br>
              <a:rPr b="1" i="0" lang="en-US" sz="1200" u="none" cap="none" strike="noStrike">
                <a:solidFill>
                  <a:srgbClr val="505050"/>
                </a:solidFill>
                <a:latin typeface="Quattrocento Sans"/>
                <a:ea typeface="Quattrocento Sans"/>
                <a:cs typeface="Quattrocento Sans"/>
                <a:sym typeface="Quattrocento Sans"/>
              </a:rPr>
            </a:br>
            <a:r>
              <a:rPr b="1" i="0" lang="en-US" sz="1200" u="none" cap="none" strike="noStrike">
                <a:solidFill>
                  <a:srgbClr val="505050"/>
                </a:solidFill>
                <a:latin typeface="Quattrocento Sans"/>
                <a:ea typeface="Quattrocento Sans"/>
                <a:cs typeface="Quattrocento Sans"/>
                <a:sym typeface="Quattrocento Sans"/>
              </a:rPr>
              <a:t>ANALYTICS</a:t>
            </a:r>
            <a:endParaRPr/>
          </a:p>
        </p:txBody>
      </p:sp>
      <p:sp>
        <p:nvSpPr>
          <p:cNvPr id="7639" name="Google Shape;7639;p61"/>
          <p:cNvSpPr/>
          <p:nvPr/>
        </p:nvSpPr>
        <p:spPr>
          <a:xfrm>
            <a:off x="2197134" y="1751332"/>
            <a:ext cx="7986092" cy="3095005"/>
          </a:xfrm>
          <a:prstGeom prst="rect">
            <a:avLst/>
          </a:prstGeom>
          <a:noFill/>
          <a:ln cap="flat" cmpd="sng" w="9525">
            <a:solidFill>
              <a:srgbClr val="00579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640" name="Google Shape;7640;p61"/>
          <p:cNvSpPr/>
          <p:nvPr/>
        </p:nvSpPr>
        <p:spPr>
          <a:xfrm rot="-5400000">
            <a:off x="229897" y="3009789"/>
            <a:ext cx="3238661" cy="434434"/>
          </a:xfrm>
          <a:prstGeom prst="homePlate">
            <a:avLst>
              <a:gd fmla="val 50000" name="adj"/>
            </a:avLst>
          </a:prstGeom>
          <a:solidFill>
            <a:schemeClr val="dk2"/>
          </a:solidFill>
          <a:ln>
            <a:noFill/>
          </a:ln>
        </p:spPr>
        <p:txBody>
          <a:bodyPr anchorCtr="0" anchor="t" bIns="146275" lIns="182850" spcFirstLastPara="1" rIns="182850" wrap="square" tIns="146275">
            <a:noAutofit/>
          </a:bodyPr>
          <a:lstStyle/>
          <a:p>
            <a:pPr indent="0" lvl="0" marL="0" marR="0" rtl="0" algn="r">
              <a:lnSpc>
                <a:spcPct val="90000"/>
              </a:lnSpc>
              <a:spcBef>
                <a:spcPts val="0"/>
              </a:spcBef>
              <a:spcAft>
                <a:spcPts val="0"/>
              </a:spcAft>
              <a:buClr>
                <a:srgbClr val="FFFFFF"/>
              </a:buClr>
              <a:buSzPts val="1400"/>
              <a:buFont typeface="Quattrocento Sans"/>
              <a:buNone/>
            </a:pPr>
            <a:r>
              <a:rPr b="1" i="0" lang="en-US" sz="1400" u="none" cap="none" strike="noStrike">
                <a:solidFill>
                  <a:srgbClr val="FFFFFF"/>
                </a:solidFill>
                <a:latin typeface="Quattrocento Sans"/>
                <a:ea typeface="Quattrocento Sans"/>
                <a:cs typeface="Quattrocento Sans"/>
                <a:sym typeface="Quattrocento Sans"/>
              </a:rPr>
              <a:t>Reduced Administration</a:t>
            </a:r>
            <a:endParaRPr/>
          </a:p>
        </p:txBody>
      </p:sp>
      <p:sp>
        <p:nvSpPr>
          <p:cNvPr id="7641" name="Google Shape;7641;p61"/>
          <p:cNvSpPr txBox="1"/>
          <p:nvPr/>
        </p:nvSpPr>
        <p:spPr>
          <a:xfrm>
            <a:off x="93455" y="-72448"/>
            <a:ext cx="11655840" cy="899665"/>
          </a:xfrm>
          <a:prstGeom prst="rect">
            <a:avLst/>
          </a:prstGeom>
          <a:noFill/>
          <a:ln>
            <a:noFill/>
          </a:ln>
        </p:spPr>
        <p:txBody>
          <a:bodyPr anchorCtr="0" anchor="t" bIns="91425" lIns="146300" spcFirstLastPara="1" rIns="146300" wrap="square" tIns="91425">
            <a:noAutofit/>
          </a:bodyPr>
          <a:lstStyle/>
          <a:p>
            <a:pPr indent="0" lvl="0" marL="0" marR="0" rtl="0" algn="l">
              <a:lnSpc>
                <a:spcPct val="100000"/>
              </a:lnSpc>
              <a:spcBef>
                <a:spcPts val="0"/>
              </a:spcBef>
              <a:spcAft>
                <a:spcPts val="0"/>
              </a:spcAft>
              <a:buClr>
                <a:schemeClr val="lt1"/>
              </a:buClr>
              <a:buSzPts val="4290"/>
              <a:buFont typeface="Quattrocento Sans"/>
              <a:buNone/>
            </a:pPr>
            <a:r>
              <a:t/>
            </a:r>
            <a:endParaRPr b="0" i="0" sz="4290" u="none" cap="none" strike="noStrike">
              <a:solidFill>
                <a:srgbClr val="505050"/>
              </a:solidFill>
              <a:latin typeface="Quattrocento Sans"/>
              <a:ea typeface="Quattrocento Sans"/>
              <a:cs typeface="Quattrocento Sans"/>
              <a:sym typeface="Quattrocento Sans"/>
            </a:endParaRPr>
          </a:p>
        </p:txBody>
      </p:sp>
      <p:sp>
        <p:nvSpPr>
          <p:cNvPr id="7642" name="Google Shape;7642;p61"/>
          <p:cNvSpPr txBox="1"/>
          <p:nvPr>
            <p:ph idx="1" type="body"/>
          </p:nvPr>
        </p:nvSpPr>
        <p:spPr>
          <a:xfrm>
            <a:off x="269240" y="-541796"/>
            <a:ext cx="11656060" cy="350865"/>
          </a:xfrm>
          <a:prstGeom prst="rect">
            <a:avLst/>
          </a:prstGeom>
          <a:noFill/>
          <a:ln>
            <a:noFill/>
          </a:ln>
        </p:spPr>
        <p:txBody>
          <a:bodyPr anchorCtr="0" anchor="t" bIns="91425" lIns="146300" spcFirstLastPara="1" rIns="146300" wrap="square" tIns="91425">
            <a:noAutofit/>
          </a:bodyPr>
          <a:lstStyle/>
          <a:p>
            <a:pPr indent="-336080" lvl="0" marL="336080" rtl="0" algn="l">
              <a:lnSpc>
                <a:spcPct val="90000"/>
              </a:lnSpc>
              <a:spcBef>
                <a:spcPts val="0"/>
              </a:spcBef>
              <a:spcAft>
                <a:spcPts val="0"/>
              </a:spcAft>
              <a:buClr>
                <a:schemeClr val="dk1"/>
              </a:buClr>
              <a:buSzPts val="1080"/>
              <a:buChar char="•"/>
            </a:pPr>
            <a:r>
              <a:rPr lang="en-US"/>
              <a:t>POSITIONING THE DIFFERENT BIG DATA SOLUTIONS</a:t>
            </a:r>
            <a:endParaRPr/>
          </a:p>
        </p:txBody>
      </p:sp>
      <p:pic>
        <p:nvPicPr>
          <p:cNvPr id="7643" name="Google Shape;7643;p61"/>
          <p:cNvPicPr preferRelativeResize="0"/>
          <p:nvPr/>
        </p:nvPicPr>
        <p:blipFill rotWithShape="1">
          <a:blip r:embed="rId3">
            <a:alphaModFix/>
          </a:blip>
          <a:srcRect b="0" l="0" r="0" t="0"/>
          <a:stretch/>
        </p:blipFill>
        <p:spPr>
          <a:xfrm>
            <a:off x="3711347" y="5129697"/>
            <a:ext cx="451579" cy="451579"/>
          </a:xfrm>
          <a:prstGeom prst="rect">
            <a:avLst/>
          </a:prstGeom>
          <a:noFill/>
          <a:ln>
            <a:noFill/>
          </a:ln>
        </p:spPr>
      </p:pic>
      <p:sp>
        <p:nvSpPr>
          <p:cNvPr id="7644" name="Google Shape;7644;p61"/>
          <p:cNvSpPr/>
          <p:nvPr/>
        </p:nvSpPr>
        <p:spPr>
          <a:xfrm>
            <a:off x="3699011" y="5783263"/>
            <a:ext cx="476250" cy="409575"/>
          </a:xfrm>
          <a:custGeom>
            <a:rect b="b" l="l" r="r" t="t"/>
            <a:pathLst>
              <a:path extrusionOk="0" h="409575" w="476250">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pic>
        <p:nvPicPr>
          <p:cNvPr id="7645" name="Google Shape;7645;p61"/>
          <p:cNvPicPr preferRelativeResize="0"/>
          <p:nvPr/>
        </p:nvPicPr>
        <p:blipFill rotWithShape="1">
          <a:blip r:embed="rId4">
            <a:alphaModFix/>
          </a:blip>
          <a:srcRect b="0" l="0" r="0" t="0"/>
          <a:stretch/>
        </p:blipFill>
        <p:spPr>
          <a:xfrm>
            <a:off x="4775261" y="3239626"/>
            <a:ext cx="594135" cy="594135"/>
          </a:xfrm>
          <a:prstGeom prst="rect">
            <a:avLst/>
          </a:prstGeom>
          <a:noFill/>
          <a:ln>
            <a:noFill/>
          </a:ln>
        </p:spPr>
      </p:pic>
      <p:grpSp>
        <p:nvGrpSpPr>
          <p:cNvPr id="7646" name="Google Shape;7646;p61"/>
          <p:cNvGrpSpPr/>
          <p:nvPr/>
        </p:nvGrpSpPr>
        <p:grpSpPr>
          <a:xfrm>
            <a:off x="8844475" y="2768636"/>
            <a:ext cx="725706" cy="737393"/>
            <a:chOff x="8428618" y="2891968"/>
            <a:chExt cx="780290" cy="780290"/>
          </a:xfrm>
        </p:grpSpPr>
        <p:sp>
          <p:nvSpPr>
            <p:cNvPr id="7647" name="Google Shape;7647;p61"/>
            <p:cNvSpPr/>
            <p:nvPr/>
          </p:nvSpPr>
          <p:spPr>
            <a:xfrm>
              <a:off x="8539085" y="2982852"/>
              <a:ext cx="567688" cy="588659"/>
            </a:xfrm>
            <a:prstGeom prst="roundRect">
              <a:avLst>
                <a:gd fmla="val 6789" name="adj"/>
              </a:avLst>
            </a:prstGeom>
            <a:solidFill>
              <a:srgbClr val="FFFFF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pic>
          <p:nvPicPr>
            <p:cNvPr id="7648" name="Google Shape;7648;p61"/>
            <p:cNvPicPr preferRelativeResize="0"/>
            <p:nvPr/>
          </p:nvPicPr>
          <p:blipFill rotWithShape="1">
            <a:blip r:embed="rId5">
              <a:alphaModFix/>
            </a:blip>
            <a:srcRect b="0" l="0" r="0" t="0"/>
            <a:stretch/>
          </p:blipFill>
          <p:spPr>
            <a:xfrm>
              <a:off x="8428618" y="2891968"/>
              <a:ext cx="780290" cy="780290"/>
            </a:xfrm>
            <a:prstGeom prst="rect">
              <a:avLst/>
            </a:prstGeom>
            <a:noFill/>
            <a:ln>
              <a:noFill/>
            </a:ln>
          </p:spPr>
        </p:pic>
      </p:grpSp>
      <p:pic>
        <p:nvPicPr>
          <p:cNvPr id="7649" name="Google Shape;7649;p61"/>
          <p:cNvPicPr preferRelativeResize="0"/>
          <p:nvPr/>
        </p:nvPicPr>
        <p:blipFill rotWithShape="1">
          <a:blip r:embed="rId6">
            <a:alphaModFix/>
          </a:blip>
          <a:srcRect b="0" l="0" r="0" t="0"/>
          <a:stretch/>
        </p:blipFill>
        <p:spPr>
          <a:xfrm>
            <a:off x="2993322" y="3725396"/>
            <a:ext cx="309765" cy="309765"/>
          </a:xfrm>
          <a:prstGeom prst="rect">
            <a:avLst/>
          </a:prstGeom>
          <a:noFill/>
          <a:ln>
            <a:noFill/>
          </a:ln>
        </p:spPr>
      </p:pic>
      <p:pic>
        <p:nvPicPr>
          <p:cNvPr id="7650" name="Google Shape;7650;p61"/>
          <p:cNvPicPr preferRelativeResize="0"/>
          <p:nvPr/>
        </p:nvPicPr>
        <p:blipFill rotWithShape="1">
          <a:blip r:embed="rId7">
            <a:alphaModFix/>
          </a:blip>
          <a:srcRect b="0" l="0" r="0" t="0"/>
          <a:stretch/>
        </p:blipFill>
        <p:spPr>
          <a:xfrm>
            <a:off x="6689309" y="2914201"/>
            <a:ext cx="825877" cy="825877"/>
          </a:xfrm>
          <a:prstGeom prst="rect">
            <a:avLst/>
          </a:prstGeom>
          <a:noFill/>
          <a:ln>
            <a:noFill/>
          </a:ln>
        </p:spPr>
      </p:pic>
      <p:sp>
        <p:nvSpPr>
          <p:cNvPr id="7651" name="Google Shape;7651;p61"/>
          <p:cNvSpPr txBox="1"/>
          <p:nvPr/>
        </p:nvSpPr>
        <p:spPr>
          <a:xfrm>
            <a:off x="268080" y="277696"/>
            <a:ext cx="11655840" cy="899665"/>
          </a:xfrm>
          <a:prstGeom prst="rect">
            <a:avLst/>
          </a:prstGeom>
          <a:noFill/>
          <a:ln>
            <a:noFill/>
          </a:ln>
        </p:spPr>
        <p:txBody>
          <a:bodyPr anchorCtr="0" anchor="ctr" bIns="91425" lIns="146300" spcFirstLastPara="1" rIns="146300" wrap="square" tIns="91425">
            <a:noAutofit/>
          </a:bodyPr>
          <a:lstStyle/>
          <a:p>
            <a:pPr indent="0" lvl="0" marL="0" marR="0" rtl="0" algn="ctr">
              <a:lnSpc>
                <a:spcPct val="90000"/>
              </a:lnSpc>
              <a:spcBef>
                <a:spcPts val="0"/>
              </a:spcBef>
              <a:spcAft>
                <a:spcPts val="0"/>
              </a:spcAft>
              <a:buClr>
                <a:srgbClr val="0078D7"/>
              </a:buClr>
              <a:buSzPts val="2400"/>
              <a:buFont typeface="Quattrocento Sans"/>
              <a:buNone/>
            </a:pPr>
            <a:r>
              <a:rPr b="0" lang="en-US" sz="2400" cap="none">
                <a:solidFill>
                  <a:srgbClr val="0078D7"/>
                </a:solidFill>
                <a:latin typeface="Quattrocento Sans"/>
                <a:ea typeface="Quattrocento Sans"/>
                <a:cs typeface="Quattrocento Sans"/>
                <a:sym typeface="Quattrocento Sans"/>
              </a:rPr>
              <a:t>KNOWING THE VARIOUS BIG DATA SOLUTIONS</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6" name="Shape 7656"/>
        <p:cNvGrpSpPr/>
        <p:nvPr/>
      </p:nvGrpSpPr>
      <p:grpSpPr>
        <a:xfrm>
          <a:off x="0" y="0"/>
          <a:ext cx="0" cy="0"/>
          <a:chOff x="0" y="0"/>
          <a:chExt cx="0" cy="0"/>
        </a:xfrm>
      </p:grpSpPr>
      <p:sp>
        <p:nvSpPr>
          <p:cNvPr id="7657" name="Google Shape;7657;p62"/>
          <p:cNvSpPr/>
          <p:nvPr/>
        </p:nvSpPr>
        <p:spPr>
          <a:xfrm>
            <a:off x="4256072" y="1488656"/>
            <a:ext cx="3701938" cy="467136"/>
          </a:xfrm>
          <a:prstGeom prst="rect">
            <a:avLst/>
          </a:prstGeom>
          <a:solidFill>
            <a:srgbClr val="0070C0"/>
          </a:solidFill>
          <a:ln cap="flat" cmpd="sng" w="107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658" name="Google Shape;7658;p62"/>
          <p:cNvSpPr/>
          <p:nvPr/>
        </p:nvSpPr>
        <p:spPr>
          <a:xfrm>
            <a:off x="8129373" y="1488656"/>
            <a:ext cx="3701938" cy="467136"/>
          </a:xfrm>
          <a:prstGeom prst="rect">
            <a:avLst/>
          </a:prstGeom>
          <a:solidFill>
            <a:srgbClr val="0070C0"/>
          </a:solidFill>
          <a:ln cap="flat" cmpd="sng" w="107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659" name="Google Shape;7659;p62"/>
          <p:cNvSpPr/>
          <p:nvPr/>
        </p:nvSpPr>
        <p:spPr>
          <a:xfrm>
            <a:off x="361536" y="1488656"/>
            <a:ext cx="3701938" cy="467136"/>
          </a:xfrm>
          <a:prstGeom prst="rect">
            <a:avLst/>
          </a:prstGeom>
          <a:solidFill>
            <a:srgbClr val="0070C0"/>
          </a:solidFill>
          <a:ln cap="flat" cmpd="sng" w="107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660" name="Google Shape;7660;p62"/>
          <p:cNvSpPr txBox="1"/>
          <p:nvPr>
            <p:ph idx="1" type="body"/>
          </p:nvPr>
        </p:nvSpPr>
        <p:spPr>
          <a:xfrm>
            <a:off x="363686" y="1542084"/>
            <a:ext cx="3699789" cy="5126053"/>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568"/>
              <a:buNone/>
            </a:pPr>
            <a:r>
              <a:rPr b="1" lang="en-US" sz="1568">
                <a:solidFill>
                  <a:schemeClr val="lt1"/>
                </a:solidFill>
              </a:rPr>
              <a:t>Azure HDInsight</a:t>
            </a:r>
            <a:endParaRPr/>
          </a:p>
          <a:p>
            <a:pPr indent="0" lvl="0" marL="0" rtl="0" algn="ctr">
              <a:lnSpc>
                <a:spcPct val="90000"/>
              </a:lnSpc>
              <a:spcBef>
                <a:spcPts val="600"/>
              </a:spcBef>
              <a:spcAft>
                <a:spcPts val="0"/>
              </a:spcAft>
              <a:buSzPts val="1568"/>
              <a:buNone/>
            </a:pPr>
            <a:r>
              <a:t/>
            </a:r>
            <a:endParaRPr sz="1568">
              <a:solidFill>
                <a:schemeClr val="lt1"/>
              </a:solidFill>
            </a:endParaRPr>
          </a:p>
          <a:p>
            <a:pPr indent="0" lvl="0" marL="0" rtl="0" algn="l">
              <a:lnSpc>
                <a:spcPct val="90000"/>
              </a:lnSpc>
              <a:spcBef>
                <a:spcPts val="600"/>
              </a:spcBef>
              <a:spcAft>
                <a:spcPts val="0"/>
              </a:spcAft>
              <a:buSzPts val="980"/>
              <a:buNone/>
            </a:pPr>
            <a:r>
              <a:rPr b="1" lang="en-US" sz="980">
                <a:solidFill>
                  <a:srgbClr val="0070C0"/>
                </a:solidFill>
              </a:rPr>
              <a:t>What It Is</a:t>
            </a:r>
            <a:endParaRPr/>
          </a:p>
          <a:p>
            <a:pPr indent="-171417" lvl="0" marL="171417" rtl="0" algn="l">
              <a:lnSpc>
                <a:spcPct val="90000"/>
              </a:lnSpc>
              <a:spcBef>
                <a:spcPts val="600"/>
              </a:spcBef>
              <a:spcAft>
                <a:spcPts val="0"/>
              </a:spcAft>
              <a:buSzPts val="980"/>
              <a:buChar char="•"/>
            </a:pPr>
            <a:r>
              <a:rPr lang="en-US" sz="980"/>
              <a:t>Hortonworks distribution as a first party service on Azure</a:t>
            </a:r>
            <a:endParaRPr/>
          </a:p>
          <a:p>
            <a:pPr indent="-171417" lvl="0" marL="171417" rtl="0" algn="l">
              <a:lnSpc>
                <a:spcPct val="90000"/>
              </a:lnSpc>
              <a:spcBef>
                <a:spcPts val="600"/>
              </a:spcBef>
              <a:spcAft>
                <a:spcPts val="0"/>
              </a:spcAft>
              <a:buSzPts val="980"/>
              <a:buChar char="•"/>
            </a:pPr>
            <a:r>
              <a:rPr lang="en-US" sz="980"/>
              <a:t>Big Data engines support – Hadoop Projects, Hive on Tez, Hive LLAP, Spark, HBase, Storm, Kafka, R Server</a:t>
            </a:r>
            <a:endParaRPr/>
          </a:p>
          <a:p>
            <a:pPr indent="-171417" lvl="0" marL="171417" rtl="0" algn="l">
              <a:lnSpc>
                <a:spcPct val="90000"/>
              </a:lnSpc>
              <a:spcBef>
                <a:spcPts val="600"/>
              </a:spcBef>
              <a:spcAft>
                <a:spcPts val="0"/>
              </a:spcAft>
              <a:buSzPts val="980"/>
              <a:buChar char="•"/>
            </a:pPr>
            <a:r>
              <a:rPr lang="en-US" sz="980"/>
              <a:t>Best-in-class developer tooling and Monitoring capabilities</a:t>
            </a:r>
            <a:endParaRPr/>
          </a:p>
          <a:p>
            <a:pPr indent="-171417" lvl="0" marL="171417" rtl="0" algn="l">
              <a:lnSpc>
                <a:spcPct val="90000"/>
              </a:lnSpc>
              <a:spcBef>
                <a:spcPts val="600"/>
              </a:spcBef>
              <a:spcAft>
                <a:spcPts val="0"/>
              </a:spcAft>
              <a:buSzPts val="980"/>
              <a:buChar char="•"/>
            </a:pPr>
            <a:r>
              <a:rPr b="1" lang="en-US" sz="980"/>
              <a:t>Enterprise Features</a:t>
            </a:r>
            <a:endParaRPr/>
          </a:p>
          <a:p>
            <a:pPr indent="-171416" lvl="1" marL="454827" rtl="0" algn="l">
              <a:lnSpc>
                <a:spcPct val="90000"/>
              </a:lnSpc>
              <a:spcBef>
                <a:spcPts val="600"/>
              </a:spcBef>
              <a:spcAft>
                <a:spcPts val="0"/>
              </a:spcAft>
              <a:buSzPts val="980"/>
              <a:buFont typeface="Arial"/>
              <a:buChar char="•"/>
            </a:pPr>
            <a:r>
              <a:rPr lang="en-US" sz="980"/>
              <a:t>VNET support (join existing VNETs)</a:t>
            </a:r>
            <a:endParaRPr/>
          </a:p>
          <a:p>
            <a:pPr indent="-171416" lvl="1" marL="454827" rtl="0" algn="l">
              <a:lnSpc>
                <a:spcPct val="90000"/>
              </a:lnSpc>
              <a:spcBef>
                <a:spcPts val="600"/>
              </a:spcBef>
              <a:spcAft>
                <a:spcPts val="0"/>
              </a:spcAft>
              <a:buSzPts val="980"/>
              <a:buFont typeface="Arial"/>
              <a:buChar char="•"/>
            </a:pPr>
            <a:r>
              <a:rPr lang="en-US" sz="980"/>
              <a:t>Ranger support (Kerberos based Security)</a:t>
            </a:r>
            <a:endParaRPr/>
          </a:p>
          <a:p>
            <a:pPr indent="-171416" lvl="1" marL="454827" rtl="0" algn="l">
              <a:lnSpc>
                <a:spcPct val="90000"/>
              </a:lnSpc>
              <a:spcBef>
                <a:spcPts val="600"/>
              </a:spcBef>
              <a:spcAft>
                <a:spcPts val="0"/>
              </a:spcAft>
              <a:buSzPts val="980"/>
              <a:buFont typeface="Arial"/>
              <a:buChar char="•"/>
            </a:pPr>
            <a:r>
              <a:rPr lang="en-US" sz="980"/>
              <a:t>Log Analytics via OMS</a:t>
            </a:r>
            <a:endParaRPr/>
          </a:p>
          <a:p>
            <a:pPr indent="-171416" lvl="1" marL="454827" rtl="0" algn="l">
              <a:lnSpc>
                <a:spcPct val="90000"/>
              </a:lnSpc>
              <a:spcBef>
                <a:spcPts val="600"/>
              </a:spcBef>
              <a:spcAft>
                <a:spcPts val="0"/>
              </a:spcAft>
              <a:buSzPts val="980"/>
              <a:buFont typeface="Arial"/>
              <a:buChar char="•"/>
            </a:pPr>
            <a:r>
              <a:rPr lang="en-US" sz="980"/>
              <a:t>Orchestration via Azure Data Factory</a:t>
            </a:r>
            <a:endParaRPr/>
          </a:p>
          <a:p>
            <a:pPr indent="-171416" lvl="1" marL="454827" rtl="0" algn="l">
              <a:lnSpc>
                <a:spcPct val="90000"/>
              </a:lnSpc>
              <a:spcBef>
                <a:spcPts val="600"/>
              </a:spcBef>
              <a:spcAft>
                <a:spcPts val="0"/>
              </a:spcAft>
              <a:buSzPts val="980"/>
              <a:buFont typeface="Arial"/>
              <a:buChar char="•"/>
            </a:pPr>
            <a:r>
              <a:rPr lang="en-US" sz="980"/>
              <a:t>Available in most Azure Regions (27) including Gov Cloud and Federal Clouds</a:t>
            </a:r>
            <a:endParaRPr/>
          </a:p>
          <a:p>
            <a:pPr indent="0" lvl="0" marL="0" rtl="0" algn="l">
              <a:lnSpc>
                <a:spcPct val="90000"/>
              </a:lnSpc>
              <a:spcBef>
                <a:spcPts val="600"/>
              </a:spcBef>
              <a:spcAft>
                <a:spcPts val="0"/>
              </a:spcAft>
              <a:buSzPts val="980"/>
              <a:buNone/>
            </a:pPr>
            <a:r>
              <a:t/>
            </a:r>
            <a:endParaRPr b="1" sz="980">
              <a:solidFill>
                <a:srgbClr val="0070C0"/>
              </a:solidFill>
            </a:endParaRPr>
          </a:p>
          <a:p>
            <a:pPr indent="0" lvl="0" marL="0" rtl="0" algn="l">
              <a:lnSpc>
                <a:spcPct val="90000"/>
              </a:lnSpc>
              <a:spcBef>
                <a:spcPts val="600"/>
              </a:spcBef>
              <a:spcAft>
                <a:spcPts val="0"/>
              </a:spcAft>
              <a:buSzPts val="980"/>
              <a:buNone/>
            </a:pPr>
            <a:r>
              <a:rPr b="1" lang="en-US" sz="980">
                <a:solidFill>
                  <a:srgbClr val="0070C0"/>
                </a:solidFill>
              </a:rPr>
              <a:t>Guidance</a:t>
            </a:r>
            <a:endParaRPr/>
          </a:p>
          <a:p>
            <a:pPr indent="-171417" lvl="0" marL="171417" rtl="0" algn="l">
              <a:lnSpc>
                <a:spcPct val="90000"/>
              </a:lnSpc>
              <a:spcBef>
                <a:spcPts val="600"/>
              </a:spcBef>
              <a:spcAft>
                <a:spcPts val="0"/>
              </a:spcAft>
              <a:buSzPts val="980"/>
              <a:buChar char="•"/>
            </a:pPr>
            <a:r>
              <a:rPr lang="en-US" sz="980"/>
              <a:t>Customer needs Hadoop technologies other than, or in addition to Spark</a:t>
            </a:r>
            <a:endParaRPr/>
          </a:p>
          <a:p>
            <a:pPr indent="-171417" lvl="0" marL="171417" rtl="0" algn="l">
              <a:lnSpc>
                <a:spcPct val="90000"/>
              </a:lnSpc>
              <a:spcBef>
                <a:spcPts val="600"/>
              </a:spcBef>
              <a:spcAft>
                <a:spcPts val="0"/>
              </a:spcAft>
              <a:buSzPts val="980"/>
              <a:buChar char="•"/>
            </a:pPr>
            <a:r>
              <a:rPr lang="en-US" sz="980"/>
              <a:t>Customer prefers Hortonworks Spark distribution to stay closer to OSS codebase and/or ‘Lift and Shift’ from on-premises deployments</a:t>
            </a:r>
            <a:endParaRPr/>
          </a:p>
          <a:p>
            <a:pPr indent="-171417" lvl="0" marL="171417" rtl="0" algn="l">
              <a:lnSpc>
                <a:spcPct val="90000"/>
              </a:lnSpc>
              <a:spcBef>
                <a:spcPts val="600"/>
              </a:spcBef>
              <a:spcAft>
                <a:spcPts val="0"/>
              </a:spcAft>
              <a:buSzPts val="980"/>
              <a:buChar char="•"/>
            </a:pPr>
            <a:r>
              <a:rPr lang="en-US" sz="980"/>
              <a:t>Customer has specific project requirements that are only available on HDInsight</a:t>
            </a:r>
            <a:endParaRPr/>
          </a:p>
          <a:p>
            <a:pPr indent="0" lvl="0" marL="0" rtl="0" algn="l">
              <a:lnSpc>
                <a:spcPct val="90000"/>
              </a:lnSpc>
              <a:spcBef>
                <a:spcPts val="600"/>
              </a:spcBef>
              <a:spcAft>
                <a:spcPts val="0"/>
              </a:spcAft>
              <a:buSzPts val="980"/>
              <a:buNone/>
            </a:pPr>
            <a:r>
              <a:t/>
            </a:r>
            <a:endParaRPr sz="980"/>
          </a:p>
          <a:p>
            <a:pPr indent="0" lvl="0" marL="0" rtl="0" algn="l">
              <a:lnSpc>
                <a:spcPct val="90000"/>
              </a:lnSpc>
              <a:spcBef>
                <a:spcPts val="600"/>
              </a:spcBef>
              <a:spcAft>
                <a:spcPts val="0"/>
              </a:spcAft>
              <a:buSzPts val="980"/>
              <a:buNone/>
            </a:pPr>
            <a:r>
              <a:t/>
            </a:r>
            <a:endParaRPr sz="980"/>
          </a:p>
        </p:txBody>
      </p:sp>
      <p:sp>
        <p:nvSpPr>
          <p:cNvPr id="7661" name="Google Shape;7661;p62"/>
          <p:cNvSpPr txBox="1"/>
          <p:nvPr>
            <p:ph idx="2" type="body"/>
          </p:nvPr>
        </p:nvSpPr>
        <p:spPr>
          <a:xfrm>
            <a:off x="4256072" y="1542084"/>
            <a:ext cx="3701938" cy="5198572"/>
          </a:xfrm>
          <a:prstGeom prst="rect">
            <a:avLst/>
          </a:prstGeom>
          <a:noFill/>
          <a:ln>
            <a:noFill/>
          </a:ln>
        </p:spPr>
        <p:txBody>
          <a:bodyPr anchorCtr="0" anchor="t" bIns="91425" lIns="91425" spcFirstLastPara="1" rIns="91425" wrap="square" tIns="91425">
            <a:noAutofit/>
          </a:bodyPr>
          <a:lstStyle/>
          <a:p>
            <a:pPr indent="0" lvl="0" marL="165068" rtl="0" algn="ctr">
              <a:lnSpc>
                <a:spcPct val="90000"/>
              </a:lnSpc>
              <a:spcBef>
                <a:spcPts val="0"/>
              </a:spcBef>
              <a:spcAft>
                <a:spcPts val="0"/>
              </a:spcAft>
              <a:buSzPts val="1568"/>
              <a:buNone/>
            </a:pPr>
            <a:r>
              <a:rPr b="1" lang="en-US" sz="1568">
                <a:solidFill>
                  <a:schemeClr val="lt1"/>
                </a:solidFill>
              </a:rPr>
              <a:t>Azure Databricks</a:t>
            </a:r>
            <a:endParaRPr b="1" sz="1568">
              <a:solidFill>
                <a:schemeClr val="lt1"/>
              </a:solidFill>
            </a:endParaRPr>
          </a:p>
          <a:p>
            <a:pPr indent="0" lvl="0" marL="165068" rtl="0" algn="ctr">
              <a:lnSpc>
                <a:spcPct val="90000"/>
              </a:lnSpc>
              <a:spcBef>
                <a:spcPts val="600"/>
              </a:spcBef>
              <a:spcAft>
                <a:spcPts val="0"/>
              </a:spcAft>
              <a:buSzPts val="1961"/>
              <a:buNone/>
            </a:pPr>
            <a:r>
              <a:t/>
            </a:r>
            <a:endParaRPr b="1" sz="1961">
              <a:solidFill>
                <a:schemeClr val="lt1"/>
              </a:solidFill>
            </a:endParaRPr>
          </a:p>
          <a:p>
            <a:pPr indent="0" lvl="0" marL="0" rtl="0" algn="l">
              <a:lnSpc>
                <a:spcPct val="90000"/>
              </a:lnSpc>
              <a:spcBef>
                <a:spcPts val="600"/>
              </a:spcBef>
              <a:spcAft>
                <a:spcPts val="0"/>
              </a:spcAft>
              <a:buSzPts val="980"/>
              <a:buNone/>
            </a:pPr>
            <a:r>
              <a:rPr b="1" lang="en-US" sz="980">
                <a:solidFill>
                  <a:srgbClr val="0070C0"/>
                </a:solidFill>
              </a:rPr>
              <a:t>What It Is</a:t>
            </a:r>
            <a:endParaRPr/>
          </a:p>
          <a:p>
            <a:pPr indent="-171417" lvl="0" marL="171417" rtl="0" algn="l">
              <a:lnSpc>
                <a:spcPct val="90000"/>
              </a:lnSpc>
              <a:spcBef>
                <a:spcPts val="600"/>
              </a:spcBef>
              <a:spcAft>
                <a:spcPts val="0"/>
              </a:spcAft>
              <a:buSzPts val="980"/>
              <a:buChar char="•"/>
            </a:pPr>
            <a:r>
              <a:rPr lang="en-US" sz="980"/>
              <a:t>Databricks’ Spark service as a first party service on Azure</a:t>
            </a:r>
            <a:endParaRPr/>
          </a:p>
          <a:p>
            <a:pPr indent="-171417" lvl="0" marL="171417" rtl="0" algn="l">
              <a:lnSpc>
                <a:spcPct val="90000"/>
              </a:lnSpc>
              <a:spcBef>
                <a:spcPts val="600"/>
              </a:spcBef>
              <a:spcAft>
                <a:spcPts val="0"/>
              </a:spcAft>
              <a:buSzPts val="980"/>
              <a:buChar char="•"/>
            </a:pPr>
            <a:r>
              <a:rPr lang="en-US" sz="980"/>
              <a:t>Single engine for Batch, Streaming, ML and Graph</a:t>
            </a:r>
            <a:endParaRPr/>
          </a:p>
          <a:p>
            <a:pPr indent="-171417" lvl="0" marL="171417" rtl="0" algn="l">
              <a:lnSpc>
                <a:spcPct val="90000"/>
              </a:lnSpc>
              <a:spcBef>
                <a:spcPts val="600"/>
              </a:spcBef>
              <a:spcAft>
                <a:spcPts val="0"/>
              </a:spcAft>
              <a:buSzPts val="980"/>
              <a:buChar char="•"/>
            </a:pPr>
            <a:r>
              <a:rPr lang="en-US" sz="980"/>
              <a:t>Best-in-class notebooks experience for optimal productivity and collaboration</a:t>
            </a:r>
            <a:endParaRPr/>
          </a:p>
          <a:p>
            <a:pPr indent="-171417" lvl="0" marL="171417" rtl="0" algn="l">
              <a:lnSpc>
                <a:spcPct val="90000"/>
              </a:lnSpc>
              <a:spcBef>
                <a:spcPts val="600"/>
              </a:spcBef>
              <a:spcAft>
                <a:spcPts val="0"/>
              </a:spcAft>
              <a:buSzPts val="980"/>
              <a:buChar char="•"/>
            </a:pPr>
            <a:r>
              <a:rPr b="1" lang="en-US" sz="980"/>
              <a:t>Enterprise Features</a:t>
            </a:r>
            <a:endParaRPr/>
          </a:p>
          <a:p>
            <a:pPr indent="-228556" lvl="0" marL="228556" rtl="0" algn="l">
              <a:lnSpc>
                <a:spcPct val="90000"/>
              </a:lnSpc>
              <a:spcBef>
                <a:spcPts val="600"/>
              </a:spcBef>
              <a:spcAft>
                <a:spcPts val="0"/>
              </a:spcAft>
              <a:buSzPts val="980"/>
              <a:buChar char="•"/>
            </a:pPr>
            <a:r>
              <a:rPr lang="en-US" sz="980"/>
              <a:t>Native Integration with Azure for Security via AAD (OAuth)</a:t>
            </a:r>
            <a:endParaRPr b="1" sz="980"/>
          </a:p>
          <a:p>
            <a:pPr indent="-228556" lvl="0" marL="228556" rtl="0" algn="l">
              <a:lnSpc>
                <a:spcPct val="90000"/>
              </a:lnSpc>
              <a:spcBef>
                <a:spcPts val="600"/>
              </a:spcBef>
              <a:spcAft>
                <a:spcPts val="0"/>
              </a:spcAft>
              <a:buSzPts val="980"/>
              <a:buChar char="•"/>
            </a:pPr>
            <a:r>
              <a:rPr lang="en-US" sz="980"/>
              <a:t>Optimized engine for better performance and scalability</a:t>
            </a:r>
            <a:endParaRPr/>
          </a:p>
          <a:p>
            <a:pPr indent="-228556" lvl="0" marL="228556" rtl="0" algn="l">
              <a:lnSpc>
                <a:spcPct val="90000"/>
              </a:lnSpc>
              <a:spcBef>
                <a:spcPts val="600"/>
              </a:spcBef>
              <a:spcAft>
                <a:spcPts val="0"/>
              </a:spcAft>
              <a:buSzPts val="980"/>
              <a:buChar char="•"/>
            </a:pPr>
            <a:r>
              <a:rPr lang="en-US" sz="980"/>
              <a:t>RBAC for Notebooks and APIs</a:t>
            </a:r>
            <a:endParaRPr/>
          </a:p>
          <a:p>
            <a:pPr indent="-228556" lvl="0" marL="228556" rtl="0" algn="l">
              <a:lnSpc>
                <a:spcPct val="90000"/>
              </a:lnSpc>
              <a:spcBef>
                <a:spcPts val="600"/>
              </a:spcBef>
              <a:spcAft>
                <a:spcPts val="0"/>
              </a:spcAft>
              <a:buSzPts val="980"/>
              <a:buChar char="•"/>
            </a:pPr>
            <a:r>
              <a:rPr lang="en-US" sz="980"/>
              <a:t>Auto-scaling and cluster termination capabilities</a:t>
            </a:r>
            <a:endParaRPr/>
          </a:p>
          <a:p>
            <a:pPr indent="-228556" lvl="0" marL="228556" rtl="0" algn="l">
              <a:lnSpc>
                <a:spcPct val="90000"/>
              </a:lnSpc>
              <a:spcBef>
                <a:spcPts val="600"/>
              </a:spcBef>
              <a:spcAft>
                <a:spcPts val="0"/>
              </a:spcAft>
              <a:buSzPts val="980"/>
              <a:buChar char="•"/>
            </a:pPr>
            <a:r>
              <a:rPr lang="en-US" sz="980"/>
              <a:t>Native integration with SQL DW and other Azure services</a:t>
            </a:r>
            <a:endParaRPr/>
          </a:p>
          <a:p>
            <a:pPr indent="-228556" lvl="0" marL="228556" rtl="0" algn="l">
              <a:lnSpc>
                <a:spcPct val="90000"/>
              </a:lnSpc>
              <a:spcBef>
                <a:spcPts val="600"/>
              </a:spcBef>
              <a:spcAft>
                <a:spcPts val="0"/>
              </a:spcAft>
              <a:buSzPts val="980"/>
              <a:buChar char="•"/>
            </a:pPr>
            <a:r>
              <a:rPr lang="en-US" sz="980"/>
              <a:t>Serverless pools for easier management of resources</a:t>
            </a:r>
            <a:endParaRPr/>
          </a:p>
          <a:p>
            <a:pPr indent="-166326" lvl="0" marL="228556" rtl="0" algn="l">
              <a:lnSpc>
                <a:spcPct val="90000"/>
              </a:lnSpc>
              <a:spcBef>
                <a:spcPts val="600"/>
              </a:spcBef>
              <a:spcAft>
                <a:spcPts val="0"/>
              </a:spcAft>
              <a:buSzPts val="980"/>
              <a:buNone/>
            </a:pPr>
            <a:r>
              <a:t/>
            </a:r>
            <a:endParaRPr sz="980"/>
          </a:p>
          <a:p>
            <a:pPr indent="0" lvl="0" marL="0" rtl="0" algn="l">
              <a:lnSpc>
                <a:spcPct val="90000"/>
              </a:lnSpc>
              <a:spcBef>
                <a:spcPts val="600"/>
              </a:spcBef>
              <a:spcAft>
                <a:spcPts val="0"/>
              </a:spcAft>
              <a:buSzPts val="980"/>
              <a:buNone/>
            </a:pPr>
            <a:r>
              <a:rPr b="1" lang="en-US" sz="980">
                <a:solidFill>
                  <a:srgbClr val="0070C0"/>
                </a:solidFill>
              </a:rPr>
              <a:t>Guidance</a:t>
            </a:r>
            <a:endParaRPr/>
          </a:p>
          <a:p>
            <a:pPr indent="-171417" lvl="0" marL="171417" rtl="0" algn="l">
              <a:lnSpc>
                <a:spcPct val="90000"/>
              </a:lnSpc>
              <a:spcBef>
                <a:spcPts val="600"/>
              </a:spcBef>
              <a:spcAft>
                <a:spcPts val="0"/>
              </a:spcAft>
              <a:buSzPts val="980"/>
              <a:buChar char="•"/>
            </a:pPr>
            <a:r>
              <a:rPr lang="en-US" sz="980"/>
              <a:t>Customer needs the best option for Spark on Azure</a:t>
            </a:r>
            <a:endParaRPr/>
          </a:p>
          <a:p>
            <a:pPr indent="-171417" lvl="0" marL="171417" rtl="0" algn="l">
              <a:lnSpc>
                <a:spcPct val="90000"/>
              </a:lnSpc>
              <a:spcBef>
                <a:spcPts val="600"/>
              </a:spcBef>
              <a:spcAft>
                <a:spcPts val="0"/>
              </a:spcAft>
              <a:buSzPts val="980"/>
              <a:buChar char="•"/>
            </a:pPr>
            <a:r>
              <a:rPr lang="en-US" sz="980"/>
              <a:t>Customer teams are comfortable with notebooks and Spark</a:t>
            </a:r>
            <a:endParaRPr/>
          </a:p>
          <a:p>
            <a:pPr indent="-171417" lvl="0" marL="171417" rtl="0" algn="l">
              <a:lnSpc>
                <a:spcPct val="90000"/>
              </a:lnSpc>
              <a:spcBef>
                <a:spcPts val="600"/>
              </a:spcBef>
              <a:spcAft>
                <a:spcPts val="0"/>
              </a:spcAft>
              <a:buSzPts val="980"/>
              <a:buChar char="•"/>
            </a:pPr>
            <a:r>
              <a:rPr lang="en-US" sz="980"/>
              <a:t>Customers need Auto-scaling and</a:t>
            </a:r>
            <a:endParaRPr/>
          </a:p>
          <a:p>
            <a:pPr indent="-171417" lvl="0" marL="171417" rtl="0" algn="l">
              <a:lnSpc>
                <a:spcPct val="90000"/>
              </a:lnSpc>
              <a:spcBef>
                <a:spcPts val="600"/>
              </a:spcBef>
              <a:spcAft>
                <a:spcPts val="0"/>
              </a:spcAft>
              <a:buSzPts val="980"/>
              <a:buChar char="•"/>
            </a:pPr>
            <a:r>
              <a:rPr lang="en-US" sz="980"/>
              <a:t>Customer needs to build integrated and performant data pipelines</a:t>
            </a:r>
            <a:endParaRPr/>
          </a:p>
          <a:p>
            <a:pPr indent="-171417" lvl="0" marL="171417" rtl="0" algn="l">
              <a:lnSpc>
                <a:spcPct val="90000"/>
              </a:lnSpc>
              <a:spcBef>
                <a:spcPts val="600"/>
              </a:spcBef>
              <a:spcAft>
                <a:spcPts val="0"/>
              </a:spcAft>
              <a:buSzPts val="980"/>
              <a:buChar char="•"/>
            </a:pPr>
            <a:r>
              <a:rPr lang="en-US" sz="980"/>
              <a:t>Customer is comfortable with limited regional availability (3 in preview, 8 by GA)</a:t>
            </a:r>
            <a:endParaRPr/>
          </a:p>
          <a:p>
            <a:pPr indent="-109186" lvl="0" marL="171417" rtl="0" algn="l">
              <a:lnSpc>
                <a:spcPct val="90000"/>
              </a:lnSpc>
              <a:spcBef>
                <a:spcPts val="600"/>
              </a:spcBef>
              <a:spcAft>
                <a:spcPts val="0"/>
              </a:spcAft>
              <a:buSzPts val="980"/>
              <a:buNone/>
            </a:pPr>
            <a:r>
              <a:t/>
            </a:r>
            <a:endParaRPr sz="980"/>
          </a:p>
        </p:txBody>
      </p:sp>
      <p:sp>
        <p:nvSpPr>
          <p:cNvPr id="7662" name="Google Shape;7662;p62"/>
          <p:cNvSpPr txBox="1"/>
          <p:nvPr>
            <p:ph idx="3" type="body"/>
          </p:nvPr>
        </p:nvSpPr>
        <p:spPr>
          <a:xfrm>
            <a:off x="8129372" y="1542084"/>
            <a:ext cx="3710477" cy="4481966"/>
          </a:xfrm>
          <a:prstGeom prst="rect">
            <a:avLst/>
          </a:prstGeom>
          <a:noFill/>
          <a:ln>
            <a:noFill/>
          </a:ln>
        </p:spPr>
        <p:txBody>
          <a:bodyPr anchorCtr="0" anchor="t" bIns="91425" lIns="91425" spcFirstLastPara="1" rIns="91425" wrap="square" tIns="91425">
            <a:noAutofit/>
          </a:bodyPr>
          <a:lstStyle/>
          <a:p>
            <a:pPr indent="0" lvl="0" marL="165068" rtl="0" algn="ctr">
              <a:lnSpc>
                <a:spcPct val="90000"/>
              </a:lnSpc>
              <a:spcBef>
                <a:spcPts val="0"/>
              </a:spcBef>
              <a:spcAft>
                <a:spcPts val="0"/>
              </a:spcAft>
              <a:buSzPts val="1372"/>
              <a:buNone/>
            </a:pPr>
            <a:r>
              <a:rPr b="1" lang="en-US" sz="1372">
                <a:solidFill>
                  <a:schemeClr val="lt1"/>
                </a:solidFill>
              </a:rPr>
              <a:t>Azure ML</a:t>
            </a:r>
            <a:endParaRPr/>
          </a:p>
          <a:p>
            <a:pPr indent="0" lvl="0" marL="165068" rtl="0" algn="ctr">
              <a:lnSpc>
                <a:spcPct val="90000"/>
              </a:lnSpc>
              <a:spcBef>
                <a:spcPts val="600"/>
              </a:spcBef>
              <a:spcAft>
                <a:spcPts val="0"/>
              </a:spcAft>
              <a:buSzPts val="1961"/>
              <a:buNone/>
            </a:pPr>
            <a:r>
              <a:t/>
            </a:r>
            <a:endParaRPr b="1" sz="1961">
              <a:solidFill>
                <a:schemeClr val="lt1"/>
              </a:solidFill>
            </a:endParaRPr>
          </a:p>
          <a:p>
            <a:pPr indent="0" lvl="0" marL="0" rtl="0" algn="l">
              <a:lnSpc>
                <a:spcPct val="90000"/>
              </a:lnSpc>
              <a:spcBef>
                <a:spcPts val="600"/>
              </a:spcBef>
              <a:spcAft>
                <a:spcPts val="0"/>
              </a:spcAft>
              <a:buSzPts val="980"/>
              <a:buNone/>
            </a:pPr>
            <a:r>
              <a:rPr b="1" lang="en-US" sz="980">
                <a:solidFill>
                  <a:srgbClr val="0070C0"/>
                </a:solidFill>
              </a:rPr>
              <a:t>What It Is</a:t>
            </a:r>
            <a:endParaRPr/>
          </a:p>
          <a:p>
            <a:pPr indent="-171417" lvl="0" marL="171417" rtl="0" algn="l">
              <a:lnSpc>
                <a:spcPct val="90000"/>
              </a:lnSpc>
              <a:spcBef>
                <a:spcPts val="600"/>
              </a:spcBef>
              <a:spcAft>
                <a:spcPts val="0"/>
              </a:spcAft>
              <a:buSzPts val="980"/>
              <a:buChar char="•"/>
            </a:pPr>
            <a:r>
              <a:rPr lang="en-US" sz="980"/>
              <a:t>Azure first party service for Machine Learning</a:t>
            </a:r>
            <a:endParaRPr/>
          </a:p>
          <a:p>
            <a:pPr indent="-171417" lvl="0" marL="171417" rtl="0" algn="l">
              <a:lnSpc>
                <a:spcPct val="90000"/>
              </a:lnSpc>
              <a:spcBef>
                <a:spcPts val="600"/>
              </a:spcBef>
              <a:spcAft>
                <a:spcPts val="0"/>
              </a:spcAft>
              <a:buSzPts val="980"/>
              <a:buChar char="•"/>
            </a:pPr>
            <a:r>
              <a:rPr lang="en-US" sz="980"/>
              <a:t>Leverage existing ML libraries or extend with Python and R</a:t>
            </a:r>
            <a:endParaRPr/>
          </a:p>
          <a:p>
            <a:pPr indent="-171417" lvl="0" marL="171417" rtl="0" algn="l">
              <a:lnSpc>
                <a:spcPct val="90000"/>
              </a:lnSpc>
              <a:spcBef>
                <a:spcPts val="600"/>
              </a:spcBef>
              <a:spcAft>
                <a:spcPts val="0"/>
              </a:spcAft>
              <a:buSzPts val="980"/>
              <a:buChar char="•"/>
            </a:pPr>
            <a:r>
              <a:rPr lang="en-US" sz="980"/>
              <a:t>Targets emerging data scientists with drag &amp; drop offering</a:t>
            </a:r>
            <a:endParaRPr/>
          </a:p>
          <a:p>
            <a:pPr indent="-171417" lvl="0" marL="171417" rtl="0" algn="l">
              <a:lnSpc>
                <a:spcPct val="90000"/>
              </a:lnSpc>
              <a:spcBef>
                <a:spcPts val="600"/>
              </a:spcBef>
              <a:spcAft>
                <a:spcPts val="0"/>
              </a:spcAft>
              <a:buSzPts val="980"/>
              <a:buChar char="•"/>
            </a:pPr>
            <a:r>
              <a:rPr lang="en-US" sz="980"/>
              <a:t>Targets professional data scientists with</a:t>
            </a:r>
            <a:endParaRPr/>
          </a:p>
          <a:p>
            <a:pPr indent="-173702" lvl="1" marL="457112" rtl="0" algn="l">
              <a:lnSpc>
                <a:spcPct val="90000"/>
              </a:lnSpc>
              <a:spcBef>
                <a:spcPts val="600"/>
              </a:spcBef>
              <a:spcAft>
                <a:spcPts val="0"/>
              </a:spcAft>
              <a:buSzPts val="900"/>
              <a:buChar char="–"/>
            </a:pPr>
            <a:r>
              <a:rPr lang="en-US" sz="900"/>
              <a:t>Experimentation service</a:t>
            </a:r>
            <a:endParaRPr/>
          </a:p>
          <a:p>
            <a:pPr indent="-173702" lvl="1" marL="457112" rtl="0" algn="l">
              <a:lnSpc>
                <a:spcPct val="90000"/>
              </a:lnSpc>
              <a:spcBef>
                <a:spcPts val="600"/>
              </a:spcBef>
              <a:spcAft>
                <a:spcPts val="0"/>
              </a:spcAft>
              <a:buSzPts val="900"/>
              <a:buChar char="–"/>
            </a:pPr>
            <a:r>
              <a:rPr lang="en-US" sz="900"/>
              <a:t>Model management service</a:t>
            </a:r>
            <a:endParaRPr/>
          </a:p>
          <a:p>
            <a:pPr indent="-173702" lvl="1" marL="457112" rtl="0" algn="l">
              <a:lnSpc>
                <a:spcPct val="90000"/>
              </a:lnSpc>
              <a:spcBef>
                <a:spcPts val="600"/>
              </a:spcBef>
              <a:spcAft>
                <a:spcPts val="0"/>
              </a:spcAft>
              <a:buSzPts val="900"/>
              <a:buChar char="–"/>
            </a:pPr>
            <a:r>
              <a:rPr lang="en-US" sz="900"/>
              <a:t>Works with customers IDE of choice</a:t>
            </a:r>
            <a:endParaRPr sz="1500"/>
          </a:p>
          <a:p>
            <a:pPr indent="0" lvl="0" marL="0" rtl="0" algn="l">
              <a:lnSpc>
                <a:spcPct val="90000"/>
              </a:lnSpc>
              <a:spcBef>
                <a:spcPts val="600"/>
              </a:spcBef>
              <a:spcAft>
                <a:spcPts val="0"/>
              </a:spcAft>
              <a:buSzPts val="980"/>
              <a:buNone/>
            </a:pPr>
            <a:r>
              <a:t/>
            </a:r>
            <a:endParaRPr b="1" sz="980">
              <a:solidFill>
                <a:srgbClr val="0070C0"/>
              </a:solidFill>
            </a:endParaRPr>
          </a:p>
          <a:p>
            <a:pPr indent="0" lvl="0" marL="0" rtl="0" algn="l">
              <a:lnSpc>
                <a:spcPct val="90000"/>
              </a:lnSpc>
              <a:spcBef>
                <a:spcPts val="600"/>
              </a:spcBef>
              <a:spcAft>
                <a:spcPts val="0"/>
              </a:spcAft>
              <a:buSzPts val="980"/>
              <a:buNone/>
            </a:pPr>
            <a:r>
              <a:rPr b="1" lang="en-US" sz="980">
                <a:solidFill>
                  <a:srgbClr val="0070C0"/>
                </a:solidFill>
              </a:rPr>
              <a:t>Guidance</a:t>
            </a:r>
            <a:endParaRPr/>
          </a:p>
          <a:p>
            <a:pPr indent="-171450" lvl="0" marL="171450" rtl="0" algn="l">
              <a:lnSpc>
                <a:spcPct val="90000"/>
              </a:lnSpc>
              <a:spcBef>
                <a:spcPts val="600"/>
              </a:spcBef>
              <a:spcAft>
                <a:spcPts val="0"/>
              </a:spcAft>
              <a:buSzPts val="980"/>
              <a:buChar char="•"/>
            </a:pPr>
            <a:r>
              <a:rPr lang="en-US" sz="980"/>
              <a:t>Azure Machine Learning Studio is a GUI based ML tool for emerging Data Scientists to experiment and operationalize with least friction</a:t>
            </a:r>
            <a:endParaRPr/>
          </a:p>
          <a:p>
            <a:pPr indent="-171450" lvl="0" marL="171450" rtl="0" algn="l">
              <a:lnSpc>
                <a:spcPct val="90000"/>
              </a:lnSpc>
              <a:spcBef>
                <a:spcPts val="600"/>
              </a:spcBef>
              <a:spcAft>
                <a:spcPts val="0"/>
              </a:spcAft>
              <a:buSzPts val="980"/>
              <a:buChar char="•"/>
            </a:pPr>
            <a:r>
              <a:rPr lang="en-US" sz="980"/>
              <a:t>Azure Machine Learning Workbench is not a compute engine &amp; uses external engines for Compute, including SQL Server and Spark </a:t>
            </a:r>
            <a:endParaRPr/>
          </a:p>
          <a:p>
            <a:pPr indent="-171450" lvl="0" marL="171450" rtl="0" algn="l">
              <a:lnSpc>
                <a:spcPct val="90000"/>
              </a:lnSpc>
              <a:spcBef>
                <a:spcPts val="600"/>
              </a:spcBef>
              <a:spcAft>
                <a:spcPts val="0"/>
              </a:spcAft>
              <a:buSzPts val="980"/>
              <a:buChar char="•"/>
            </a:pPr>
            <a:r>
              <a:rPr lang="en-US" sz="980"/>
              <a:t>AML deploys models to HDI Spark currently</a:t>
            </a:r>
            <a:endParaRPr/>
          </a:p>
          <a:p>
            <a:pPr indent="-171450" lvl="0" marL="171450" rtl="0" algn="l">
              <a:lnSpc>
                <a:spcPct val="90000"/>
              </a:lnSpc>
              <a:spcBef>
                <a:spcPts val="600"/>
              </a:spcBef>
              <a:spcAft>
                <a:spcPts val="0"/>
              </a:spcAft>
              <a:buSzPts val="980"/>
              <a:buChar char="•"/>
            </a:pPr>
            <a:r>
              <a:rPr lang="en-US" sz="980"/>
              <a:t>AML should be able to deploy Azure Databricks in the near future</a:t>
            </a:r>
            <a:endParaRPr sz="1961"/>
          </a:p>
        </p:txBody>
      </p:sp>
      <p:sp>
        <p:nvSpPr>
          <p:cNvPr id="7663" name="Google Shape;7663;p62"/>
          <p:cNvSpPr txBox="1"/>
          <p:nvPr/>
        </p:nvSpPr>
        <p:spPr>
          <a:xfrm>
            <a:off x="268080" y="277696"/>
            <a:ext cx="11655840" cy="899665"/>
          </a:xfrm>
          <a:prstGeom prst="rect">
            <a:avLst/>
          </a:prstGeom>
          <a:noFill/>
          <a:ln>
            <a:noFill/>
          </a:ln>
        </p:spPr>
        <p:txBody>
          <a:bodyPr anchorCtr="0" anchor="ctr" bIns="91425" lIns="146300" spcFirstLastPara="1" rIns="146300" wrap="square" tIns="91425">
            <a:noAutofit/>
          </a:bodyPr>
          <a:lstStyle/>
          <a:p>
            <a:pPr indent="0" lvl="0" marL="0" marR="0" rtl="0" algn="ctr">
              <a:lnSpc>
                <a:spcPct val="90000"/>
              </a:lnSpc>
              <a:spcBef>
                <a:spcPts val="0"/>
              </a:spcBef>
              <a:spcAft>
                <a:spcPts val="0"/>
              </a:spcAft>
              <a:buClr>
                <a:srgbClr val="0078D7"/>
              </a:buClr>
              <a:buSzPts val="2400"/>
              <a:buFont typeface="Quattrocento Sans"/>
              <a:buNone/>
            </a:pPr>
            <a:r>
              <a:rPr b="0" lang="en-US" sz="2400" cap="none">
                <a:solidFill>
                  <a:srgbClr val="0078D7"/>
                </a:solidFill>
                <a:latin typeface="Quattrocento Sans"/>
                <a:ea typeface="Quattrocento Sans"/>
                <a:cs typeface="Quattrocento Sans"/>
                <a:sym typeface="Quattrocento Sans"/>
              </a:rPr>
              <a:t>LOOKING ACROSS THE OFFERINGS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8" name="Shape 7668"/>
        <p:cNvGrpSpPr/>
        <p:nvPr/>
      </p:nvGrpSpPr>
      <p:grpSpPr>
        <a:xfrm>
          <a:off x="0" y="0"/>
          <a:ext cx="0" cy="0"/>
          <a:chOff x="0" y="0"/>
          <a:chExt cx="0" cy="0"/>
        </a:xfrm>
      </p:grpSpPr>
      <p:sp>
        <p:nvSpPr>
          <p:cNvPr id="7669" name="Google Shape;7669;p63"/>
          <p:cNvSpPr txBox="1"/>
          <p:nvPr>
            <p:ph type="title"/>
          </p:nvPr>
        </p:nvSpPr>
        <p:spPr>
          <a:xfrm>
            <a:off x="269240" y="2084173"/>
            <a:ext cx="11653523" cy="1715919"/>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solidFill>
                  <a:schemeClr val="lt1"/>
                </a:solidFill>
              </a:rPr>
              <a:t>Azure</a:t>
            </a:r>
            <a:r>
              <a:rPr lang="en-US">
                <a:solidFill>
                  <a:schemeClr val="lt1"/>
                </a:solidFill>
              </a:rPr>
              <a:t> </a:t>
            </a:r>
            <a:r>
              <a:rPr lang="en-US" sz="5400">
                <a:solidFill>
                  <a:schemeClr val="lt1"/>
                </a:solidFill>
              </a:rPr>
              <a:t>Databricks</a:t>
            </a:r>
            <a:br>
              <a:rPr lang="en-US" sz="5400">
                <a:solidFill>
                  <a:schemeClr val="lt1"/>
                </a:solidFill>
              </a:rPr>
            </a:br>
            <a:r>
              <a:rPr lang="en-US" sz="4000">
                <a:solidFill>
                  <a:schemeClr val="lt1"/>
                </a:solidFill>
              </a:rPr>
              <a:t>Core Concepts</a:t>
            </a:r>
            <a:endParaRPr sz="5400">
              <a:solidFill>
                <a:schemeClr val="lt1"/>
              </a:solidFil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4" name="Shape 7674"/>
        <p:cNvGrpSpPr/>
        <p:nvPr/>
      </p:nvGrpSpPr>
      <p:grpSpPr>
        <a:xfrm>
          <a:off x="0" y="0"/>
          <a:ext cx="0" cy="0"/>
          <a:chOff x="0" y="0"/>
          <a:chExt cx="0" cy="0"/>
        </a:xfrm>
      </p:grpSpPr>
      <p:sp>
        <p:nvSpPr>
          <p:cNvPr id="7675" name="Google Shape;7675;p64"/>
          <p:cNvSpPr txBox="1"/>
          <p:nvPr>
            <p:ph type="title"/>
          </p:nvPr>
        </p:nvSpPr>
        <p:spPr>
          <a:xfrm>
            <a:off x="153519" y="202985"/>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PROVISIONING AZURE DATABRICKS WORKSPACE </a:t>
            </a:r>
            <a:endParaRPr/>
          </a:p>
        </p:txBody>
      </p:sp>
      <p:pic>
        <p:nvPicPr>
          <p:cNvPr id="7676" name="Google Shape;7676;p64"/>
          <p:cNvPicPr preferRelativeResize="0"/>
          <p:nvPr/>
        </p:nvPicPr>
        <p:blipFill rotWithShape="1">
          <a:blip r:embed="rId3">
            <a:alphaModFix/>
          </a:blip>
          <a:srcRect b="0" l="0" r="0" t="0"/>
          <a:stretch/>
        </p:blipFill>
        <p:spPr>
          <a:xfrm>
            <a:off x="5618873" y="1060595"/>
            <a:ext cx="4446471" cy="2663480"/>
          </a:xfrm>
          <a:prstGeom prst="rect">
            <a:avLst/>
          </a:prstGeom>
          <a:noFill/>
          <a:ln cap="flat" cmpd="sng" w="9525">
            <a:solidFill>
              <a:srgbClr val="E5A600"/>
            </a:solidFill>
            <a:prstDash val="solid"/>
            <a:round/>
            <a:headEnd len="sm" w="sm" type="none"/>
            <a:tailEnd len="sm" w="sm" type="none"/>
          </a:ln>
        </p:spPr>
      </p:pic>
      <p:sp>
        <p:nvSpPr>
          <p:cNvPr id="7677" name="Google Shape;7677;p64"/>
          <p:cNvSpPr txBox="1"/>
          <p:nvPr/>
        </p:nvSpPr>
        <p:spPr>
          <a:xfrm>
            <a:off x="153519" y="1865813"/>
            <a:ext cx="5098613" cy="3067979"/>
          </a:xfrm>
          <a:prstGeom prst="rect">
            <a:avLst/>
          </a:prstGeom>
          <a:noFill/>
          <a:ln>
            <a:noFill/>
          </a:ln>
        </p:spPr>
        <p:txBody>
          <a:bodyPr anchorCtr="0" anchor="t" bIns="89625" lIns="143425" spcFirstLastPara="1" rIns="143425" wrap="square" tIns="89625">
            <a:noAutofit/>
          </a:bodyPr>
          <a:lstStyle/>
          <a:p>
            <a:pPr indent="-285750" lvl="1" marL="285750" marR="0" rtl="0" algn="l">
              <a:lnSpc>
                <a:spcPct val="90000"/>
              </a:lnSpc>
              <a:spcBef>
                <a:spcPts val="0"/>
              </a:spcBef>
              <a:spcAft>
                <a:spcPts val="0"/>
              </a:spcAft>
              <a:buClr>
                <a:schemeClr val="accent1"/>
              </a:buClr>
              <a:buSzPts val="144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Azure Databricks is provisioned directly from the Azure Portal like any other Azure service</a:t>
            </a:r>
            <a:endParaRPr/>
          </a:p>
          <a:p>
            <a:pPr indent="-177800" lvl="2" marL="406400" marR="0" rtl="0" algn="l">
              <a:lnSpc>
                <a:spcPct val="90000"/>
              </a:lnSpc>
              <a:spcBef>
                <a:spcPts val="1176"/>
              </a:spcBef>
              <a:spcAft>
                <a:spcPts val="0"/>
              </a:spcAft>
              <a:buClr>
                <a:schemeClr val="accent1"/>
              </a:buClr>
              <a:buSzPts val="1260"/>
              <a:buFont typeface="Arial"/>
              <a:buChar char="•"/>
            </a:pPr>
            <a:r>
              <a:rPr b="0" i="0" lang="en-US" sz="1400" u="none" cap="none" strike="noStrike">
                <a:solidFill>
                  <a:srgbClr val="3A3A3A"/>
                </a:solidFill>
                <a:latin typeface="Quattrocento Sans"/>
                <a:ea typeface="Quattrocento Sans"/>
                <a:cs typeface="Quattrocento Sans"/>
                <a:sym typeface="Quattrocento Sans"/>
              </a:rPr>
              <a:t>In contrast, with other clouds, it has to be provisioned through the Databricks portal.</a:t>
            </a:r>
            <a:endParaRPr/>
          </a:p>
          <a:p>
            <a:pPr indent="-177800" lvl="2" marL="406400" marR="0" rtl="0" algn="l">
              <a:lnSpc>
                <a:spcPct val="90000"/>
              </a:lnSpc>
              <a:spcBef>
                <a:spcPts val="1176"/>
              </a:spcBef>
              <a:spcAft>
                <a:spcPts val="0"/>
              </a:spcAft>
              <a:buClr>
                <a:schemeClr val="accent1"/>
              </a:buClr>
              <a:buSzPts val="1260"/>
              <a:buFont typeface="Arial"/>
              <a:buChar char="•"/>
            </a:pPr>
            <a:r>
              <a:rPr b="0" i="0" lang="en-US" sz="1400" u="none" cap="none" strike="noStrike">
                <a:solidFill>
                  <a:srgbClr val="3A3A3A"/>
                </a:solidFill>
                <a:latin typeface="Quattrocento Sans"/>
                <a:ea typeface="Quattrocento Sans"/>
                <a:cs typeface="Quattrocento Sans"/>
                <a:sym typeface="Quattrocento Sans"/>
              </a:rPr>
              <a:t>With Azure Databricks, the Azure Portal offers a unified portal to provision and administer Azure Databricks as well as other Azure services.</a:t>
            </a:r>
            <a:endParaRPr/>
          </a:p>
          <a:p>
            <a:pPr indent="-285750" lvl="1" marL="28575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Any Azure user with the appropriate subscription and authorization can provision Azure Databricks service*.</a:t>
            </a:r>
            <a:endParaRPr/>
          </a:p>
          <a:p>
            <a:pPr indent="-177800" lvl="2" marL="406400" marR="0" rtl="0" algn="l">
              <a:lnSpc>
                <a:spcPct val="90000"/>
              </a:lnSpc>
              <a:spcBef>
                <a:spcPts val="1176"/>
              </a:spcBef>
              <a:spcAft>
                <a:spcPts val="0"/>
              </a:spcAft>
              <a:buClr>
                <a:schemeClr val="accent1"/>
              </a:buClr>
              <a:buSzPts val="1260"/>
              <a:buFont typeface="Arial"/>
              <a:buChar char="•"/>
            </a:pPr>
            <a:r>
              <a:rPr b="0" i="0" lang="en-US" sz="1400" u="none" cap="none" strike="noStrike">
                <a:solidFill>
                  <a:srgbClr val="3A3A3A"/>
                </a:solidFill>
                <a:latin typeface="Quattrocento Sans"/>
                <a:ea typeface="Quattrocento Sans"/>
                <a:cs typeface="Quattrocento Sans"/>
                <a:sym typeface="Quattrocento Sans"/>
              </a:rPr>
              <a:t>There is no need for a separate Databricks account</a:t>
            </a:r>
            <a:endParaRPr/>
          </a:p>
        </p:txBody>
      </p:sp>
      <p:grpSp>
        <p:nvGrpSpPr>
          <p:cNvPr id="7678" name="Google Shape;7678;p64"/>
          <p:cNvGrpSpPr/>
          <p:nvPr/>
        </p:nvGrpSpPr>
        <p:grpSpPr>
          <a:xfrm>
            <a:off x="7181803" y="3774271"/>
            <a:ext cx="4474037" cy="2853141"/>
            <a:chOff x="6263451" y="3909771"/>
            <a:chExt cx="3977983" cy="2590493"/>
          </a:xfrm>
        </p:grpSpPr>
        <p:pic>
          <p:nvPicPr>
            <p:cNvPr id="7679" name="Google Shape;7679;p64"/>
            <p:cNvPicPr preferRelativeResize="0"/>
            <p:nvPr/>
          </p:nvPicPr>
          <p:blipFill rotWithShape="1">
            <a:blip r:embed="rId4">
              <a:alphaModFix/>
            </a:blip>
            <a:srcRect b="0" l="0" r="0" t="0"/>
            <a:stretch/>
          </p:blipFill>
          <p:spPr>
            <a:xfrm>
              <a:off x="6263451" y="3909771"/>
              <a:ext cx="3977983" cy="2590493"/>
            </a:xfrm>
            <a:prstGeom prst="rect">
              <a:avLst/>
            </a:prstGeom>
            <a:noFill/>
            <a:ln cap="flat" cmpd="sng" w="9525">
              <a:solidFill>
                <a:srgbClr val="E5A600"/>
              </a:solidFill>
              <a:prstDash val="solid"/>
              <a:round/>
              <a:headEnd len="sm" w="sm" type="none"/>
              <a:tailEnd len="sm" w="sm" type="none"/>
            </a:ln>
          </p:spPr>
        </p:pic>
        <p:sp>
          <p:nvSpPr>
            <p:cNvPr id="7680" name="Google Shape;7680;p64"/>
            <p:cNvSpPr/>
            <p:nvPr/>
          </p:nvSpPr>
          <p:spPr>
            <a:xfrm>
              <a:off x="9402218" y="3909771"/>
              <a:ext cx="634180" cy="182544"/>
            </a:xfrm>
            <a:prstGeom prst="rect">
              <a:avLst/>
            </a:prstGeom>
            <a:solidFill>
              <a:srgbClr val="19120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7681" name="Google Shape;7681;p64"/>
          <p:cNvSpPr txBox="1"/>
          <p:nvPr/>
        </p:nvSpPr>
        <p:spPr>
          <a:xfrm>
            <a:off x="10065344" y="2028620"/>
            <a:ext cx="1430553" cy="710964"/>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i="1" lang="en-US" sz="1000">
                <a:solidFill>
                  <a:schemeClr val="dk1"/>
                </a:solidFill>
                <a:latin typeface="Quattrocento Sans"/>
                <a:ea typeface="Quattrocento Sans"/>
                <a:cs typeface="Quattrocento Sans"/>
                <a:sym typeface="Quattrocento Sans"/>
              </a:rPr>
              <a:t>Provisioning the Azure Databricks Service</a:t>
            </a:r>
            <a:endParaRPr/>
          </a:p>
        </p:txBody>
      </p:sp>
      <p:sp>
        <p:nvSpPr>
          <p:cNvPr id="7682" name="Google Shape;7682;p64"/>
          <p:cNvSpPr txBox="1"/>
          <p:nvPr/>
        </p:nvSpPr>
        <p:spPr>
          <a:xfrm>
            <a:off x="5827920" y="4914609"/>
            <a:ext cx="1434814" cy="572464"/>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i="1" lang="en-US" sz="1000">
                <a:solidFill>
                  <a:schemeClr val="dk1"/>
                </a:solidFill>
                <a:latin typeface="Quattrocento Sans"/>
                <a:ea typeface="Quattrocento Sans"/>
                <a:cs typeface="Quattrocento Sans"/>
                <a:sym typeface="Quattrocento Sans"/>
              </a:rPr>
              <a:t>After provisioning the is complete</a:t>
            </a:r>
            <a:endParaRPr/>
          </a:p>
        </p:txBody>
      </p:sp>
      <p:sp>
        <p:nvSpPr>
          <p:cNvPr id="7683" name="Google Shape;7683;p64"/>
          <p:cNvSpPr/>
          <p:nvPr/>
        </p:nvSpPr>
        <p:spPr>
          <a:xfrm>
            <a:off x="73152" y="6488912"/>
            <a:ext cx="5813770" cy="276999"/>
          </a:xfrm>
          <a:prstGeom prst="rect">
            <a:avLst/>
          </a:prstGeom>
          <a:noFill/>
          <a:ln>
            <a:noFill/>
          </a:ln>
        </p:spPr>
        <p:txBody>
          <a:bodyPr anchorCtr="0" anchor="t" bIns="45700" lIns="91425" spcFirstLastPara="1" rIns="91425" wrap="square" tIns="45700">
            <a:noAutofit/>
          </a:bodyPr>
          <a:lstStyle/>
          <a:p>
            <a:pPr indent="0" lvl="2" marL="228600" marR="0" rtl="0" algn="l">
              <a:spcBef>
                <a:spcPts val="0"/>
              </a:spcBef>
              <a:spcAft>
                <a:spcPts val="0"/>
              </a:spcAft>
              <a:buNone/>
            </a:pPr>
            <a:r>
              <a:rPr b="0" i="1" lang="en-US" sz="1200" u="none" cap="none" strike="noStrike">
                <a:solidFill>
                  <a:srgbClr val="0070C0"/>
                </a:solidFill>
                <a:latin typeface="Quattrocento Sans"/>
                <a:ea typeface="Quattrocento Sans"/>
                <a:cs typeface="Quattrocento Sans"/>
                <a:sym typeface="Quattrocento Sans"/>
              </a:rPr>
              <a:t>* During the current preview phase, the subscription has to be whitelisted.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8" name="Shape 7688"/>
        <p:cNvGrpSpPr/>
        <p:nvPr/>
      </p:nvGrpSpPr>
      <p:grpSpPr>
        <a:xfrm>
          <a:off x="0" y="0"/>
          <a:ext cx="0" cy="0"/>
          <a:chOff x="0" y="0"/>
          <a:chExt cx="0" cy="0"/>
        </a:xfrm>
      </p:grpSpPr>
      <p:sp>
        <p:nvSpPr>
          <p:cNvPr id="7689" name="Google Shape;7689;p65"/>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GENERAL SPARK CLUSTER ARCHITECTURE</a:t>
            </a:r>
            <a:endParaRPr/>
          </a:p>
        </p:txBody>
      </p:sp>
      <p:sp>
        <p:nvSpPr>
          <p:cNvPr id="7690" name="Google Shape;7690;p65"/>
          <p:cNvSpPr txBox="1"/>
          <p:nvPr/>
        </p:nvSpPr>
        <p:spPr>
          <a:xfrm>
            <a:off x="149132" y="2103066"/>
            <a:ext cx="5156248" cy="2923877"/>
          </a:xfrm>
          <a:prstGeom prst="rect">
            <a:avLst/>
          </a:prstGeom>
          <a:noFill/>
          <a:ln>
            <a:noFill/>
          </a:ln>
        </p:spPr>
        <p:txBody>
          <a:bodyPr anchorCtr="0" anchor="t" bIns="45700" lIns="91425" spcFirstLastPara="1" rIns="91425" wrap="square" tIns="45700">
            <a:noAutofit/>
          </a:bodyPr>
          <a:lstStyle/>
          <a:p>
            <a:pPr indent="-285750" lvl="1" marL="285750" marR="0" rtl="0" algn="l">
              <a:lnSpc>
                <a:spcPct val="90000"/>
              </a:lnSpc>
              <a:spcBef>
                <a:spcPts val="0"/>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‘Driver’ runs the user’s ‘main’ function and executes the various parallel operations on the worker nodes.  </a:t>
            </a:r>
            <a:endParaRPr/>
          </a:p>
          <a:p>
            <a:pPr indent="-285750" lvl="1" marL="285750" marR="0" rtl="0" algn="l">
              <a:lnSpc>
                <a:spcPct val="90000"/>
              </a:lnSpc>
              <a:spcBef>
                <a:spcPts val="1176"/>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The results of the operations are collected by the driver</a:t>
            </a:r>
            <a:endParaRPr/>
          </a:p>
          <a:p>
            <a:pPr indent="-285750" lvl="1" marL="285750" marR="0" rtl="0" algn="l">
              <a:lnSpc>
                <a:spcPct val="90000"/>
              </a:lnSpc>
              <a:spcBef>
                <a:spcPts val="1176"/>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The worker nodes read and write data from/to Data Sources including HDFS.</a:t>
            </a:r>
            <a:endParaRPr/>
          </a:p>
          <a:p>
            <a:pPr indent="-285750" lvl="1" marL="285750" marR="0" rtl="0" algn="l">
              <a:lnSpc>
                <a:spcPct val="90000"/>
              </a:lnSpc>
              <a:spcBef>
                <a:spcPts val="1176"/>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Worker node also cache transformed data in memory as RDDs (Resilient Data Sets).</a:t>
            </a:r>
            <a:endParaRPr/>
          </a:p>
          <a:p>
            <a:pPr indent="-285750" lvl="1" marL="285750" marR="0" rtl="0" algn="l">
              <a:lnSpc>
                <a:spcPct val="90000"/>
              </a:lnSpc>
              <a:spcBef>
                <a:spcPts val="1176"/>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Worker nodes and the Driver Node execute as VMs in public clouds (AWS, Google and Azure).</a:t>
            </a:r>
            <a:endParaRPr/>
          </a:p>
        </p:txBody>
      </p:sp>
      <p:grpSp>
        <p:nvGrpSpPr>
          <p:cNvPr id="7691" name="Google Shape;7691;p65"/>
          <p:cNvGrpSpPr/>
          <p:nvPr/>
        </p:nvGrpSpPr>
        <p:grpSpPr>
          <a:xfrm>
            <a:off x="5655900" y="1105109"/>
            <a:ext cx="6466928" cy="5610516"/>
            <a:chOff x="199481" y="1172565"/>
            <a:chExt cx="6466928" cy="5610516"/>
          </a:xfrm>
        </p:grpSpPr>
        <p:sp>
          <p:nvSpPr>
            <p:cNvPr id="7692" name="Google Shape;7692;p65"/>
            <p:cNvSpPr/>
            <p:nvPr/>
          </p:nvSpPr>
          <p:spPr>
            <a:xfrm>
              <a:off x="199481" y="1172565"/>
              <a:ext cx="6466928" cy="5610516"/>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7693" name="Google Shape;7693;p65"/>
            <p:cNvSpPr/>
            <p:nvPr/>
          </p:nvSpPr>
          <p:spPr>
            <a:xfrm>
              <a:off x="2204289" y="2666733"/>
              <a:ext cx="2586477" cy="627853"/>
            </a:xfrm>
            <a:prstGeom prst="rect">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94" name="Google Shape;7694;p65"/>
            <p:cNvSpPr/>
            <p:nvPr/>
          </p:nvSpPr>
          <p:spPr>
            <a:xfrm>
              <a:off x="4867079" y="3977823"/>
              <a:ext cx="1329849" cy="1044880"/>
            </a:xfrm>
            <a:prstGeom prst="rect">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2000">
                <a:solidFill>
                  <a:srgbClr val="FFFFFF"/>
                </a:solidFill>
                <a:latin typeface="Quattrocento Sans"/>
                <a:ea typeface="Quattrocento Sans"/>
                <a:cs typeface="Quattrocento Sans"/>
                <a:sym typeface="Quattrocento Sans"/>
              </a:endParaRPr>
            </a:p>
          </p:txBody>
        </p:sp>
        <p:sp>
          <p:nvSpPr>
            <p:cNvPr id="7695" name="Google Shape;7695;p65"/>
            <p:cNvSpPr/>
            <p:nvPr/>
          </p:nvSpPr>
          <p:spPr>
            <a:xfrm>
              <a:off x="2832603" y="3977823"/>
              <a:ext cx="1329849" cy="1044880"/>
            </a:xfrm>
            <a:prstGeom prst="rect">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2000">
                <a:solidFill>
                  <a:srgbClr val="FFFFFF"/>
                </a:solidFill>
                <a:latin typeface="Quattrocento Sans"/>
                <a:ea typeface="Quattrocento Sans"/>
                <a:cs typeface="Quattrocento Sans"/>
                <a:sym typeface="Quattrocento Sans"/>
              </a:endParaRPr>
            </a:p>
          </p:txBody>
        </p:sp>
        <p:sp>
          <p:nvSpPr>
            <p:cNvPr id="7696" name="Google Shape;7696;p65"/>
            <p:cNvSpPr/>
            <p:nvPr/>
          </p:nvSpPr>
          <p:spPr>
            <a:xfrm>
              <a:off x="624231" y="3977823"/>
              <a:ext cx="1329849" cy="1044880"/>
            </a:xfrm>
            <a:prstGeom prst="rect">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2000">
                <a:solidFill>
                  <a:srgbClr val="FFFFFF"/>
                </a:solidFill>
                <a:latin typeface="Quattrocento Sans"/>
                <a:ea typeface="Quattrocento Sans"/>
                <a:cs typeface="Quattrocento Sans"/>
                <a:sym typeface="Quattrocento Sans"/>
              </a:endParaRPr>
            </a:p>
          </p:txBody>
        </p:sp>
        <p:sp>
          <p:nvSpPr>
            <p:cNvPr id="7697" name="Google Shape;7697;p65"/>
            <p:cNvSpPr/>
            <p:nvPr/>
          </p:nvSpPr>
          <p:spPr>
            <a:xfrm>
              <a:off x="627075" y="5693561"/>
              <a:ext cx="5740906" cy="902396"/>
            </a:xfrm>
            <a:prstGeom prst="roundRect">
              <a:avLst>
                <a:gd fmla="val 16667" name="adj"/>
              </a:avLst>
            </a:prstGeom>
            <a:solidFill>
              <a:srgbClr val="4EB1FF"/>
            </a:solid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b="1" lang="en-US" sz="1800">
                  <a:solidFill>
                    <a:srgbClr val="FFFFFF"/>
                  </a:solidFill>
                  <a:latin typeface="Quattrocento Sans"/>
                  <a:ea typeface="Quattrocento Sans"/>
                  <a:cs typeface="Quattrocento Sans"/>
                  <a:sym typeface="Quattrocento Sans"/>
                </a:rPr>
                <a:t>Data Sources (HDFS, SQL, NoSQL, …)</a:t>
              </a:r>
              <a:endParaRPr/>
            </a:p>
          </p:txBody>
        </p:sp>
        <p:sp>
          <p:nvSpPr>
            <p:cNvPr id="7698" name="Google Shape;7698;p65"/>
            <p:cNvSpPr txBox="1"/>
            <p:nvPr/>
          </p:nvSpPr>
          <p:spPr>
            <a:xfrm>
              <a:off x="2417027" y="2791061"/>
              <a:ext cx="2161002" cy="427451"/>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600">
                  <a:solidFill>
                    <a:srgbClr val="FFFFFF"/>
                  </a:solidFill>
                  <a:latin typeface="Quattrocento Sans"/>
                  <a:ea typeface="Quattrocento Sans"/>
                  <a:cs typeface="Quattrocento Sans"/>
                  <a:sym typeface="Quattrocento Sans"/>
                </a:rPr>
                <a:t>Cluster Manager</a:t>
              </a:r>
              <a:endParaRPr/>
            </a:p>
          </p:txBody>
        </p:sp>
        <p:sp>
          <p:nvSpPr>
            <p:cNvPr id="7699" name="Google Shape;7699;p65"/>
            <p:cNvSpPr txBox="1"/>
            <p:nvPr/>
          </p:nvSpPr>
          <p:spPr>
            <a:xfrm>
              <a:off x="832020" y="3582446"/>
              <a:ext cx="914270" cy="320587"/>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400">
                  <a:solidFill>
                    <a:srgbClr val="666666"/>
                  </a:solidFill>
                  <a:latin typeface="Quattrocento Sans"/>
                  <a:ea typeface="Quattrocento Sans"/>
                  <a:cs typeface="Quattrocento Sans"/>
                  <a:sym typeface="Quattrocento Sans"/>
                </a:rPr>
                <a:t>Worker Node</a:t>
              </a:r>
              <a:endParaRPr/>
            </a:p>
          </p:txBody>
        </p:sp>
        <p:sp>
          <p:nvSpPr>
            <p:cNvPr id="7700" name="Google Shape;7700;p65"/>
            <p:cNvSpPr txBox="1"/>
            <p:nvPr/>
          </p:nvSpPr>
          <p:spPr>
            <a:xfrm>
              <a:off x="2984803" y="3582446"/>
              <a:ext cx="914270" cy="320587"/>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400">
                  <a:solidFill>
                    <a:srgbClr val="666666"/>
                  </a:solidFill>
                  <a:latin typeface="Quattrocento Sans"/>
                  <a:ea typeface="Quattrocento Sans"/>
                  <a:cs typeface="Quattrocento Sans"/>
                  <a:sym typeface="Quattrocento Sans"/>
                </a:rPr>
                <a:t>Worker Node</a:t>
              </a:r>
              <a:endParaRPr/>
            </a:p>
          </p:txBody>
        </p:sp>
        <p:sp>
          <p:nvSpPr>
            <p:cNvPr id="7701" name="Google Shape;7701;p65"/>
            <p:cNvSpPr txBox="1"/>
            <p:nvPr/>
          </p:nvSpPr>
          <p:spPr>
            <a:xfrm>
              <a:off x="5074868" y="3582446"/>
              <a:ext cx="914270" cy="320587"/>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400">
                  <a:solidFill>
                    <a:srgbClr val="666666"/>
                  </a:solidFill>
                  <a:latin typeface="Quattrocento Sans"/>
                  <a:ea typeface="Quattrocento Sans"/>
                  <a:cs typeface="Quattrocento Sans"/>
                  <a:sym typeface="Quattrocento Sans"/>
                </a:rPr>
                <a:t>Worker Node</a:t>
              </a:r>
              <a:endParaRPr/>
            </a:p>
          </p:txBody>
        </p:sp>
        <p:cxnSp>
          <p:nvCxnSpPr>
            <p:cNvPr id="7702" name="Google Shape;7702;p65"/>
            <p:cNvCxnSpPr/>
            <p:nvPr/>
          </p:nvCxnSpPr>
          <p:spPr>
            <a:xfrm flipH="1" rot="10800000">
              <a:off x="1289155" y="5022703"/>
              <a:ext cx="1" cy="644600"/>
            </a:xfrm>
            <a:prstGeom prst="straightConnector1">
              <a:avLst/>
            </a:prstGeom>
            <a:noFill/>
            <a:ln cap="flat" cmpd="sng" w="38100">
              <a:solidFill>
                <a:srgbClr val="005AA1"/>
              </a:solidFill>
              <a:prstDash val="solid"/>
              <a:round/>
              <a:headEnd len="med" w="med" type="stealth"/>
              <a:tailEnd len="med" w="med" type="stealth"/>
            </a:ln>
          </p:spPr>
        </p:cxnSp>
        <p:cxnSp>
          <p:nvCxnSpPr>
            <p:cNvPr id="7703" name="Google Shape;7703;p65"/>
            <p:cNvCxnSpPr/>
            <p:nvPr/>
          </p:nvCxnSpPr>
          <p:spPr>
            <a:xfrm flipH="1" rot="10800000">
              <a:off x="3496503" y="5022703"/>
              <a:ext cx="2047" cy="683238"/>
            </a:xfrm>
            <a:prstGeom prst="straightConnector1">
              <a:avLst/>
            </a:prstGeom>
            <a:noFill/>
            <a:ln cap="flat" cmpd="sng" w="38100">
              <a:solidFill>
                <a:srgbClr val="005AA1"/>
              </a:solidFill>
              <a:prstDash val="solid"/>
              <a:round/>
              <a:headEnd len="med" w="med" type="stealth"/>
              <a:tailEnd len="med" w="med" type="stealth"/>
            </a:ln>
          </p:spPr>
        </p:cxnSp>
        <p:cxnSp>
          <p:nvCxnSpPr>
            <p:cNvPr id="7704" name="Google Shape;7704;p65"/>
            <p:cNvCxnSpPr/>
            <p:nvPr/>
          </p:nvCxnSpPr>
          <p:spPr>
            <a:xfrm flipH="1" rot="10800000">
              <a:off x="5532003" y="5030624"/>
              <a:ext cx="1" cy="644600"/>
            </a:xfrm>
            <a:prstGeom prst="straightConnector1">
              <a:avLst/>
            </a:prstGeom>
            <a:noFill/>
            <a:ln cap="flat" cmpd="sng" w="38100">
              <a:solidFill>
                <a:srgbClr val="005AA1"/>
              </a:solidFill>
              <a:prstDash val="solid"/>
              <a:round/>
              <a:headEnd len="med" w="med" type="stealth"/>
              <a:tailEnd len="med" w="med" type="stealth"/>
            </a:ln>
          </p:spPr>
        </p:cxnSp>
        <p:sp>
          <p:nvSpPr>
            <p:cNvPr id="7705" name="Google Shape;7705;p65"/>
            <p:cNvSpPr/>
            <p:nvPr/>
          </p:nvSpPr>
          <p:spPr>
            <a:xfrm>
              <a:off x="884338" y="4588768"/>
              <a:ext cx="809633" cy="337481"/>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2000">
                <a:solidFill>
                  <a:srgbClr val="FFFFFF"/>
                </a:solidFill>
                <a:latin typeface="Quattrocento Sans"/>
                <a:ea typeface="Quattrocento Sans"/>
                <a:cs typeface="Quattrocento Sans"/>
                <a:sym typeface="Quattrocento Sans"/>
              </a:endParaRPr>
            </a:p>
          </p:txBody>
        </p:sp>
        <p:sp>
          <p:nvSpPr>
            <p:cNvPr id="7706" name="Google Shape;7706;p65"/>
            <p:cNvSpPr/>
            <p:nvPr/>
          </p:nvSpPr>
          <p:spPr>
            <a:xfrm>
              <a:off x="3092710" y="4540127"/>
              <a:ext cx="809633" cy="337481"/>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2000">
                <a:solidFill>
                  <a:srgbClr val="FFFFFF"/>
                </a:solidFill>
                <a:latin typeface="Quattrocento Sans"/>
                <a:ea typeface="Quattrocento Sans"/>
                <a:cs typeface="Quattrocento Sans"/>
                <a:sym typeface="Quattrocento Sans"/>
              </a:endParaRPr>
            </a:p>
          </p:txBody>
        </p:sp>
        <p:sp>
          <p:nvSpPr>
            <p:cNvPr id="7707" name="Google Shape;7707;p65"/>
            <p:cNvSpPr/>
            <p:nvPr/>
          </p:nvSpPr>
          <p:spPr>
            <a:xfrm>
              <a:off x="5127186" y="4566012"/>
              <a:ext cx="809633" cy="337481"/>
            </a:xfrm>
            <a:prstGeom prst="rect">
              <a:avLst/>
            </a:prstGeom>
            <a:solidFill>
              <a:schemeClr val="l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2000">
                <a:solidFill>
                  <a:srgbClr val="FFFFFF"/>
                </a:solidFill>
                <a:latin typeface="Quattrocento Sans"/>
                <a:ea typeface="Quattrocento Sans"/>
                <a:cs typeface="Quattrocento Sans"/>
                <a:sym typeface="Quattrocento Sans"/>
              </a:endParaRPr>
            </a:p>
          </p:txBody>
        </p:sp>
        <p:sp>
          <p:nvSpPr>
            <p:cNvPr id="7708" name="Google Shape;7708;p65"/>
            <p:cNvSpPr/>
            <p:nvPr/>
          </p:nvSpPr>
          <p:spPr>
            <a:xfrm>
              <a:off x="889286" y="4135591"/>
              <a:ext cx="799736" cy="337481"/>
            </a:xfrm>
            <a:prstGeom prst="rect">
              <a:avLst/>
            </a:prstGeom>
            <a:solidFill>
              <a:schemeClr val="accent6"/>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2000">
                <a:solidFill>
                  <a:srgbClr val="FFFFFF"/>
                </a:solidFill>
                <a:latin typeface="Quattrocento Sans"/>
                <a:ea typeface="Quattrocento Sans"/>
                <a:cs typeface="Quattrocento Sans"/>
                <a:sym typeface="Quattrocento Sans"/>
              </a:endParaRPr>
            </a:p>
          </p:txBody>
        </p:sp>
        <p:sp>
          <p:nvSpPr>
            <p:cNvPr id="7709" name="Google Shape;7709;p65"/>
            <p:cNvSpPr/>
            <p:nvPr/>
          </p:nvSpPr>
          <p:spPr>
            <a:xfrm>
              <a:off x="3083716" y="4081472"/>
              <a:ext cx="809633" cy="337481"/>
            </a:xfrm>
            <a:prstGeom prst="rect">
              <a:avLst/>
            </a:prstGeom>
            <a:solidFill>
              <a:schemeClr val="accent6"/>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2000">
                <a:solidFill>
                  <a:srgbClr val="FFFFFF"/>
                </a:solidFill>
                <a:latin typeface="Quattrocento Sans"/>
                <a:ea typeface="Quattrocento Sans"/>
                <a:cs typeface="Quattrocento Sans"/>
                <a:sym typeface="Quattrocento Sans"/>
              </a:endParaRPr>
            </a:p>
          </p:txBody>
        </p:sp>
        <p:sp>
          <p:nvSpPr>
            <p:cNvPr id="7710" name="Google Shape;7710;p65"/>
            <p:cNvSpPr/>
            <p:nvPr/>
          </p:nvSpPr>
          <p:spPr>
            <a:xfrm>
              <a:off x="5127186" y="4093572"/>
              <a:ext cx="809633" cy="337481"/>
            </a:xfrm>
            <a:prstGeom prst="rect">
              <a:avLst/>
            </a:prstGeom>
            <a:solidFill>
              <a:schemeClr val="accent6"/>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2000">
                <a:solidFill>
                  <a:srgbClr val="FFFFFF"/>
                </a:solidFill>
                <a:latin typeface="Quattrocento Sans"/>
                <a:ea typeface="Quattrocento Sans"/>
                <a:cs typeface="Quattrocento Sans"/>
                <a:sym typeface="Quattrocento Sans"/>
              </a:endParaRPr>
            </a:p>
          </p:txBody>
        </p:sp>
        <p:sp>
          <p:nvSpPr>
            <p:cNvPr id="7711" name="Google Shape;7711;p65"/>
            <p:cNvSpPr txBox="1"/>
            <p:nvPr/>
          </p:nvSpPr>
          <p:spPr>
            <a:xfrm>
              <a:off x="950635" y="4191987"/>
              <a:ext cx="677041" cy="239066"/>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200">
                  <a:solidFill>
                    <a:srgbClr val="353535"/>
                  </a:solidFill>
                  <a:latin typeface="Quattrocento Sans"/>
                  <a:ea typeface="Quattrocento Sans"/>
                  <a:cs typeface="Quattrocento Sans"/>
                  <a:sym typeface="Quattrocento Sans"/>
                </a:rPr>
                <a:t>Cache </a:t>
              </a:r>
              <a:endParaRPr/>
            </a:p>
          </p:txBody>
        </p:sp>
        <p:sp>
          <p:nvSpPr>
            <p:cNvPr id="7712" name="Google Shape;7712;p65"/>
            <p:cNvSpPr txBox="1"/>
            <p:nvPr/>
          </p:nvSpPr>
          <p:spPr>
            <a:xfrm>
              <a:off x="3120601" y="4096382"/>
              <a:ext cx="753853" cy="294861"/>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200">
                  <a:solidFill>
                    <a:srgbClr val="353535"/>
                  </a:solidFill>
                  <a:latin typeface="Quattrocento Sans"/>
                  <a:ea typeface="Quattrocento Sans"/>
                  <a:cs typeface="Quattrocento Sans"/>
                  <a:sym typeface="Quattrocento Sans"/>
                </a:rPr>
                <a:t>Cache </a:t>
              </a:r>
              <a:endParaRPr/>
            </a:p>
          </p:txBody>
        </p:sp>
        <p:sp>
          <p:nvSpPr>
            <p:cNvPr id="7713" name="Google Shape;7713;p65"/>
            <p:cNvSpPr txBox="1"/>
            <p:nvPr/>
          </p:nvSpPr>
          <p:spPr>
            <a:xfrm>
              <a:off x="5138626" y="4180045"/>
              <a:ext cx="786752" cy="155279"/>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200">
                  <a:solidFill>
                    <a:srgbClr val="353535"/>
                  </a:solidFill>
                  <a:latin typeface="Quattrocento Sans"/>
                  <a:ea typeface="Quattrocento Sans"/>
                  <a:cs typeface="Quattrocento Sans"/>
                  <a:sym typeface="Quattrocento Sans"/>
                </a:rPr>
                <a:t>Cache</a:t>
              </a:r>
              <a:endParaRPr/>
            </a:p>
          </p:txBody>
        </p:sp>
        <p:sp>
          <p:nvSpPr>
            <p:cNvPr id="7714" name="Google Shape;7714;p65"/>
            <p:cNvSpPr txBox="1"/>
            <p:nvPr/>
          </p:nvSpPr>
          <p:spPr>
            <a:xfrm>
              <a:off x="5208451" y="4664882"/>
              <a:ext cx="647102" cy="203516"/>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200">
                  <a:solidFill>
                    <a:srgbClr val="353535"/>
                  </a:solidFill>
                  <a:latin typeface="Quattrocento Sans"/>
                  <a:ea typeface="Quattrocento Sans"/>
                  <a:cs typeface="Quattrocento Sans"/>
                  <a:sym typeface="Quattrocento Sans"/>
                </a:rPr>
                <a:t>Task</a:t>
              </a:r>
              <a:endParaRPr/>
            </a:p>
          </p:txBody>
        </p:sp>
        <p:sp>
          <p:nvSpPr>
            <p:cNvPr id="7715" name="Google Shape;7715;p65"/>
            <p:cNvSpPr txBox="1"/>
            <p:nvPr/>
          </p:nvSpPr>
          <p:spPr>
            <a:xfrm>
              <a:off x="3105266" y="4626138"/>
              <a:ext cx="784521" cy="171247"/>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200">
                  <a:solidFill>
                    <a:srgbClr val="353535"/>
                  </a:solidFill>
                  <a:latin typeface="Quattrocento Sans"/>
                  <a:ea typeface="Quattrocento Sans"/>
                  <a:cs typeface="Quattrocento Sans"/>
                  <a:sym typeface="Quattrocento Sans"/>
                </a:rPr>
                <a:t>Task</a:t>
              </a:r>
              <a:endParaRPr/>
            </a:p>
          </p:txBody>
        </p:sp>
        <p:sp>
          <p:nvSpPr>
            <p:cNvPr id="7716" name="Google Shape;7716;p65"/>
            <p:cNvSpPr txBox="1"/>
            <p:nvPr/>
          </p:nvSpPr>
          <p:spPr>
            <a:xfrm>
              <a:off x="950635" y="4629332"/>
              <a:ext cx="677041" cy="239066"/>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200">
                  <a:solidFill>
                    <a:srgbClr val="353535"/>
                  </a:solidFill>
                  <a:latin typeface="Quattrocento Sans"/>
                  <a:ea typeface="Quattrocento Sans"/>
                  <a:cs typeface="Quattrocento Sans"/>
                  <a:sym typeface="Quattrocento Sans"/>
                </a:rPr>
                <a:t>Task</a:t>
              </a:r>
              <a:endParaRPr/>
            </a:p>
          </p:txBody>
        </p:sp>
        <p:cxnSp>
          <p:nvCxnSpPr>
            <p:cNvPr id="7717" name="Google Shape;7717;p65"/>
            <p:cNvCxnSpPr>
              <a:stCxn id="7693" idx="2"/>
              <a:endCxn id="7696" idx="0"/>
            </p:cNvCxnSpPr>
            <p:nvPr/>
          </p:nvCxnSpPr>
          <p:spPr>
            <a:xfrm flipH="1">
              <a:off x="1289228" y="3294586"/>
              <a:ext cx="2208300" cy="683100"/>
            </a:xfrm>
            <a:prstGeom prst="straightConnector1">
              <a:avLst/>
            </a:prstGeom>
            <a:noFill/>
            <a:ln cap="flat" cmpd="sng" w="28575">
              <a:solidFill>
                <a:srgbClr val="7B7B7B"/>
              </a:solidFill>
              <a:prstDash val="solid"/>
              <a:round/>
              <a:headEnd len="med" w="med" type="triangle"/>
              <a:tailEnd len="med" w="med" type="triangle"/>
            </a:ln>
          </p:spPr>
        </p:cxnSp>
        <p:cxnSp>
          <p:nvCxnSpPr>
            <p:cNvPr id="7718" name="Google Shape;7718;p65"/>
            <p:cNvCxnSpPr>
              <a:stCxn id="7693" idx="2"/>
              <a:endCxn id="7695" idx="0"/>
            </p:cNvCxnSpPr>
            <p:nvPr/>
          </p:nvCxnSpPr>
          <p:spPr>
            <a:xfrm>
              <a:off x="3497528" y="3294586"/>
              <a:ext cx="0" cy="683100"/>
            </a:xfrm>
            <a:prstGeom prst="straightConnector1">
              <a:avLst/>
            </a:prstGeom>
            <a:noFill/>
            <a:ln cap="flat" cmpd="sng" w="28575">
              <a:solidFill>
                <a:srgbClr val="7B7B7B"/>
              </a:solidFill>
              <a:prstDash val="solid"/>
              <a:round/>
              <a:headEnd len="med" w="med" type="triangle"/>
              <a:tailEnd len="med" w="med" type="triangle"/>
            </a:ln>
          </p:spPr>
        </p:cxnSp>
        <p:cxnSp>
          <p:nvCxnSpPr>
            <p:cNvPr id="7719" name="Google Shape;7719;p65"/>
            <p:cNvCxnSpPr>
              <a:stCxn id="7693" idx="2"/>
              <a:endCxn id="7694" idx="0"/>
            </p:cNvCxnSpPr>
            <p:nvPr/>
          </p:nvCxnSpPr>
          <p:spPr>
            <a:xfrm>
              <a:off x="3497528" y="3294586"/>
              <a:ext cx="2034600" cy="683100"/>
            </a:xfrm>
            <a:prstGeom prst="straightConnector1">
              <a:avLst/>
            </a:prstGeom>
            <a:noFill/>
            <a:ln cap="flat" cmpd="sng" w="28575">
              <a:solidFill>
                <a:srgbClr val="7B7B7B"/>
              </a:solidFill>
              <a:prstDash val="solid"/>
              <a:round/>
              <a:headEnd len="med" w="med" type="triangle"/>
              <a:tailEnd len="med" w="med" type="triangle"/>
            </a:ln>
          </p:spPr>
        </p:cxnSp>
        <p:sp>
          <p:nvSpPr>
            <p:cNvPr id="7720" name="Google Shape;7720;p65"/>
            <p:cNvSpPr/>
            <p:nvPr/>
          </p:nvSpPr>
          <p:spPr>
            <a:xfrm>
              <a:off x="2221112" y="1517082"/>
              <a:ext cx="2552831" cy="717775"/>
            </a:xfrm>
            <a:prstGeom prst="rect">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1800">
                <a:solidFill>
                  <a:srgbClr val="FFFFFF"/>
                </a:solidFill>
                <a:latin typeface="Quattrocento Sans"/>
                <a:ea typeface="Quattrocento Sans"/>
                <a:cs typeface="Quattrocento Sans"/>
                <a:sym typeface="Quattrocento Sans"/>
              </a:endParaRPr>
            </a:p>
          </p:txBody>
        </p:sp>
        <p:cxnSp>
          <p:nvCxnSpPr>
            <p:cNvPr id="7721" name="Google Shape;7721;p65"/>
            <p:cNvCxnSpPr>
              <a:stCxn id="7720" idx="2"/>
              <a:endCxn id="7693" idx="0"/>
            </p:cNvCxnSpPr>
            <p:nvPr/>
          </p:nvCxnSpPr>
          <p:spPr>
            <a:xfrm>
              <a:off x="3497527" y="2234857"/>
              <a:ext cx="0" cy="432000"/>
            </a:xfrm>
            <a:prstGeom prst="straightConnector1">
              <a:avLst/>
            </a:prstGeom>
            <a:noFill/>
            <a:ln cap="flat" cmpd="sng" w="28575">
              <a:solidFill>
                <a:schemeClr val="accent5"/>
              </a:solidFill>
              <a:prstDash val="solid"/>
              <a:round/>
              <a:headEnd len="sm" w="sm" type="none"/>
              <a:tailEnd len="med" w="med" type="triangle"/>
            </a:ln>
          </p:spPr>
        </p:cxnSp>
        <p:sp>
          <p:nvSpPr>
            <p:cNvPr id="7722" name="Google Shape;7722;p65"/>
            <p:cNvSpPr txBox="1"/>
            <p:nvPr/>
          </p:nvSpPr>
          <p:spPr>
            <a:xfrm>
              <a:off x="2417027" y="1642217"/>
              <a:ext cx="2161002" cy="427451"/>
            </a:xfrm>
            <a:prstGeom prst="rect">
              <a:avLst/>
            </a:prstGeom>
            <a:no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lang="en-US" sz="1800">
                  <a:solidFill>
                    <a:srgbClr val="FFFFFF"/>
                  </a:solidFill>
                  <a:latin typeface="Quattrocento Sans"/>
                  <a:ea typeface="Quattrocento Sans"/>
                  <a:cs typeface="Quattrocento Sans"/>
                  <a:sym typeface="Quattrocento Sans"/>
                </a:rPr>
                <a:t>Driver Program</a:t>
              </a:r>
              <a:br>
                <a:rPr lang="en-US" sz="1800">
                  <a:solidFill>
                    <a:srgbClr val="FFFFFF"/>
                  </a:solidFill>
                  <a:latin typeface="Quattrocento Sans"/>
                  <a:ea typeface="Quattrocento Sans"/>
                  <a:cs typeface="Quattrocento Sans"/>
                  <a:sym typeface="Quattrocento Sans"/>
                </a:rPr>
              </a:br>
              <a:r>
                <a:rPr lang="en-US" sz="1600">
                  <a:solidFill>
                    <a:srgbClr val="FFFFFF"/>
                  </a:solidFill>
                  <a:latin typeface="Quattrocento Sans"/>
                  <a:ea typeface="Quattrocento Sans"/>
                  <a:cs typeface="Quattrocento Sans"/>
                  <a:sym typeface="Quattrocento Sans"/>
                </a:rPr>
                <a:t>SparkContext</a:t>
              </a:r>
              <a:endParaRPr/>
            </a:p>
          </p:txBody>
        </p:sp>
      </p:grpSp>
      <p:sp>
        <p:nvSpPr>
          <p:cNvPr id="7723" name="Google Shape;7723;p65"/>
          <p:cNvSpPr/>
          <p:nvPr/>
        </p:nvSpPr>
        <p:spPr>
          <a:xfrm>
            <a:off x="5748728" y="1105109"/>
            <a:ext cx="6294140" cy="5610516"/>
          </a:xfrm>
          <a:prstGeom prst="rect">
            <a:avLst/>
          </a:prstGeom>
          <a:noFill/>
          <a:ln cap="flat" cmpd="sng" w="9525">
            <a:solidFill>
              <a:srgbClr val="D2D2D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8" name="Shape 7728"/>
        <p:cNvGrpSpPr/>
        <p:nvPr/>
      </p:nvGrpSpPr>
      <p:grpSpPr>
        <a:xfrm>
          <a:off x="0" y="0"/>
          <a:ext cx="0" cy="0"/>
          <a:chOff x="0" y="0"/>
          <a:chExt cx="0" cy="0"/>
        </a:xfrm>
      </p:grpSpPr>
      <p:sp>
        <p:nvSpPr>
          <p:cNvPr id="7729" name="Google Shape;7729;p66"/>
          <p:cNvSpPr/>
          <p:nvPr/>
        </p:nvSpPr>
        <p:spPr>
          <a:xfrm>
            <a:off x="217357" y="2422512"/>
            <a:ext cx="11767279" cy="4087330"/>
          </a:xfrm>
          <a:prstGeom prst="rect">
            <a:avLst/>
          </a:prstGeom>
          <a:solidFill>
            <a:schemeClr val="lt2"/>
          </a:solidFill>
          <a:ln cap="flat" cmpd="sng" w="9525">
            <a:solidFill>
              <a:schemeClr val="dk1"/>
            </a:solidFill>
            <a:prstDash val="dash"/>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730" name="Google Shape;7730;p66"/>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AZURE DATABRICKS CLUSTER ARCHITECTURE</a:t>
            </a:r>
            <a:endParaRPr/>
          </a:p>
        </p:txBody>
      </p:sp>
      <p:sp>
        <p:nvSpPr>
          <p:cNvPr id="7731" name="Google Shape;7731;p66"/>
          <p:cNvSpPr/>
          <p:nvPr/>
        </p:nvSpPr>
        <p:spPr>
          <a:xfrm>
            <a:off x="6779316" y="2720341"/>
            <a:ext cx="4966973" cy="3323582"/>
          </a:xfrm>
          <a:prstGeom prst="rect">
            <a:avLst/>
          </a:prstGeom>
          <a:solidFill>
            <a:srgbClr val="4EB1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Quattrocento Sans"/>
              <a:buNone/>
            </a:pPr>
            <a:r>
              <a:t/>
            </a:r>
            <a:endParaRPr sz="1800">
              <a:solidFill>
                <a:schemeClr val="dk1"/>
              </a:solidFill>
              <a:latin typeface="Quattrocento Sans"/>
              <a:ea typeface="Quattrocento Sans"/>
              <a:cs typeface="Quattrocento Sans"/>
              <a:sym typeface="Quattrocento Sans"/>
            </a:endParaRPr>
          </a:p>
        </p:txBody>
      </p:sp>
      <p:sp>
        <p:nvSpPr>
          <p:cNvPr id="7732" name="Google Shape;7732;p66"/>
          <p:cNvSpPr/>
          <p:nvPr/>
        </p:nvSpPr>
        <p:spPr>
          <a:xfrm>
            <a:off x="434715" y="2735002"/>
            <a:ext cx="5166378" cy="3325132"/>
          </a:xfrm>
          <a:prstGeom prst="rect">
            <a:avLst/>
          </a:prstGeom>
          <a:solidFill>
            <a:srgbClr val="4EB1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Quattrocento Sans"/>
              <a:buNone/>
            </a:pPr>
            <a:r>
              <a:t/>
            </a:r>
            <a:endParaRPr sz="1800">
              <a:solidFill>
                <a:schemeClr val="dk1"/>
              </a:solidFill>
              <a:latin typeface="Quattrocento Sans"/>
              <a:ea typeface="Quattrocento Sans"/>
              <a:cs typeface="Quattrocento Sans"/>
              <a:sym typeface="Quattrocento Sans"/>
            </a:endParaRPr>
          </a:p>
        </p:txBody>
      </p:sp>
      <p:sp>
        <p:nvSpPr>
          <p:cNvPr id="7733" name="Google Shape;7733;p66"/>
          <p:cNvSpPr/>
          <p:nvPr/>
        </p:nvSpPr>
        <p:spPr>
          <a:xfrm>
            <a:off x="696691" y="3925998"/>
            <a:ext cx="853598" cy="805181"/>
          </a:xfrm>
          <a:prstGeom prst="can">
            <a:avLst>
              <a:gd fmla="val 25000" name="adj"/>
            </a:avLst>
          </a:prstGeom>
          <a:solidFill>
            <a:schemeClr val="accent6"/>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000"/>
              <a:buFont typeface="Quattrocento Sans"/>
              <a:buNone/>
            </a:pPr>
            <a:r>
              <a:rPr lang="en-US" sz="1000">
                <a:solidFill>
                  <a:schemeClr val="lt1"/>
                </a:solidFill>
                <a:latin typeface="Quattrocento Sans"/>
                <a:ea typeface="Quattrocento Sans"/>
                <a:cs typeface="Quattrocento Sans"/>
                <a:sym typeface="Quattrocento Sans"/>
              </a:rPr>
              <a:t>Azure DB for PostgreSQL</a:t>
            </a:r>
            <a:endParaRPr/>
          </a:p>
        </p:txBody>
      </p:sp>
      <p:sp>
        <p:nvSpPr>
          <p:cNvPr id="7734" name="Google Shape;7734;p66"/>
          <p:cNvSpPr/>
          <p:nvPr/>
        </p:nvSpPr>
        <p:spPr>
          <a:xfrm>
            <a:off x="1761347" y="3016532"/>
            <a:ext cx="3458206" cy="1218000"/>
          </a:xfrm>
          <a:prstGeom prst="rect">
            <a:avLst/>
          </a:prstGeom>
          <a:solidFill>
            <a:schemeClr val="lt2"/>
          </a:solidFill>
          <a:ln cap="flat" cmpd="sng" w="9525">
            <a:solidFill>
              <a:srgbClr val="595959"/>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spcBef>
                <a:spcPts val="0"/>
              </a:spcBef>
              <a:spcAft>
                <a:spcPts val="0"/>
              </a:spcAft>
              <a:buClr>
                <a:schemeClr val="dk1"/>
              </a:buClr>
              <a:buSzPts val="917"/>
              <a:buFont typeface="Arial"/>
              <a:buNone/>
            </a:pPr>
            <a:r>
              <a:t/>
            </a:r>
            <a:endParaRPr sz="1000">
              <a:solidFill>
                <a:schemeClr val="dk1"/>
              </a:solidFill>
              <a:latin typeface="Quattrocento Sans"/>
              <a:ea typeface="Quattrocento Sans"/>
              <a:cs typeface="Quattrocento Sans"/>
              <a:sym typeface="Quattrocento Sans"/>
            </a:endParaRPr>
          </a:p>
        </p:txBody>
      </p:sp>
      <p:sp>
        <p:nvSpPr>
          <p:cNvPr id="7735" name="Google Shape;7735;p66"/>
          <p:cNvSpPr/>
          <p:nvPr/>
        </p:nvSpPr>
        <p:spPr>
          <a:xfrm>
            <a:off x="3016142" y="3295821"/>
            <a:ext cx="1028339" cy="617774"/>
          </a:xfrm>
          <a:prstGeom prst="rect">
            <a:avLst/>
          </a:prstGeom>
          <a:solidFill>
            <a:srgbClr val="FF9933"/>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000"/>
              <a:buFont typeface="Quattrocento Sans"/>
              <a:buNone/>
            </a:pPr>
            <a:r>
              <a:rPr lang="en-US" sz="1000">
                <a:solidFill>
                  <a:schemeClr val="lt1"/>
                </a:solidFill>
                <a:latin typeface="Quattrocento Sans"/>
                <a:ea typeface="Quattrocento Sans"/>
                <a:cs typeface="Quattrocento Sans"/>
                <a:sym typeface="Quattrocento Sans"/>
              </a:rPr>
              <a:t>Webapp</a:t>
            </a:r>
            <a:endParaRPr/>
          </a:p>
        </p:txBody>
      </p:sp>
      <p:sp>
        <p:nvSpPr>
          <p:cNvPr id="7736" name="Google Shape;7736;p66"/>
          <p:cNvSpPr/>
          <p:nvPr/>
        </p:nvSpPr>
        <p:spPr>
          <a:xfrm>
            <a:off x="1761347" y="4281902"/>
            <a:ext cx="3458318" cy="1218000"/>
          </a:xfrm>
          <a:prstGeom prst="rect">
            <a:avLst/>
          </a:prstGeom>
          <a:solidFill>
            <a:srgbClr val="EEEEEE"/>
          </a:solidFill>
          <a:ln cap="flat" cmpd="sng" w="9525">
            <a:solidFill>
              <a:srgbClr val="595959"/>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spcBef>
                <a:spcPts val="0"/>
              </a:spcBef>
              <a:spcAft>
                <a:spcPts val="0"/>
              </a:spcAft>
              <a:buClr>
                <a:schemeClr val="dk1"/>
              </a:buClr>
              <a:buSzPts val="917"/>
              <a:buFont typeface="Arial"/>
              <a:buNone/>
            </a:pPr>
            <a:r>
              <a:rPr lang="en-US" sz="1000">
                <a:solidFill>
                  <a:schemeClr val="dk1"/>
                </a:solidFill>
                <a:latin typeface="Quattrocento Sans"/>
                <a:ea typeface="Quattrocento Sans"/>
                <a:cs typeface="Quattrocento Sans"/>
                <a:sym typeface="Quattrocento Sans"/>
              </a:rPr>
              <a:t>Azure Compute</a:t>
            </a:r>
            <a:endParaRPr/>
          </a:p>
        </p:txBody>
      </p:sp>
      <p:sp>
        <p:nvSpPr>
          <p:cNvPr id="7737" name="Google Shape;7737;p66"/>
          <p:cNvSpPr/>
          <p:nvPr/>
        </p:nvSpPr>
        <p:spPr>
          <a:xfrm>
            <a:off x="4306300" y="4459182"/>
            <a:ext cx="829500" cy="570166"/>
          </a:xfrm>
          <a:prstGeom prst="rect">
            <a:avLst/>
          </a:prstGeom>
          <a:solidFill>
            <a:srgbClr val="BF8A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000"/>
              <a:buFont typeface="Quattrocento Sans"/>
              <a:buNone/>
            </a:pPr>
            <a:r>
              <a:rPr lang="en-US" sz="1000">
                <a:solidFill>
                  <a:schemeClr val="lt1"/>
                </a:solidFill>
                <a:latin typeface="Quattrocento Sans"/>
                <a:ea typeface="Quattrocento Sans"/>
                <a:cs typeface="Quattrocento Sans"/>
                <a:sym typeface="Quattrocento Sans"/>
              </a:rPr>
              <a:t>Cluster Manager</a:t>
            </a:r>
            <a:endParaRPr/>
          </a:p>
        </p:txBody>
      </p:sp>
      <p:sp>
        <p:nvSpPr>
          <p:cNvPr id="7738" name="Google Shape;7738;p66"/>
          <p:cNvSpPr txBox="1"/>
          <p:nvPr/>
        </p:nvSpPr>
        <p:spPr>
          <a:xfrm>
            <a:off x="2290848" y="5712755"/>
            <a:ext cx="2430202" cy="329618"/>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1"/>
              </a:buClr>
              <a:buSzPts val="1400"/>
              <a:buFont typeface="Quattrocento Sans"/>
              <a:buNone/>
            </a:pPr>
            <a:r>
              <a:rPr lang="en-US" sz="1400">
                <a:solidFill>
                  <a:schemeClr val="lt1"/>
                </a:solidFill>
                <a:latin typeface="Quattrocento Sans"/>
                <a:ea typeface="Quattrocento Sans"/>
                <a:cs typeface="Quattrocento Sans"/>
                <a:sym typeface="Quattrocento Sans"/>
              </a:rPr>
              <a:t>Databricks’ Azure Account </a:t>
            </a:r>
            <a:endParaRPr/>
          </a:p>
        </p:txBody>
      </p:sp>
      <p:sp>
        <p:nvSpPr>
          <p:cNvPr id="7739" name="Google Shape;7739;p66"/>
          <p:cNvSpPr txBox="1"/>
          <p:nvPr/>
        </p:nvSpPr>
        <p:spPr>
          <a:xfrm>
            <a:off x="8565555" y="5729527"/>
            <a:ext cx="2075313" cy="278868"/>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1"/>
              </a:buClr>
              <a:buSzPts val="1400"/>
              <a:buFont typeface="Quattrocento Sans"/>
              <a:buNone/>
            </a:pPr>
            <a:r>
              <a:rPr lang="en-US" sz="1400">
                <a:solidFill>
                  <a:schemeClr val="lt1"/>
                </a:solidFill>
                <a:latin typeface="Quattrocento Sans"/>
                <a:ea typeface="Quattrocento Sans"/>
                <a:cs typeface="Quattrocento Sans"/>
                <a:sym typeface="Quattrocento Sans"/>
              </a:rPr>
              <a:t>User’s Azure Account</a:t>
            </a:r>
            <a:endParaRPr/>
          </a:p>
        </p:txBody>
      </p:sp>
      <p:cxnSp>
        <p:nvCxnSpPr>
          <p:cNvPr id="7740" name="Google Shape;7740;p66"/>
          <p:cNvCxnSpPr>
            <a:endCxn id="7735" idx="0"/>
          </p:cNvCxnSpPr>
          <p:nvPr/>
        </p:nvCxnSpPr>
        <p:spPr>
          <a:xfrm>
            <a:off x="3530311" y="2388921"/>
            <a:ext cx="0" cy="906900"/>
          </a:xfrm>
          <a:prstGeom prst="straightConnector1">
            <a:avLst/>
          </a:prstGeom>
          <a:noFill/>
          <a:ln cap="flat" cmpd="sng" w="19050">
            <a:solidFill>
              <a:srgbClr val="FF0000"/>
            </a:solidFill>
            <a:prstDash val="solid"/>
            <a:round/>
            <a:headEnd len="sm" w="sm" type="none"/>
            <a:tailEnd len="lg" w="lg" type="stealth"/>
          </a:ln>
        </p:spPr>
      </p:cxnSp>
      <p:sp>
        <p:nvSpPr>
          <p:cNvPr id="7741" name="Google Shape;7741;p66"/>
          <p:cNvSpPr/>
          <p:nvPr/>
        </p:nvSpPr>
        <p:spPr>
          <a:xfrm>
            <a:off x="7392682" y="3723259"/>
            <a:ext cx="1172873" cy="1192204"/>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spcBef>
                <a:spcPts val="0"/>
              </a:spcBef>
              <a:spcAft>
                <a:spcPts val="0"/>
              </a:spcAft>
              <a:buClr>
                <a:schemeClr val="dk1"/>
              </a:buClr>
              <a:buSzPts val="1000"/>
              <a:buFont typeface="Quattrocento Sans"/>
              <a:buNone/>
            </a:pPr>
            <a:r>
              <a:rPr lang="en-US" sz="1000">
                <a:solidFill>
                  <a:schemeClr val="dk1"/>
                </a:solidFill>
                <a:latin typeface="Quattrocento Sans"/>
                <a:ea typeface="Quattrocento Sans"/>
                <a:cs typeface="Quattrocento Sans"/>
                <a:sym typeface="Quattrocento Sans"/>
              </a:rPr>
              <a:t>Azure Compute</a:t>
            </a:r>
            <a:endParaRPr/>
          </a:p>
        </p:txBody>
      </p:sp>
      <p:sp>
        <p:nvSpPr>
          <p:cNvPr id="7742" name="Google Shape;7742;p66"/>
          <p:cNvSpPr/>
          <p:nvPr/>
        </p:nvSpPr>
        <p:spPr>
          <a:xfrm>
            <a:off x="7515399" y="3925824"/>
            <a:ext cx="961500" cy="672600"/>
          </a:xfrm>
          <a:prstGeom prst="rect">
            <a:avLst/>
          </a:prstGeom>
          <a:solidFill>
            <a:srgbClr val="301A6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200"/>
              <a:buFont typeface="Quattrocento Sans"/>
              <a:buNone/>
            </a:pPr>
            <a:r>
              <a:rPr lang="en-US" sz="1200">
                <a:solidFill>
                  <a:schemeClr val="lt1"/>
                </a:solidFill>
                <a:latin typeface="Quattrocento Sans"/>
                <a:ea typeface="Quattrocento Sans"/>
                <a:cs typeface="Quattrocento Sans"/>
                <a:sym typeface="Quattrocento Sans"/>
              </a:rPr>
              <a:t>Spark Driver</a:t>
            </a:r>
            <a:endParaRPr/>
          </a:p>
        </p:txBody>
      </p:sp>
      <p:grpSp>
        <p:nvGrpSpPr>
          <p:cNvPr id="7743" name="Google Shape;7743;p66"/>
          <p:cNvGrpSpPr/>
          <p:nvPr/>
        </p:nvGrpSpPr>
        <p:grpSpPr>
          <a:xfrm>
            <a:off x="9616006" y="3228399"/>
            <a:ext cx="1116796" cy="1053300"/>
            <a:chOff x="5278025" y="2533643"/>
            <a:chExt cx="1018500" cy="1160632"/>
          </a:xfrm>
        </p:grpSpPr>
        <p:sp>
          <p:nvSpPr>
            <p:cNvPr id="7744" name="Google Shape;7744;p66"/>
            <p:cNvSpPr/>
            <p:nvPr/>
          </p:nvSpPr>
          <p:spPr>
            <a:xfrm>
              <a:off x="5278025" y="2533643"/>
              <a:ext cx="1018500" cy="1160632"/>
            </a:xfrm>
            <a:prstGeom prst="rect">
              <a:avLst/>
            </a:prstGeom>
            <a:solidFill>
              <a:schemeClr val="lt2"/>
            </a:solidFill>
            <a:ln>
              <a:noFill/>
            </a:ln>
          </p:spPr>
          <p:txBody>
            <a:bodyPr anchorCtr="0" anchor="b" bIns="91425" lIns="91425" spcFirstLastPara="1" rIns="91425" wrap="square" tIns="91425">
              <a:noAutofit/>
            </a:bodyPr>
            <a:lstStyle/>
            <a:p>
              <a:pPr indent="0" lvl="0" marL="0" marR="0" rtl="0" algn="ctr">
                <a:spcBef>
                  <a:spcPts val="0"/>
                </a:spcBef>
                <a:spcAft>
                  <a:spcPts val="0"/>
                </a:spcAft>
                <a:buClr>
                  <a:schemeClr val="dk1"/>
                </a:buClr>
                <a:buSzPts val="1000"/>
                <a:buFont typeface="Quattrocento Sans"/>
                <a:buNone/>
              </a:pPr>
              <a:r>
                <a:rPr lang="en-US" sz="1000">
                  <a:solidFill>
                    <a:schemeClr val="dk1"/>
                  </a:solidFill>
                  <a:latin typeface="Quattrocento Sans"/>
                  <a:ea typeface="Quattrocento Sans"/>
                  <a:cs typeface="Quattrocento Sans"/>
                  <a:sym typeface="Quattrocento Sans"/>
                </a:rPr>
                <a:t>Azure Compute</a:t>
              </a:r>
              <a:endParaRPr/>
            </a:p>
          </p:txBody>
        </p:sp>
        <p:sp>
          <p:nvSpPr>
            <p:cNvPr id="7745" name="Google Shape;7745;p66"/>
            <p:cNvSpPr/>
            <p:nvPr/>
          </p:nvSpPr>
          <p:spPr>
            <a:xfrm>
              <a:off x="5394550" y="2762625"/>
              <a:ext cx="780600" cy="572700"/>
            </a:xfrm>
            <a:prstGeom prst="rect">
              <a:avLst/>
            </a:prstGeom>
            <a:solidFill>
              <a:srgbClr val="D9D2E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Quattrocento Sans"/>
                <a:buNone/>
              </a:pPr>
              <a:r>
                <a:rPr lang="en-US" sz="1200">
                  <a:solidFill>
                    <a:schemeClr val="dk1"/>
                  </a:solidFill>
                  <a:latin typeface="Quattrocento Sans"/>
                  <a:ea typeface="Quattrocento Sans"/>
                  <a:cs typeface="Quattrocento Sans"/>
                  <a:sym typeface="Quattrocento Sans"/>
                </a:rPr>
                <a:t>Spark Worker</a:t>
              </a:r>
              <a:endParaRPr/>
            </a:p>
          </p:txBody>
        </p:sp>
      </p:grpSp>
      <p:cxnSp>
        <p:nvCxnSpPr>
          <p:cNvPr id="7746" name="Google Shape;7746;p66"/>
          <p:cNvCxnSpPr>
            <a:stCxn id="7742" idx="3"/>
            <a:endCxn id="7745" idx="1"/>
          </p:cNvCxnSpPr>
          <p:nvPr/>
        </p:nvCxnSpPr>
        <p:spPr>
          <a:xfrm flipH="1" rot="10800000">
            <a:off x="8476899" y="3696024"/>
            <a:ext cx="1266900" cy="566100"/>
          </a:xfrm>
          <a:prstGeom prst="straightConnector1">
            <a:avLst/>
          </a:prstGeom>
          <a:noFill/>
          <a:ln cap="flat" cmpd="sng" w="19050">
            <a:solidFill>
              <a:srgbClr val="002050"/>
            </a:solidFill>
            <a:prstDash val="solid"/>
            <a:round/>
            <a:headEnd len="sm" w="sm" type="none"/>
            <a:tailEnd len="lg" w="lg" type="stealth"/>
          </a:ln>
        </p:spPr>
      </p:cxnSp>
      <p:grpSp>
        <p:nvGrpSpPr>
          <p:cNvPr id="7747" name="Google Shape;7747;p66"/>
          <p:cNvGrpSpPr/>
          <p:nvPr/>
        </p:nvGrpSpPr>
        <p:grpSpPr>
          <a:xfrm>
            <a:off x="9642413" y="4549322"/>
            <a:ext cx="1116796" cy="902945"/>
            <a:chOff x="5278025" y="2673075"/>
            <a:chExt cx="1018500" cy="1021200"/>
          </a:xfrm>
        </p:grpSpPr>
        <p:sp>
          <p:nvSpPr>
            <p:cNvPr id="7748" name="Google Shape;7748;p66"/>
            <p:cNvSpPr/>
            <p:nvPr/>
          </p:nvSpPr>
          <p:spPr>
            <a:xfrm>
              <a:off x="5278025" y="2673075"/>
              <a:ext cx="1018500" cy="1021200"/>
            </a:xfrm>
            <a:prstGeom prst="rect">
              <a:avLst/>
            </a:prstGeom>
            <a:solidFill>
              <a:schemeClr val="lt2"/>
            </a:solidFill>
            <a:ln>
              <a:noFill/>
            </a:ln>
          </p:spPr>
          <p:txBody>
            <a:bodyPr anchorCtr="0" anchor="b" bIns="91425" lIns="91425" spcFirstLastPara="1" rIns="91425" wrap="square" tIns="91425">
              <a:noAutofit/>
            </a:bodyPr>
            <a:lstStyle/>
            <a:p>
              <a:pPr indent="0" lvl="0" marL="0" marR="0" rtl="0" algn="ctr">
                <a:spcBef>
                  <a:spcPts val="0"/>
                </a:spcBef>
                <a:spcAft>
                  <a:spcPts val="0"/>
                </a:spcAft>
                <a:buClr>
                  <a:schemeClr val="dk1"/>
                </a:buClr>
                <a:buSzPts val="1000"/>
                <a:buFont typeface="Quattrocento Sans"/>
                <a:buNone/>
              </a:pPr>
              <a:r>
                <a:rPr lang="en-US" sz="1000">
                  <a:solidFill>
                    <a:schemeClr val="dk1"/>
                  </a:solidFill>
                  <a:latin typeface="Quattrocento Sans"/>
                  <a:ea typeface="Quattrocento Sans"/>
                  <a:cs typeface="Quattrocento Sans"/>
                  <a:sym typeface="Quattrocento Sans"/>
                </a:rPr>
                <a:t>Azure Compute</a:t>
              </a:r>
              <a:endParaRPr/>
            </a:p>
          </p:txBody>
        </p:sp>
        <p:sp>
          <p:nvSpPr>
            <p:cNvPr id="7749" name="Google Shape;7749;p66"/>
            <p:cNvSpPr/>
            <p:nvPr/>
          </p:nvSpPr>
          <p:spPr>
            <a:xfrm>
              <a:off x="5408000" y="2804324"/>
              <a:ext cx="780600" cy="572700"/>
            </a:xfrm>
            <a:prstGeom prst="rect">
              <a:avLst/>
            </a:prstGeom>
            <a:solidFill>
              <a:srgbClr val="D9D2E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Quattrocento Sans"/>
                <a:buNone/>
              </a:pPr>
              <a:r>
                <a:rPr lang="en-US" sz="1200">
                  <a:solidFill>
                    <a:schemeClr val="dk1"/>
                  </a:solidFill>
                  <a:latin typeface="Quattrocento Sans"/>
                  <a:ea typeface="Quattrocento Sans"/>
                  <a:cs typeface="Quattrocento Sans"/>
                  <a:sym typeface="Quattrocento Sans"/>
                </a:rPr>
                <a:t>Spark Worker</a:t>
              </a:r>
              <a:endParaRPr/>
            </a:p>
          </p:txBody>
        </p:sp>
      </p:grpSp>
      <p:cxnSp>
        <p:nvCxnSpPr>
          <p:cNvPr id="7750" name="Google Shape;7750;p66"/>
          <p:cNvCxnSpPr>
            <a:stCxn id="7742" idx="3"/>
            <a:endCxn id="7749" idx="1"/>
          </p:cNvCxnSpPr>
          <p:nvPr/>
        </p:nvCxnSpPr>
        <p:spPr>
          <a:xfrm>
            <a:off x="8476899" y="4262124"/>
            <a:ext cx="1308000" cy="656400"/>
          </a:xfrm>
          <a:prstGeom prst="straightConnector1">
            <a:avLst/>
          </a:prstGeom>
          <a:noFill/>
          <a:ln cap="flat" cmpd="sng" w="19050">
            <a:solidFill>
              <a:srgbClr val="002050"/>
            </a:solidFill>
            <a:prstDash val="solid"/>
            <a:round/>
            <a:headEnd len="sm" w="sm" type="none"/>
            <a:tailEnd len="lg" w="lg" type="stealth"/>
          </a:ln>
        </p:spPr>
      </p:cxnSp>
      <p:sp>
        <p:nvSpPr>
          <p:cNvPr id="7751" name="Google Shape;7751;p66"/>
          <p:cNvSpPr/>
          <p:nvPr/>
        </p:nvSpPr>
        <p:spPr>
          <a:xfrm>
            <a:off x="3115561" y="4459182"/>
            <a:ext cx="829500" cy="570166"/>
          </a:xfrm>
          <a:prstGeom prst="rect">
            <a:avLst/>
          </a:prstGeom>
          <a:solidFill>
            <a:srgbClr val="49289D"/>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000"/>
              <a:buFont typeface="Quattrocento Sans"/>
              <a:buNone/>
            </a:pPr>
            <a:r>
              <a:rPr lang="en-US" sz="1000">
                <a:solidFill>
                  <a:schemeClr val="lt1"/>
                </a:solidFill>
                <a:latin typeface="Quattrocento Sans"/>
                <a:ea typeface="Quattrocento Sans"/>
                <a:cs typeface="Quattrocento Sans"/>
                <a:sym typeface="Quattrocento Sans"/>
              </a:rPr>
              <a:t>Jobs</a:t>
            </a:r>
            <a:endParaRPr/>
          </a:p>
        </p:txBody>
      </p:sp>
      <p:sp>
        <p:nvSpPr>
          <p:cNvPr id="7752" name="Google Shape;7752;p66"/>
          <p:cNvSpPr/>
          <p:nvPr/>
        </p:nvSpPr>
        <p:spPr>
          <a:xfrm>
            <a:off x="1953088" y="4459182"/>
            <a:ext cx="798000" cy="570166"/>
          </a:xfrm>
          <a:prstGeom prst="rect">
            <a:avLst/>
          </a:prstGeom>
          <a:solidFill>
            <a:srgbClr val="00B0F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000"/>
              <a:buFont typeface="Quattrocento Sans"/>
              <a:buNone/>
            </a:pPr>
            <a:r>
              <a:rPr lang="en-US" sz="1000">
                <a:solidFill>
                  <a:schemeClr val="lt1"/>
                </a:solidFill>
                <a:latin typeface="Quattrocento Sans"/>
                <a:ea typeface="Quattrocento Sans"/>
                <a:cs typeface="Quattrocento Sans"/>
                <a:sym typeface="Quattrocento Sans"/>
              </a:rPr>
              <a:t>FileSystem</a:t>
            </a:r>
            <a:endParaRPr/>
          </a:p>
          <a:p>
            <a:pPr indent="0" lvl="0" marL="0" marR="0" rtl="0" algn="ctr">
              <a:spcBef>
                <a:spcPts val="0"/>
              </a:spcBef>
              <a:spcAft>
                <a:spcPts val="0"/>
              </a:spcAft>
              <a:buClr>
                <a:schemeClr val="lt1"/>
              </a:buClr>
              <a:buSzPts val="1000"/>
              <a:buFont typeface="Quattrocento Sans"/>
              <a:buNone/>
            </a:pPr>
            <a:r>
              <a:rPr lang="en-US" sz="1000">
                <a:solidFill>
                  <a:schemeClr val="lt1"/>
                </a:solidFill>
                <a:latin typeface="Quattrocento Sans"/>
                <a:ea typeface="Quattrocento Sans"/>
                <a:cs typeface="Quattrocento Sans"/>
                <a:sym typeface="Quattrocento Sans"/>
              </a:rPr>
              <a:t>Service </a:t>
            </a:r>
            <a:endParaRPr/>
          </a:p>
        </p:txBody>
      </p:sp>
      <p:sp>
        <p:nvSpPr>
          <p:cNvPr id="7753" name="Google Shape;7753;p66"/>
          <p:cNvSpPr/>
          <p:nvPr/>
        </p:nvSpPr>
        <p:spPr>
          <a:xfrm>
            <a:off x="1856248" y="3275041"/>
            <a:ext cx="798000" cy="614700"/>
          </a:xfrm>
          <a:prstGeom prst="rect">
            <a:avLst/>
          </a:prstGeom>
          <a:solidFill>
            <a:srgbClr val="00B05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000"/>
              <a:buFont typeface="Quattrocento Sans"/>
              <a:buNone/>
            </a:pPr>
            <a:r>
              <a:rPr lang="en-US" sz="1000">
                <a:solidFill>
                  <a:schemeClr val="lt1"/>
                </a:solidFill>
                <a:latin typeface="Quattrocento Sans"/>
                <a:ea typeface="Quattrocento Sans"/>
                <a:cs typeface="Quattrocento Sans"/>
                <a:sym typeface="Quattrocento Sans"/>
              </a:rPr>
              <a:t>Spark History Server</a:t>
            </a:r>
            <a:endParaRPr/>
          </a:p>
        </p:txBody>
      </p:sp>
      <p:cxnSp>
        <p:nvCxnSpPr>
          <p:cNvPr id="7754" name="Google Shape;7754;p66"/>
          <p:cNvCxnSpPr>
            <a:stCxn id="7735" idx="1"/>
            <a:endCxn id="7753" idx="3"/>
          </p:cNvCxnSpPr>
          <p:nvPr/>
        </p:nvCxnSpPr>
        <p:spPr>
          <a:xfrm rot="10800000">
            <a:off x="2654342" y="3582508"/>
            <a:ext cx="361800" cy="22200"/>
          </a:xfrm>
          <a:prstGeom prst="straightConnector1">
            <a:avLst/>
          </a:prstGeom>
          <a:noFill/>
          <a:ln cap="flat" cmpd="sng" w="9525">
            <a:solidFill>
              <a:schemeClr val="dk2"/>
            </a:solidFill>
            <a:prstDash val="solid"/>
            <a:round/>
            <a:headEnd len="sm" w="sm" type="none"/>
            <a:tailEnd len="lg" w="lg" type="triangle"/>
          </a:ln>
        </p:spPr>
      </p:cxnSp>
      <p:cxnSp>
        <p:nvCxnSpPr>
          <p:cNvPr id="7755" name="Google Shape;7755;p66"/>
          <p:cNvCxnSpPr>
            <a:stCxn id="7735" idx="2"/>
            <a:endCxn id="7752" idx="0"/>
          </p:cNvCxnSpPr>
          <p:nvPr/>
        </p:nvCxnSpPr>
        <p:spPr>
          <a:xfrm flipH="1">
            <a:off x="2352211" y="3913595"/>
            <a:ext cx="1178100" cy="545700"/>
          </a:xfrm>
          <a:prstGeom prst="straightConnector1">
            <a:avLst/>
          </a:prstGeom>
          <a:noFill/>
          <a:ln cap="flat" cmpd="sng" w="9525">
            <a:solidFill>
              <a:schemeClr val="dk2"/>
            </a:solidFill>
            <a:prstDash val="solid"/>
            <a:round/>
            <a:headEnd len="sm" w="sm" type="none"/>
            <a:tailEnd len="lg" w="lg" type="triangle"/>
          </a:ln>
        </p:spPr>
      </p:cxnSp>
      <p:cxnSp>
        <p:nvCxnSpPr>
          <p:cNvPr id="7756" name="Google Shape;7756;p66"/>
          <p:cNvCxnSpPr>
            <a:stCxn id="7735" idx="2"/>
            <a:endCxn id="7751" idx="0"/>
          </p:cNvCxnSpPr>
          <p:nvPr/>
        </p:nvCxnSpPr>
        <p:spPr>
          <a:xfrm>
            <a:off x="3530311" y="3913595"/>
            <a:ext cx="0" cy="545700"/>
          </a:xfrm>
          <a:prstGeom prst="straightConnector1">
            <a:avLst/>
          </a:prstGeom>
          <a:noFill/>
          <a:ln cap="flat" cmpd="sng" w="9525">
            <a:solidFill>
              <a:schemeClr val="dk2"/>
            </a:solidFill>
            <a:prstDash val="solid"/>
            <a:round/>
            <a:headEnd len="sm" w="sm" type="none"/>
            <a:tailEnd len="lg" w="lg" type="triangle"/>
          </a:ln>
        </p:spPr>
      </p:cxnSp>
      <p:cxnSp>
        <p:nvCxnSpPr>
          <p:cNvPr id="7757" name="Google Shape;7757;p66"/>
          <p:cNvCxnSpPr>
            <a:stCxn id="7735" idx="2"/>
            <a:endCxn id="7737" idx="0"/>
          </p:cNvCxnSpPr>
          <p:nvPr/>
        </p:nvCxnSpPr>
        <p:spPr>
          <a:xfrm>
            <a:off x="3530311" y="3913595"/>
            <a:ext cx="1190700" cy="545700"/>
          </a:xfrm>
          <a:prstGeom prst="straightConnector1">
            <a:avLst/>
          </a:prstGeom>
          <a:noFill/>
          <a:ln cap="flat" cmpd="sng" w="9525">
            <a:solidFill>
              <a:schemeClr val="dk2"/>
            </a:solidFill>
            <a:prstDash val="solid"/>
            <a:round/>
            <a:headEnd len="sm" w="sm" type="none"/>
            <a:tailEnd len="lg" w="lg" type="triangle"/>
          </a:ln>
        </p:spPr>
      </p:cxnSp>
      <p:sp>
        <p:nvSpPr>
          <p:cNvPr id="7758" name="Google Shape;7758;p66"/>
          <p:cNvSpPr/>
          <p:nvPr/>
        </p:nvSpPr>
        <p:spPr>
          <a:xfrm>
            <a:off x="5601094" y="4119719"/>
            <a:ext cx="1077076" cy="497978"/>
          </a:xfrm>
          <a:prstGeom prst="leftRightArrow">
            <a:avLst>
              <a:gd fmla="val 50000" name="adj1"/>
              <a:gd fmla="val 50000" name="adj2"/>
            </a:avLst>
          </a:prstGeom>
          <a:solidFill>
            <a:srgbClr val="75757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Quattrocento Sans"/>
              <a:buNone/>
            </a:pPr>
            <a:r>
              <a:t/>
            </a:r>
            <a:endParaRPr sz="1800">
              <a:solidFill>
                <a:schemeClr val="dk1"/>
              </a:solidFill>
              <a:latin typeface="Quattrocento Sans"/>
              <a:ea typeface="Quattrocento Sans"/>
              <a:cs typeface="Quattrocento Sans"/>
              <a:sym typeface="Quattrocento Sans"/>
            </a:endParaRPr>
          </a:p>
        </p:txBody>
      </p:sp>
      <p:sp>
        <p:nvSpPr>
          <p:cNvPr id="7759" name="Google Shape;7759;p66"/>
          <p:cNvSpPr/>
          <p:nvPr/>
        </p:nvSpPr>
        <p:spPr>
          <a:xfrm>
            <a:off x="1953113" y="5076781"/>
            <a:ext cx="798000" cy="359859"/>
          </a:xfrm>
          <a:prstGeom prst="rect">
            <a:avLst/>
          </a:prstGeom>
          <a:solidFill>
            <a:srgbClr val="969696"/>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000"/>
              <a:buFont typeface="Quattrocento Sans"/>
              <a:buNone/>
            </a:pPr>
            <a:r>
              <a:rPr lang="en-US" sz="1000">
                <a:solidFill>
                  <a:schemeClr val="lt1"/>
                </a:solidFill>
                <a:latin typeface="Quattrocento Sans"/>
                <a:ea typeface="Quattrocento Sans"/>
                <a:cs typeface="Quattrocento Sans"/>
                <a:sym typeface="Quattrocento Sans"/>
              </a:rPr>
              <a:t>Log Daemon</a:t>
            </a:r>
            <a:endParaRPr/>
          </a:p>
        </p:txBody>
      </p:sp>
      <p:sp>
        <p:nvSpPr>
          <p:cNvPr id="7760" name="Google Shape;7760;p66"/>
          <p:cNvSpPr/>
          <p:nvPr/>
        </p:nvSpPr>
        <p:spPr>
          <a:xfrm>
            <a:off x="4368123" y="3271966"/>
            <a:ext cx="798000" cy="412387"/>
          </a:xfrm>
          <a:prstGeom prst="rect">
            <a:avLst/>
          </a:prstGeom>
          <a:solidFill>
            <a:srgbClr val="969696"/>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000"/>
              <a:buFont typeface="Quattrocento Sans"/>
              <a:buNone/>
            </a:pPr>
            <a:r>
              <a:rPr lang="en-US" sz="1000">
                <a:solidFill>
                  <a:schemeClr val="lt1"/>
                </a:solidFill>
                <a:latin typeface="Quattrocento Sans"/>
                <a:ea typeface="Quattrocento Sans"/>
                <a:cs typeface="Quattrocento Sans"/>
                <a:sym typeface="Quattrocento Sans"/>
              </a:rPr>
              <a:t>Log Daemon</a:t>
            </a:r>
            <a:endParaRPr/>
          </a:p>
        </p:txBody>
      </p:sp>
      <p:pic>
        <p:nvPicPr>
          <p:cNvPr descr="User (computing)" id="7761" name="Google Shape;7761;p66"/>
          <p:cNvPicPr preferRelativeResize="0"/>
          <p:nvPr/>
        </p:nvPicPr>
        <p:blipFill rotWithShape="1">
          <a:blip r:embed="rId3">
            <a:alphaModFix/>
          </a:blip>
          <a:srcRect b="0" l="0" r="0" t="0"/>
          <a:stretch/>
        </p:blipFill>
        <p:spPr>
          <a:xfrm>
            <a:off x="3211454" y="1767506"/>
            <a:ext cx="637465" cy="637465"/>
          </a:xfrm>
          <a:prstGeom prst="rect">
            <a:avLst/>
          </a:prstGeom>
          <a:noFill/>
          <a:ln>
            <a:noFill/>
          </a:ln>
        </p:spPr>
      </p:pic>
      <p:pic>
        <p:nvPicPr>
          <p:cNvPr descr="https://www.onmsft.com/wp-content/uploads/2017/09/Azure-1050x437.png.pagespeed.ce.UEo5r3u7ZS.png" id="7762" name="Google Shape;7762;p66"/>
          <p:cNvPicPr preferRelativeResize="0"/>
          <p:nvPr/>
        </p:nvPicPr>
        <p:blipFill rotWithShape="1">
          <a:blip r:embed="rId4">
            <a:alphaModFix/>
          </a:blip>
          <a:srcRect b="0" l="0" r="0" t="0"/>
          <a:stretch/>
        </p:blipFill>
        <p:spPr>
          <a:xfrm>
            <a:off x="5665713" y="6106092"/>
            <a:ext cx="870567" cy="362373"/>
          </a:xfrm>
          <a:prstGeom prst="rect">
            <a:avLst/>
          </a:prstGeom>
          <a:noFill/>
          <a:ln>
            <a:noFill/>
          </a:ln>
        </p:spPr>
      </p:pic>
      <p:sp>
        <p:nvSpPr>
          <p:cNvPr id="7763" name="Google Shape;7763;p66"/>
          <p:cNvSpPr txBox="1"/>
          <p:nvPr/>
        </p:nvSpPr>
        <p:spPr>
          <a:xfrm>
            <a:off x="1061626" y="6268729"/>
            <a:ext cx="4463145" cy="166199"/>
          </a:xfrm>
          <a:prstGeom prst="rect">
            <a:avLst/>
          </a:prstGeom>
          <a:noFill/>
          <a:ln>
            <a:noFill/>
          </a:ln>
        </p:spPr>
        <p:txBody>
          <a:bodyPr anchorCtr="0" anchor="t" bIns="0" lIns="182875" spcFirstLastPara="1" rIns="182875" wrap="square" tIns="0">
            <a:noAutofit/>
          </a:bodyPr>
          <a:lstStyle/>
          <a:p>
            <a:pPr indent="0" lvl="0" marL="0" marR="0" rtl="0" algn="l">
              <a:lnSpc>
                <a:spcPct val="90000"/>
              </a:lnSpc>
              <a:spcBef>
                <a:spcPts val="0"/>
              </a:spcBef>
              <a:spcAft>
                <a:spcPts val="0"/>
              </a:spcAft>
              <a:buNone/>
            </a:pPr>
            <a:r>
              <a:rPr lang="en-US" sz="1200">
                <a:solidFill>
                  <a:schemeClr val="dk1"/>
                </a:solidFill>
                <a:latin typeface="Quattrocento Sans"/>
                <a:ea typeface="Quattrocento Sans"/>
                <a:cs typeface="Quattrocento Sans"/>
                <a:sym typeface="Quattrocento Sans"/>
              </a:rPr>
              <a:t>Resource in the Databricks’ account are not visible to users</a:t>
            </a:r>
            <a:endParaRPr/>
          </a:p>
        </p:txBody>
      </p:sp>
      <p:cxnSp>
        <p:nvCxnSpPr>
          <p:cNvPr id="7764" name="Google Shape;7764;p66"/>
          <p:cNvCxnSpPr/>
          <p:nvPr/>
        </p:nvCxnSpPr>
        <p:spPr>
          <a:xfrm rot="10800000">
            <a:off x="3304134" y="6042373"/>
            <a:ext cx="0" cy="209751"/>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8" name="Shape 7768"/>
        <p:cNvGrpSpPr/>
        <p:nvPr/>
      </p:nvGrpSpPr>
      <p:grpSpPr>
        <a:xfrm>
          <a:off x="0" y="0"/>
          <a:ext cx="0" cy="0"/>
          <a:chOff x="0" y="0"/>
          <a:chExt cx="0" cy="0"/>
        </a:xfrm>
      </p:grpSpPr>
      <p:sp>
        <p:nvSpPr>
          <p:cNvPr id="7769" name="Google Shape;7769;p67"/>
          <p:cNvSpPr/>
          <p:nvPr/>
        </p:nvSpPr>
        <p:spPr>
          <a:xfrm>
            <a:off x="600501" y="1135488"/>
            <a:ext cx="6337909" cy="5454665"/>
          </a:xfrm>
          <a:prstGeom prst="rect">
            <a:avLst/>
          </a:prstGeom>
          <a:solidFill>
            <a:srgbClr val="4EB0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200">
              <a:solidFill>
                <a:srgbClr val="3C3C3C"/>
              </a:solidFill>
              <a:latin typeface="Quattrocento Sans"/>
              <a:ea typeface="Quattrocento Sans"/>
              <a:cs typeface="Quattrocento Sans"/>
              <a:sym typeface="Quattrocento Sans"/>
            </a:endParaRPr>
          </a:p>
        </p:txBody>
      </p:sp>
      <p:sp>
        <p:nvSpPr>
          <p:cNvPr id="7770" name="Google Shape;7770;p67"/>
          <p:cNvSpPr/>
          <p:nvPr/>
        </p:nvSpPr>
        <p:spPr>
          <a:xfrm>
            <a:off x="7710067" y="1135488"/>
            <a:ext cx="4066400" cy="5436000"/>
          </a:xfrm>
          <a:prstGeom prst="rect">
            <a:avLst/>
          </a:prstGeom>
          <a:solidFill>
            <a:srgbClr val="4EB0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200">
              <a:solidFill>
                <a:srgbClr val="3C3C3C"/>
              </a:solidFill>
              <a:latin typeface="Quattrocento Sans"/>
              <a:ea typeface="Quattrocento Sans"/>
              <a:cs typeface="Quattrocento Sans"/>
              <a:sym typeface="Quattrocento Sans"/>
            </a:endParaRPr>
          </a:p>
        </p:txBody>
      </p:sp>
      <p:sp>
        <p:nvSpPr>
          <p:cNvPr id="7771" name="Google Shape;7771;p67"/>
          <p:cNvSpPr txBox="1"/>
          <p:nvPr>
            <p:ph type="title"/>
          </p:nvPr>
        </p:nvSpPr>
        <p:spPr>
          <a:xfrm>
            <a:off x="415533" y="267847"/>
            <a:ext cx="11360800" cy="763600"/>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CLUSTER MANAGER ARCHITECTURE</a:t>
            </a:r>
            <a:endParaRPr sz="2400" cap="none">
              <a:solidFill>
                <a:srgbClr val="0078D7"/>
              </a:solidFill>
              <a:latin typeface="Quattrocento Sans"/>
              <a:ea typeface="Quattrocento Sans"/>
              <a:cs typeface="Quattrocento Sans"/>
              <a:sym typeface="Quattrocento Sans"/>
            </a:endParaRPr>
          </a:p>
        </p:txBody>
      </p:sp>
      <p:sp>
        <p:nvSpPr>
          <p:cNvPr id="7772" name="Google Shape;7772;p67"/>
          <p:cNvSpPr/>
          <p:nvPr/>
        </p:nvSpPr>
        <p:spPr>
          <a:xfrm>
            <a:off x="3973667" y="1616967"/>
            <a:ext cx="2664800" cy="3972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005AA1"/>
                </a:solidFill>
                <a:latin typeface="Quattrocento Sans"/>
                <a:ea typeface="Quattrocento Sans"/>
                <a:cs typeface="Quattrocento Sans"/>
                <a:sym typeface="Quattrocento Sans"/>
              </a:rPr>
              <a:t>Jobs</a:t>
            </a:r>
            <a:endParaRPr/>
          </a:p>
        </p:txBody>
      </p:sp>
      <p:sp>
        <p:nvSpPr>
          <p:cNvPr id="7773" name="Google Shape;7773;p67"/>
          <p:cNvSpPr/>
          <p:nvPr/>
        </p:nvSpPr>
        <p:spPr>
          <a:xfrm>
            <a:off x="888467" y="1616967"/>
            <a:ext cx="2664800" cy="3972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005AA1"/>
                </a:solidFill>
                <a:latin typeface="Quattrocento Sans"/>
                <a:ea typeface="Quattrocento Sans"/>
                <a:cs typeface="Quattrocento Sans"/>
                <a:sym typeface="Quattrocento Sans"/>
              </a:rPr>
              <a:t>Webapp</a:t>
            </a:r>
            <a:endParaRPr/>
          </a:p>
        </p:txBody>
      </p:sp>
      <p:sp>
        <p:nvSpPr>
          <p:cNvPr id="7774" name="Google Shape;7774;p67"/>
          <p:cNvSpPr/>
          <p:nvPr/>
        </p:nvSpPr>
        <p:spPr>
          <a:xfrm>
            <a:off x="888467" y="2530967"/>
            <a:ext cx="5750000" cy="2646000"/>
          </a:xfrm>
          <a:prstGeom prst="rect">
            <a:avLst/>
          </a:prstGeom>
          <a:solidFill>
            <a:srgbClr val="4EB0FF"/>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chemeClr val="lt1"/>
                </a:solidFill>
                <a:latin typeface="Quattrocento Sans"/>
                <a:ea typeface="Quattrocento Sans"/>
                <a:cs typeface="Quattrocento Sans"/>
                <a:sym typeface="Quattrocento Sans"/>
              </a:rPr>
              <a:t>Cluster Manager</a:t>
            </a:r>
            <a:endParaRPr/>
          </a:p>
        </p:txBody>
      </p:sp>
      <p:grpSp>
        <p:nvGrpSpPr>
          <p:cNvPr id="7775" name="Google Shape;7775;p67"/>
          <p:cNvGrpSpPr/>
          <p:nvPr/>
        </p:nvGrpSpPr>
        <p:grpSpPr>
          <a:xfrm>
            <a:off x="7989367" y="3747388"/>
            <a:ext cx="3534000" cy="2318400"/>
            <a:chOff x="5992025" y="2625675"/>
            <a:chExt cx="2650500" cy="1738800"/>
          </a:xfrm>
        </p:grpSpPr>
        <p:sp>
          <p:nvSpPr>
            <p:cNvPr id="7776" name="Google Shape;7776;p67"/>
            <p:cNvSpPr/>
            <p:nvPr/>
          </p:nvSpPr>
          <p:spPr>
            <a:xfrm>
              <a:off x="5992025" y="2625675"/>
              <a:ext cx="2650500" cy="1738800"/>
            </a:xfrm>
            <a:prstGeom prst="rect">
              <a:avLst/>
            </a:prstGeom>
            <a:noFill/>
            <a:ln cap="flat" cmpd="sng" w="9525">
              <a:solidFill>
                <a:schemeClr val="lt1"/>
              </a:solidFill>
              <a:prstDash val="dash"/>
              <a:round/>
              <a:headEnd len="sm" w="sm" type="none"/>
              <a:tailEnd len="sm" w="sm" type="none"/>
            </a:ln>
          </p:spPr>
          <p:txBody>
            <a:bodyPr anchorCtr="0" anchor="t" bIns="121900" lIns="121900" spcFirstLastPara="1" rIns="121900" wrap="square" tIns="121900">
              <a:noAutofit/>
            </a:bodyPr>
            <a:lstStyle/>
            <a:p>
              <a:pPr indent="0" lvl="0" marL="0" marR="0" rtl="0" algn="l">
                <a:spcBef>
                  <a:spcPts val="0"/>
                </a:spcBef>
                <a:spcAft>
                  <a:spcPts val="0"/>
                </a:spcAft>
                <a:buNone/>
              </a:pPr>
              <a:r>
                <a:rPr lang="en-US" sz="1200">
                  <a:solidFill>
                    <a:srgbClr val="3C3C3C"/>
                  </a:solidFill>
                  <a:latin typeface="Quattrocento Sans"/>
                  <a:ea typeface="Quattrocento Sans"/>
                  <a:cs typeface="Quattrocento Sans"/>
                  <a:sym typeface="Quattrocento Sans"/>
                </a:rPr>
                <a:t>Cluster</a:t>
              </a:r>
              <a:endParaRPr/>
            </a:p>
          </p:txBody>
        </p:sp>
        <p:grpSp>
          <p:nvGrpSpPr>
            <p:cNvPr id="7777" name="Google Shape;7777;p67"/>
            <p:cNvGrpSpPr/>
            <p:nvPr/>
          </p:nvGrpSpPr>
          <p:grpSpPr>
            <a:xfrm>
              <a:off x="6215375" y="2783250"/>
              <a:ext cx="2341179" cy="1515408"/>
              <a:chOff x="6282451" y="2282945"/>
              <a:chExt cx="2528544" cy="1917268"/>
            </a:xfrm>
          </p:grpSpPr>
          <p:sp>
            <p:nvSpPr>
              <p:cNvPr id="7778" name="Google Shape;7778;p67"/>
              <p:cNvSpPr/>
              <p:nvPr/>
            </p:nvSpPr>
            <p:spPr>
              <a:xfrm>
                <a:off x="6282451" y="2582213"/>
                <a:ext cx="1227600" cy="1180836"/>
              </a:xfrm>
              <a:prstGeom prst="rect">
                <a:avLst/>
              </a:prstGeom>
              <a:solidFill>
                <a:schemeClr val="lt2"/>
              </a:solidFill>
              <a:ln cap="flat" cmpd="sng" w="9525">
                <a:solidFill>
                  <a:schemeClr val="lt1"/>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spcBef>
                    <a:spcPts val="0"/>
                  </a:spcBef>
                  <a:spcAft>
                    <a:spcPts val="0"/>
                  </a:spcAft>
                  <a:buNone/>
                </a:pPr>
                <a:r>
                  <a:rPr lang="en-US" sz="1200">
                    <a:solidFill>
                      <a:srgbClr val="3C3C3C"/>
                    </a:solidFill>
                    <a:latin typeface="Quattrocento Sans"/>
                    <a:ea typeface="Quattrocento Sans"/>
                    <a:cs typeface="Quattrocento Sans"/>
                    <a:sym typeface="Quattrocento Sans"/>
                  </a:rPr>
                  <a:t>Azure Compute</a:t>
                </a:r>
                <a:endParaRPr/>
              </a:p>
            </p:txBody>
          </p:sp>
          <p:sp>
            <p:nvSpPr>
              <p:cNvPr id="7779" name="Google Shape;7779;p67"/>
              <p:cNvSpPr/>
              <p:nvPr/>
            </p:nvSpPr>
            <p:spPr>
              <a:xfrm>
                <a:off x="6503077" y="2773409"/>
                <a:ext cx="846876" cy="672600"/>
              </a:xfrm>
              <a:prstGeom prst="rect">
                <a:avLst/>
              </a:prstGeom>
              <a:solidFill>
                <a:srgbClr val="D9D2E9"/>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200">
                    <a:solidFill>
                      <a:srgbClr val="3C3C3C"/>
                    </a:solidFill>
                    <a:latin typeface="Quattrocento Sans"/>
                    <a:ea typeface="Quattrocento Sans"/>
                    <a:cs typeface="Quattrocento Sans"/>
                    <a:sym typeface="Quattrocento Sans"/>
                  </a:rPr>
                  <a:t>Spark Driver</a:t>
                </a:r>
                <a:endParaRPr/>
              </a:p>
            </p:txBody>
          </p:sp>
          <p:grpSp>
            <p:nvGrpSpPr>
              <p:cNvPr id="7780" name="Google Shape;7780;p67"/>
              <p:cNvGrpSpPr/>
              <p:nvPr/>
            </p:nvGrpSpPr>
            <p:grpSpPr>
              <a:xfrm>
                <a:off x="7783908" y="2282945"/>
                <a:ext cx="1027087" cy="902945"/>
                <a:chOff x="5487289" y="2673089"/>
                <a:chExt cx="1161600" cy="1021200"/>
              </a:xfrm>
            </p:grpSpPr>
            <p:sp>
              <p:nvSpPr>
                <p:cNvPr id="7781" name="Google Shape;7781;p67"/>
                <p:cNvSpPr/>
                <p:nvPr/>
              </p:nvSpPr>
              <p:spPr>
                <a:xfrm>
                  <a:off x="5487289" y="2673089"/>
                  <a:ext cx="1161600" cy="1021200"/>
                </a:xfrm>
                <a:prstGeom prst="rect">
                  <a:avLst/>
                </a:prstGeom>
                <a:solidFill>
                  <a:schemeClr val="lt2"/>
                </a:solidFill>
                <a:ln cap="flat" cmpd="sng" w="9525">
                  <a:solidFill>
                    <a:schemeClr val="lt1"/>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spcBef>
                      <a:spcPts val="0"/>
                    </a:spcBef>
                    <a:spcAft>
                      <a:spcPts val="0"/>
                    </a:spcAft>
                    <a:buNone/>
                  </a:pPr>
                  <a:r>
                    <a:rPr lang="en-US" sz="1100">
                      <a:solidFill>
                        <a:srgbClr val="3C3C3C"/>
                      </a:solidFill>
                      <a:latin typeface="Quattrocento Sans"/>
                      <a:ea typeface="Quattrocento Sans"/>
                      <a:cs typeface="Quattrocento Sans"/>
                      <a:sym typeface="Quattrocento Sans"/>
                    </a:rPr>
                    <a:t>Azure Compute</a:t>
                  </a:r>
                  <a:endParaRPr/>
                </a:p>
              </p:txBody>
            </p:sp>
            <p:sp>
              <p:nvSpPr>
                <p:cNvPr id="7782" name="Google Shape;7782;p67"/>
                <p:cNvSpPr/>
                <p:nvPr/>
              </p:nvSpPr>
              <p:spPr>
                <a:xfrm>
                  <a:off x="5620192" y="2762637"/>
                  <a:ext cx="890400" cy="572700"/>
                </a:xfrm>
                <a:prstGeom prst="rect">
                  <a:avLst/>
                </a:prstGeom>
                <a:solidFill>
                  <a:srgbClr val="D9D2E9"/>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200">
                      <a:solidFill>
                        <a:srgbClr val="3C3C3C"/>
                      </a:solidFill>
                      <a:latin typeface="Quattrocento Sans"/>
                      <a:ea typeface="Quattrocento Sans"/>
                      <a:cs typeface="Quattrocento Sans"/>
                      <a:sym typeface="Quattrocento Sans"/>
                    </a:rPr>
                    <a:t>Spark Worker</a:t>
                  </a:r>
                  <a:endParaRPr/>
                </a:p>
              </p:txBody>
            </p:sp>
          </p:grpSp>
          <p:cxnSp>
            <p:nvCxnSpPr>
              <p:cNvPr id="7783" name="Google Shape;7783;p67"/>
              <p:cNvCxnSpPr>
                <a:stCxn id="7779" idx="3"/>
                <a:endCxn id="7782" idx="1"/>
              </p:cNvCxnSpPr>
              <p:nvPr/>
            </p:nvCxnSpPr>
            <p:spPr>
              <a:xfrm flipH="1" rot="10800000">
                <a:off x="7349953" y="2615309"/>
                <a:ext cx="551400" cy="494400"/>
              </a:xfrm>
              <a:prstGeom prst="straightConnector1">
                <a:avLst/>
              </a:prstGeom>
              <a:noFill/>
              <a:ln cap="flat" cmpd="sng" w="19050">
                <a:solidFill>
                  <a:srgbClr val="282828"/>
                </a:solidFill>
                <a:prstDash val="solid"/>
                <a:round/>
                <a:headEnd len="sm" w="sm" type="none"/>
                <a:tailEnd len="lg" w="lg" type="stealth"/>
              </a:ln>
            </p:spPr>
          </p:cxnSp>
          <p:grpSp>
            <p:nvGrpSpPr>
              <p:cNvPr id="7784" name="Google Shape;7784;p67"/>
              <p:cNvGrpSpPr/>
              <p:nvPr/>
            </p:nvGrpSpPr>
            <p:grpSpPr>
              <a:xfrm>
                <a:off x="7783908" y="3297268"/>
                <a:ext cx="1027087" cy="902945"/>
                <a:chOff x="5487289" y="2673074"/>
                <a:chExt cx="1161600" cy="1021200"/>
              </a:xfrm>
            </p:grpSpPr>
            <p:sp>
              <p:nvSpPr>
                <p:cNvPr id="7785" name="Google Shape;7785;p67"/>
                <p:cNvSpPr/>
                <p:nvPr/>
              </p:nvSpPr>
              <p:spPr>
                <a:xfrm>
                  <a:off x="5487289" y="2673074"/>
                  <a:ext cx="1161600" cy="1021200"/>
                </a:xfrm>
                <a:prstGeom prst="rect">
                  <a:avLst/>
                </a:prstGeom>
                <a:solidFill>
                  <a:schemeClr val="lt2"/>
                </a:solidFill>
                <a:ln cap="flat" cmpd="sng" w="9525">
                  <a:solidFill>
                    <a:schemeClr val="lt1"/>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spcBef>
                      <a:spcPts val="0"/>
                    </a:spcBef>
                    <a:spcAft>
                      <a:spcPts val="0"/>
                    </a:spcAft>
                    <a:buNone/>
                  </a:pPr>
                  <a:r>
                    <a:rPr lang="en-US" sz="1100">
                      <a:solidFill>
                        <a:srgbClr val="3C3C3C"/>
                      </a:solidFill>
                      <a:latin typeface="Quattrocento Sans"/>
                      <a:ea typeface="Quattrocento Sans"/>
                      <a:cs typeface="Quattrocento Sans"/>
                      <a:sym typeface="Quattrocento Sans"/>
                    </a:rPr>
                    <a:t>Azure Compute</a:t>
                  </a:r>
                  <a:endParaRPr/>
                </a:p>
              </p:txBody>
            </p:sp>
            <p:sp>
              <p:nvSpPr>
                <p:cNvPr id="7786" name="Google Shape;7786;p67"/>
                <p:cNvSpPr/>
                <p:nvPr/>
              </p:nvSpPr>
              <p:spPr>
                <a:xfrm>
                  <a:off x="5620192" y="2762623"/>
                  <a:ext cx="890400" cy="572700"/>
                </a:xfrm>
                <a:prstGeom prst="rect">
                  <a:avLst/>
                </a:prstGeom>
                <a:solidFill>
                  <a:srgbClr val="D9D2E9"/>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200">
                      <a:solidFill>
                        <a:srgbClr val="3C3C3C"/>
                      </a:solidFill>
                      <a:latin typeface="Quattrocento Sans"/>
                      <a:ea typeface="Quattrocento Sans"/>
                      <a:cs typeface="Quattrocento Sans"/>
                      <a:sym typeface="Quattrocento Sans"/>
                    </a:rPr>
                    <a:t>Spark Worker</a:t>
                  </a:r>
                  <a:endParaRPr/>
                </a:p>
              </p:txBody>
            </p:sp>
          </p:grpSp>
          <p:cxnSp>
            <p:nvCxnSpPr>
              <p:cNvPr id="7787" name="Google Shape;7787;p67"/>
              <p:cNvCxnSpPr>
                <a:stCxn id="7779" idx="3"/>
                <a:endCxn id="7786" idx="1"/>
              </p:cNvCxnSpPr>
              <p:nvPr/>
            </p:nvCxnSpPr>
            <p:spPr>
              <a:xfrm>
                <a:off x="7349953" y="3109709"/>
                <a:ext cx="551400" cy="519900"/>
              </a:xfrm>
              <a:prstGeom prst="straightConnector1">
                <a:avLst/>
              </a:prstGeom>
              <a:noFill/>
              <a:ln cap="flat" cmpd="sng" w="19050">
                <a:solidFill>
                  <a:srgbClr val="282828"/>
                </a:solidFill>
                <a:prstDash val="solid"/>
                <a:round/>
                <a:headEnd len="sm" w="sm" type="none"/>
                <a:tailEnd len="lg" w="lg" type="stealth"/>
              </a:ln>
            </p:spPr>
          </p:cxnSp>
        </p:grpSp>
      </p:grpSp>
      <p:sp>
        <p:nvSpPr>
          <p:cNvPr id="7788" name="Google Shape;7788;p67"/>
          <p:cNvSpPr/>
          <p:nvPr/>
        </p:nvSpPr>
        <p:spPr>
          <a:xfrm>
            <a:off x="888467" y="5415785"/>
            <a:ext cx="5750000" cy="1091433"/>
          </a:xfrm>
          <a:prstGeom prst="flowChartMagneticDisk">
            <a:avLst/>
          </a:prstGeom>
          <a:solidFill>
            <a:schemeClr val="lt2"/>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t/>
            </a:r>
            <a:endParaRPr sz="1200">
              <a:solidFill>
                <a:schemeClr val="dk1"/>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1200">
                <a:solidFill>
                  <a:srgbClr val="4EB0FF"/>
                </a:solidFill>
                <a:latin typeface="Quattrocento Sans"/>
                <a:ea typeface="Quattrocento Sans"/>
                <a:cs typeface="Quattrocento Sans"/>
                <a:sym typeface="Quattrocento Sans"/>
              </a:rPr>
              <a:t>Database</a:t>
            </a:r>
            <a:endParaRPr/>
          </a:p>
          <a:p>
            <a:pPr indent="0" lvl="0" marL="0" marR="0" rtl="0" algn="ctr">
              <a:spcBef>
                <a:spcPts val="0"/>
              </a:spcBef>
              <a:spcAft>
                <a:spcPts val="0"/>
              </a:spcAft>
              <a:buNone/>
            </a:pPr>
            <a:r>
              <a:rPr lang="en-US" sz="1200">
                <a:solidFill>
                  <a:srgbClr val="4EB0FF"/>
                </a:solidFill>
                <a:latin typeface="Quattrocento Sans"/>
                <a:ea typeface="Quattrocento Sans"/>
                <a:cs typeface="Quattrocento Sans"/>
                <a:sym typeface="Quattrocento Sans"/>
              </a:rPr>
              <a:t>Instances, Clusters, Libraries, Hive Metastore, …</a:t>
            </a:r>
            <a:endParaRPr/>
          </a:p>
          <a:p>
            <a:pPr indent="0" lvl="0" marL="0" marR="0" rtl="0" algn="l">
              <a:spcBef>
                <a:spcPts val="0"/>
              </a:spcBef>
              <a:spcAft>
                <a:spcPts val="0"/>
              </a:spcAft>
              <a:buNone/>
            </a:pPr>
            <a:r>
              <a:t/>
            </a:r>
            <a:endParaRPr sz="1200">
              <a:solidFill>
                <a:schemeClr val="dk1"/>
              </a:solidFill>
              <a:latin typeface="Quattrocento Sans"/>
              <a:ea typeface="Quattrocento Sans"/>
              <a:cs typeface="Quattrocento Sans"/>
              <a:sym typeface="Quattrocento Sans"/>
            </a:endParaRPr>
          </a:p>
        </p:txBody>
      </p:sp>
      <p:grpSp>
        <p:nvGrpSpPr>
          <p:cNvPr id="7789" name="Google Shape;7789;p67"/>
          <p:cNvGrpSpPr/>
          <p:nvPr/>
        </p:nvGrpSpPr>
        <p:grpSpPr>
          <a:xfrm>
            <a:off x="7976267" y="1282821"/>
            <a:ext cx="3534000" cy="2318400"/>
            <a:chOff x="5992025" y="2625675"/>
            <a:chExt cx="2650500" cy="1738800"/>
          </a:xfrm>
        </p:grpSpPr>
        <p:sp>
          <p:nvSpPr>
            <p:cNvPr id="7790" name="Google Shape;7790;p67"/>
            <p:cNvSpPr/>
            <p:nvPr/>
          </p:nvSpPr>
          <p:spPr>
            <a:xfrm>
              <a:off x="5992025" y="2625675"/>
              <a:ext cx="2650500" cy="1738800"/>
            </a:xfrm>
            <a:prstGeom prst="rect">
              <a:avLst/>
            </a:prstGeom>
            <a:noFill/>
            <a:ln cap="flat" cmpd="sng" w="9525">
              <a:solidFill>
                <a:schemeClr val="lt1"/>
              </a:solidFill>
              <a:prstDash val="dash"/>
              <a:round/>
              <a:headEnd len="sm" w="sm" type="none"/>
              <a:tailEnd len="sm" w="sm" type="none"/>
            </a:ln>
          </p:spPr>
          <p:txBody>
            <a:bodyPr anchorCtr="0" anchor="t" bIns="121900" lIns="121900" spcFirstLastPara="1" rIns="121900" wrap="square" tIns="121900">
              <a:noAutofit/>
            </a:bodyPr>
            <a:lstStyle/>
            <a:p>
              <a:pPr indent="0" lvl="0" marL="0" marR="0" rtl="0" algn="l">
                <a:spcBef>
                  <a:spcPts val="0"/>
                </a:spcBef>
                <a:spcAft>
                  <a:spcPts val="0"/>
                </a:spcAft>
                <a:buNone/>
              </a:pPr>
              <a:r>
                <a:rPr lang="en-US" sz="1200">
                  <a:solidFill>
                    <a:srgbClr val="3C3C3C"/>
                  </a:solidFill>
                  <a:latin typeface="Quattrocento Sans"/>
                  <a:ea typeface="Quattrocento Sans"/>
                  <a:cs typeface="Quattrocento Sans"/>
                  <a:sym typeface="Quattrocento Sans"/>
                </a:rPr>
                <a:t>Cluster</a:t>
              </a:r>
              <a:endParaRPr/>
            </a:p>
          </p:txBody>
        </p:sp>
        <p:grpSp>
          <p:nvGrpSpPr>
            <p:cNvPr id="7791" name="Google Shape;7791;p67"/>
            <p:cNvGrpSpPr/>
            <p:nvPr/>
          </p:nvGrpSpPr>
          <p:grpSpPr>
            <a:xfrm>
              <a:off x="6210810" y="2783250"/>
              <a:ext cx="2345745" cy="1515408"/>
              <a:chOff x="6277520" y="2282945"/>
              <a:chExt cx="2533475" cy="1917268"/>
            </a:xfrm>
          </p:grpSpPr>
          <p:sp>
            <p:nvSpPr>
              <p:cNvPr id="7792" name="Google Shape;7792;p67"/>
              <p:cNvSpPr/>
              <p:nvPr/>
            </p:nvSpPr>
            <p:spPr>
              <a:xfrm>
                <a:off x="6277520" y="2640608"/>
                <a:ext cx="1227600" cy="1158613"/>
              </a:xfrm>
              <a:prstGeom prst="rect">
                <a:avLst/>
              </a:prstGeom>
              <a:solidFill>
                <a:schemeClr val="lt2"/>
              </a:solidFill>
              <a:ln cap="flat" cmpd="sng" w="9525">
                <a:solidFill>
                  <a:schemeClr val="lt1"/>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spcBef>
                    <a:spcPts val="0"/>
                  </a:spcBef>
                  <a:spcAft>
                    <a:spcPts val="0"/>
                  </a:spcAft>
                  <a:buNone/>
                </a:pPr>
                <a:r>
                  <a:rPr lang="en-US" sz="1200">
                    <a:solidFill>
                      <a:srgbClr val="3C3C3C"/>
                    </a:solidFill>
                    <a:latin typeface="Quattrocento Sans"/>
                    <a:ea typeface="Quattrocento Sans"/>
                    <a:cs typeface="Quattrocento Sans"/>
                    <a:sym typeface="Quattrocento Sans"/>
                  </a:rPr>
                  <a:t>Azure Compute </a:t>
                </a:r>
                <a:endParaRPr/>
              </a:p>
            </p:txBody>
          </p:sp>
          <p:sp>
            <p:nvSpPr>
              <p:cNvPr id="7793" name="Google Shape;7793;p67"/>
              <p:cNvSpPr/>
              <p:nvPr/>
            </p:nvSpPr>
            <p:spPr>
              <a:xfrm>
                <a:off x="6513688" y="2822989"/>
                <a:ext cx="793480" cy="672600"/>
              </a:xfrm>
              <a:prstGeom prst="rect">
                <a:avLst/>
              </a:prstGeom>
              <a:solidFill>
                <a:srgbClr val="D9D2E9"/>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200">
                    <a:solidFill>
                      <a:srgbClr val="3C3C3C"/>
                    </a:solidFill>
                    <a:latin typeface="Quattrocento Sans"/>
                    <a:ea typeface="Quattrocento Sans"/>
                    <a:cs typeface="Quattrocento Sans"/>
                    <a:sym typeface="Quattrocento Sans"/>
                  </a:rPr>
                  <a:t>Spark Driver</a:t>
                </a:r>
                <a:endParaRPr/>
              </a:p>
            </p:txBody>
          </p:sp>
          <p:grpSp>
            <p:nvGrpSpPr>
              <p:cNvPr id="7794" name="Google Shape;7794;p67"/>
              <p:cNvGrpSpPr/>
              <p:nvPr/>
            </p:nvGrpSpPr>
            <p:grpSpPr>
              <a:xfrm>
                <a:off x="7783908" y="2282945"/>
                <a:ext cx="1027087" cy="902945"/>
                <a:chOff x="5487289" y="2673089"/>
                <a:chExt cx="1161600" cy="1021200"/>
              </a:xfrm>
            </p:grpSpPr>
            <p:sp>
              <p:nvSpPr>
                <p:cNvPr id="7795" name="Google Shape;7795;p67"/>
                <p:cNvSpPr/>
                <p:nvPr/>
              </p:nvSpPr>
              <p:spPr>
                <a:xfrm>
                  <a:off x="5487289" y="2673089"/>
                  <a:ext cx="1161600" cy="1021200"/>
                </a:xfrm>
                <a:prstGeom prst="rect">
                  <a:avLst/>
                </a:prstGeom>
                <a:solidFill>
                  <a:schemeClr val="lt2"/>
                </a:solidFill>
                <a:ln cap="flat" cmpd="sng" w="9525">
                  <a:solidFill>
                    <a:schemeClr val="lt1"/>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spcBef>
                      <a:spcPts val="0"/>
                    </a:spcBef>
                    <a:spcAft>
                      <a:spcPts val="0"/>
                    </a:spcAft>
                    <a:buNone/>
                  </a:pPr>
                  <a:r>
                    <a:rPr lang="en-US" sz="1100">
                      <a:solidFill>
                        <a:srgbClr val="3C3C3C"/>
                      </a:solidFill>
                      <a:latin typeface="Quattrocento Sans"/>
                      <a:ea typeface="Quattrocento Sans"/>
                      <a:cs typeface="Quattrocento Sans"/>
                      <a:sym typeface="Quattrocento Sans"/>
                    </a:rPr>
                    <a:t>Azure Compute</a:t>
                  </a:r>
                  <a:endParaRPr/>
                </a:p>
              </p:txBody>
            </p:sp>
            <p:sp>
              <p:nvSpPr>
                <p:cNvPr id="7796" name="Google Shape;7796;p67"/>
                <p:cNvSpPr/>
                <p:nvPr/>
              </p:nvSpPr>
              <p:spPr>
                <a:xfrm>
                  <a:off x="5620192" y="2762637"/>
                  <a:ext cx="890400" cy="572700"/>
                </a:xfrm>
                <a:prstGeom prst="rect">
                  <a:avLst/>
                </a:prstGeom>
                <a:solidFill>
                  <a:srgbClr val="D9D2E9"/>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200">
                      <a:solidFill>
                        <a:srgbClr val="3C3C3C"/>
                      </a:solidFill>
                      <a:latin typeface="Quattrocento Sans"/>
                      <a:ea typeface="Quattrocento Sans"/>
                      <a:cs typeface="Quattrocento Sans"/>
                      <a:sym typeface="Quattrocento Sans"/>
                    </a:rPr>
                    <a:t>Spark Worker</a:t>
                  </a:r>
                  <a:endParaRPr/>
                </a:p>
              </p:txBody>
            </p:sp>
          </p:grpSp>
          <p:cxnSp>
            <p:nvCxnSpPr>
              <p:cNvPr id="7797" name="Google Shape;7797;p67"/>
              <p:cNvCxnSpPr>
                <a:stCxn id="7793" idx="3"/>
                <a:endCxn id="7796" idx="1"/>
              </p:cNvCxnSpPr>
              <p:nvPr/>
            </p:nvCxnSpPr>
            <p:spPr>
              <a:xfrm flipH="1" rot="10800000">
                <a:off x="7307168" y="2615389"/>
                <a:ext cx="594300" cy="543900"/>
              </a:xfrm>
              <a:prstGeom prst="straightConnector1">
                <a:avLst/>
              </a:prstGeom>
              <a:noFill/>
              <a:ln cap="flat" cmpd="sng" w="19050">
                <a:solidFill>
                  <a:srgbClr val="282828"/>
                </a:solidFill>
                <a:prstDash val="solid"/>
                <a:round/>
                <a:headEnd len="sm" w="sm" type="none"/>
                <a:tailEnd len="lg" w="lg" type="stealth"/>
              </a:ln>
            </p:spPr>
          </p:cxnSp>
          <p:grpSp>
            <p:nvGrpSpPr>
              <p:cNvPr id="7798" name="Google Shape;7798;p67"/>
              <p:cNvGrpSpPr/>
              <p:nvPr/>
            </p:nvGrpSpPr>
            <p:grpSpPr>
              <a:xfrm>
                <a:off x="7783908" y="3297268"/>
                <a:ext cx="1027087" cy="902945"/>
                <a:chOff x="5487289" y="2673074"/>
                <a:chExt cx="1161600" cy="1021200"/>
              </a:xfrm>
            </p:grpSpPr>
            <p:sp>
              <p:nvSpPr>
                <p:cNvPr id="7799" name="Google Shape;7799;p67"/>
                <p:cNvSpPr/>
                <p:nvPr/>
              </p:nvSpPr>
              <p:spPr>
                <a:xfrm>
                  <a:off x="5487289" y="2673074"/>
                  <a:ext cx="1161600" cy="1021200"/>
                </a:xfrm>
                <a:prstGeom prst="rect">
                  <a:avLst/>
                </a:prstGeom>
                <a:solidFill>
                  <a:schemeClr val="lt2"/>
                </a:solidFill>
                <a:ln cap="flat" cmpd="sng" w="9525">
                  <a:solidFill>
                    <a:schemeClr val="lt1"/>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spcBef>
                      <a:spcPts val="0"/>
                    </a:spcBef>
                    <a:spcAft>
                      <a:spcPts val="0"/>
                    </a:spcAft>
                    <a:buNone/>
                  </a:pPr>
                  <a:r>
                    <a:rPr lang="en-US" sz="1100">
                      <a:solidFill>
                        <a:srgbClr val="3C3C3C"/>
                      </a:solidFill>
                      <a:latin typeface="Quattrocento Sans"/>
                      <a:ea typeface="Quattrocento Sans"/>
                      <a:cs typeface="Quattrocento Sans"/>
                      <a:sym typeface="Quattrocento Sans"/>
                    </a:rPr>
                    <a:t>Azure Compute</a:t>
                  </a:r>
                  <a:endParaRPr/>
                </a:p>
              </p:txBody>
            </p:sp>
            <p:sp>
              <p:nvSpPr>
                <p:cNvPr id="7800" name="Google Shape;7800;p67"/>
                <p:cNvSpPr/>
                <p:nvPr/>
              </p:nvSpPr>
              <p:spPr>
                <a:xfrm>
                  <a:off x="5620192" y="2762623"/>
                  <a:ext cx="890400" cy="572700"/>
                </a:xfrm>
                <a:prstGeom prst="rect">
                  <a:avLst/>
                </a:prstGeom>
                <a:solidFill>
                  <a:srgbClr val="D9D2E9"/>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200">
                      <a:solidFill>
                        <a:srgbClr val="3C3C3C"/>
                      </a:solidFill>
                      <a:latin typeface="Quattrocento Sans"/>
                      <a:ea typeface="Quattrocento Sans"/>
                      <a:cs typeface="Quattrocento Sans"/>
                      <a:sym typeface="Quattrocento Sans"/>
                    </a:rPr>
                    <a:t>Spark Worker</a:t>
                  </a:r>
                  <a:endParaRPr/>
                </a:p>
              </p:txBody>
            </p:sp>
          </p:grpSp>
          <p:cxnSp>
            <p:nvCxnSpPr>
              <p:cNvPr id="7801" name="Google Shape;7801;p67"/>
              <p:cNvCxnSpPr>
                <a:stCxn id="7793" idx="3"/>
                <a:endCxn id="7800" idx="1"/>
              </p:cNvCxnSpPr>
              <p:nvPr/>
            </p:nvCxnSpPr>
            <p:spPr>
              <a:xfrm>
                <a:off x="7307168" y="3159289"/>
                <a:ext cx="594300" cy="470400"/>
              </a:xfrm>
              <a:prstGeom prst="straightConnector1">
                <a:avLst/>
              </a:prstGeom>
              <a:noFill/>
              <a:ln cap="flat" cmpd="sng" w="19050">
                <a:solidFill>
                  <a:srgbClr val="282828"/>
                </a:solidFill>
                <a:prstDash val="solid"/>
                <a:round/>
                <a:headEnd len="sm" w="sm" type="none"/>
                <a:tailEnd len="lg" w="lg" type="stealth"/>
              </a:ln>
            </p:spPr>
          </p:cxnSp>
        </p:grpSp>
      </p:grpSp>
      <p:cxnSp>
        <p:nvCxnSpPr>
          <p:cNvPr id="7802" name="Google Shape;7802;p67"/>
          <p:cNvCxnSpPr>
            <a:stCxn id="7773" idx="2"/>
            <a:endCxn id="7774" idx="0"/>
          </p:cNvCxnSpPr>
          <p:nvPr/>
        </p:nvCxnSpPr>
        <p:spPr>
          <a:xfrm>
            <a:off x="2220867" y="2014167"/>
            <a:ext cx="1542600" cy="516900"/>
          </a:xfrm>
          <a:prstGeom prst="straightConnector1">
            <a:avLst/>
          </a:prstGeom>
          <a:noFill/>
          <a:ln cap="flat" cmpd="sng" w="28575">
            <a:solidFill>
              <a:srgbClr val="277EFF"/>
            </a:solidFill>
            <a:prstDash val="solid"/>
            <a:round/>
            <a:headEnd len="sm" w="sm" type="none"/>
            <a:tailEnd len="lg" w="lg" type="triangle"/>
          </a:ln>
        </p:spPr>
      </p:cxnSp>
      <p:cxnSp>
        <p:nvCxnSpPr>
          <p:cNvPr id="7803" name="Google Shape;7803;p67"/>
          <p:cNvCxnSpPr>
            <a:stCxn id="7772" idx="2"/>
            <a:endCxn id="7774" idx="0"/>
          </p:cNvCxnSpPr>
          <p:nvPr/>
        </p:nvCxnSpPr>
        <p:spPr>
          <a:xfrm flipH="1">
            <a:off x="3763467" y="2014167"/>
            <a:ext cx="1542600" cy="516900"/>
          </a:xfrm>
          <a:prstGeom prst="straightConnector1">
            <a:avLst/>
          </a:prstGeom>
          <a:noFill/>
          <a:ln cap="flat" cmpd="sng" w="28575">
            <a:solidFill>
              <a:srgbClr val="277EFF"/>
            </a:solidFill>
            <a:prstDash val="solid"/>
            <a:round/>
            <a:headEnd len="sm" w="sm" type="none"/>
            <a:tailEnd len="lg" w="lg" type="triangle"/>
          </a:ln>
        </p:spPr>
      </p:cxnSp>
      <p:sp>
        <p:nvSpPr>
          <p:cNvPr id="7804" name="Google Shape;7804;p67"/>
          <p:cNvSpPr/>
          <p:nvPr/>
        </p:nvSpPr>
        <p:spPr>
          <a:xfrm>
            <a:off x="4762933" y="3145824"/>
            <a:ext cx="1676000" cy="1304000"/>
          </a:xfrm>
          <a:prstGeom prst="rect">
            <a:avLst/>
          </a:prstGeom>
          <a:solidFill>
            <a:srgbClr val="00B0F0"/>
          </a:solidFill>
          <a:ln cap="flat" cmpd="sng" w="9525">
            <a:solidFill>
              <a:srgbClr val="89CAFE"/>
            </a:solidFill>
            <a:prstDash val="solid"/>
            <a:round/>
            <a:headEnd len="sm" w="sm" type="none"/>
            <a:tailEnd len="sm" w="sm" type="none"/>
          </a:ln>
        </p:spPr>
        <p:txBody>
          <a:bodyPr anchorCtr="0" anchor="ctr" bIns="60925" lIns="60925" spcFirstLastPara="1" rIns="60925" wrap="square" tIns="60925">
            <a:noAutofit/>
          </a:bodyPr>
          <a:lstStyle/>
          <a:p>
            <a:pPr indent="0" lvl="0" marL="0" marR="0" rtl="0" algn="ctr">
              <a:spcBef>
                <a:spcPts val="0"/>
              </a:spcBef>
              <a:spcAft>
                <a:spcPts val="0"/>
              </a:spcAft>
              <a:buNone/>
            </a:pPr>
            <a:r>
              <a:rPr lang="en-US" sz="1200">
                <a:solidFill>
                  <a:schemeClr val="lt1"/>
                </a:solidFill>
                <a:latin typeface="Quattrocento Sans"/>
                <a:ea typeface="Quattrocento Sans"/>
                <a:cs typeface="Quattrocento Sans"/>
                <a:sym typeface="Quattrocento Sans"/>
              </a:rPr>
              <a:t>Instance Manager</a:t>
            </a:r>
            <a:endParaRPr/>
          </a:p>
        </p:txBody>
      </p:sp>
      <p:sp>
        <p:nvSpPr>
          <p:cNvPr id="7805" name="Google Shape;7805;p67"/>
          <p:cNvSpPr/>
          <p:nvPr/>
        </p:nvSpPr>
        <p:spPr>
          <a:xfrm>
            <a:off x="2925467" y="3145824"/>
            <a:ext cx="1676000" cy="1304000"/>
          </a:xfrm>
          <a:prstGeom prst="rect">
            <a:avLst/>
          </a:prstGeom>
          <a:solidFill>
            <a:srgbClr val="00B0F0"/>
          </a:solidFill>
          <a:ln cap="flat" cmpd="sng" w="9525">
            <a:solidFill>
              <a:srgbClr val="89CAFE"/>
            </a:solidFill>
            <a:prstDash val="solid"/>
            <a:round/>
            <a:headEnd len="sm" w="sm" type="none"/>
            <a:tailEnd len="sm" w="sm" type="none"/>
          </a:ln>
        </p:spPr>
        <p:txBody>
          <a:bodyPr anchorCtr="0" anchor="ctr" bIns="60925" lIns="60925" spcFirstLastPara="1" rIns="60925" wrap="square" tIns="60925">
            <a:noAutofit/>
          </a:bodyPr>
          <a:lstStyle/>
          <a:p>
            <a:pPr indent="0" lvl="0" marL="0" marR="0" rtl="0" algn="ctr">
              <a:spcBef>
                <a:spcPts val="0"/>
              </a:spcBef>
              <a:spcAft>
                <a:spcPts val="0"/>
              </a:spcAft>
              <a:buNone/>
            </a:pPr>
            <a:r>
              <a:rPr lang="en-US" sz="1200">
                <a:solidFill>
                  <a:schemeClr val="lt1"/>
                </a:solidFill>
                <a:latin typeface="Quattrocento Sans"/>
                <a:ea typeface="Quattrocento Sans"/>
                <a:cs typeface="Quattrocento Sans"/>
                <a:sym typeface="Quattrocento Sans"/>
              </a:rPr>
              <a:t>Container Management</a:t>
            </a:r>
            <a:endParaRPr/>
          </a:p>
        </p:txBody>
      </p:sp>
      <p:sp>
        <p:nvSpPr>
          <p:cNvPr id="7806" name="Google Shape;7806;p67"/>
          <p:cNvSpPr/>
          <p:nvPr/>
        </p:nvSpPr>
        <p:spPr>
          <a:xfrm>
            <a:off x="1088000" y="3145824"/>
            <a:ext cx="1676000" cy="1304000"/>
          </a:xfrm>
          <a:prstGeom prst="rect">
            <a:avLst/>
          </a:prstGeom>
          <a:solidFill>
            <a:srgbClr val="00B0F0"/>
          </a:solidFill>
          <a:ln cap="flat" cmpd="sng" w="9525">
            <a:solidFill>
              <a:srgbClr val="89CAFE"/>
            </a:solidFill>
            <a:prstDash val="solid"/>
            <a:round/>
            <a:headEnd len="sm" w="sm" type="none"/>
            <a:tailEnd len="sm" w="sm" type="none"/>
          </a:ln>
        </p:spPr>
        <p:txBody>
          <a:bodyPr anchorCtr="0" anchor="ctr" bIns="60925" lIns="60925" spcFirstLastPara="1" rIns="60925" wrap="square" tIns="60925">
            <a:noAutofit/>
          </a:bodyPr>
          <a:lstStyle/>
          <a:p>
            <a:pPr indent="0" lvl="0" marL="0" marR="0" rtl="0" algn="ctr">
              <a:spcBef>
                <a:spcPts val="0"/>
              </a:spcBef>
              <a:spcAft>
                <a:spcPts val="0"/>
              </a:spcAft>
              <a:buNone/>
            </a:pPr>
            <a:r>
              <a:rPr lang="en-US" sz="1200">
                <a:solidFill>
                  <a:schemeClr val="lt1"/>
                </a:solidFill>
                <a:latin typeface="Quattrocento Sans"/>
                <a:ea typeface="Quattrocento Sans"/>
                <a:cs typeface="Quattrocento Sans"/>
                <a:sym typeface="Quattrocento Sans"/>
              </a:rPr>
              <a:t>Library Manager</a:t>
            </a:r>
            <a:endParaRPr/>
          </a:p>
        </p:txBody>
      </p:sp>
      <p:cxnSp>
        <p:nvCxnSpPr>
          <p:cNvPr id="7807" name="Google Shape;7807;p67"/>
          <p:cNvCxnSpPr>
            <a:stCxn id="7804" idx="3"/>
            <a:endCxn id="7792" idx="1"/>
          </p:cNvCxnSpPr>
          <p:nvPr/>
        </p:nvCxnSpPr>
        <p:spPr>
          <a:xfrm flipH="1" rot="10800000">
            <a:off x="6438933" y="2480224"/>
            <a:ext cx="1829100" cy="1317600"/>
          </a:xfrm>
          <a:prstGeom prst="straightConnector1">
            <a:avLst/>
          </a:prstGeom>
          <a:noFill/>
          <a:ln cap="flat" cmpd="sng" w="9525">
            <a:solidFill>
              <a:schemeClr val="dk2"/>
            </a:solidFill>
            <a:prstDash val="solid"/>
            <a:round/>
            <a:headEnd len="sm" w="sm" type="none"/>
            <a:tailEnd len="lg" w="lg" type="triangle"/>
          </a:ln>
        </p:spPr>
      </p:cxnSp>
      <p:cxnSp>
        <p:nvCxnSpPr>
          <p:cNvPr id="7808" name="Google Shape;7808;p67"/>
          <p:cNvCxnSpPr>
            <a:stCxn id="7804" idx="3"/>
            <a:endCxn id="7778" idx="1"/>
          </p:cNvCxnSpPr>
          <p:nvPr/>
        </p:nvCxnSpPr>
        <p:spPr>
          <a:xfrm>
            <a:off x="6438933" y="3797824"/>
            <a:ext cx="1848300" cy="1097400"/>
          </a:xfrm>
          <a:prstGeom prst="straightConnector1">
            <a:avLst/>
          </a:prstGeom>
          <a:noFill/>
          <a:ln cap="flat" cmpd="sng" w="9525">
            <a:solidFill>
              <a:schemeClr val="dk2"/>
            </a:solidFill>
            <a:prstDash val="solid"/>
            <a:round/>
            <a:headEnd len="sm" w="sm" type="none"/>
            <a:tailEnd len="lg" w="lg" type="triangle"/>
          </a:ln>
        </p:spPr>
      </p:cxnSp>
      <p:sp>
        <p:nvSpPr>
          <p:cNvPr id="7809" name="Google Shape;7809;p67"/>
          <p:cNvSpPr/>
          <p:nvPr/>
        </p:nvSpPr>
        <p:spPr>
          <a:xfrm>
            <a:off x="3855034" y="2383628"/>
            <a:ext cx="4712143" cy="2432291"/>
          </a:xfrm>
          <a:custGeom>
            <a:rect b="b" l="l" r="r" t="t"/>
            <a:pathLst>
              <a:path extrusionOk="0" h="88681" w="135345">
                <a:moveTo>
                  <a:pt x="0" y="75616"/>
                </a:moveTo>
                <a:cubicBezTo>
                  <a:pt x="2723" y="76733"/>
                  <a:pt x="558" y="81063"/>
                  <a:pt x="16342" y="82321"/>
                </a:cubicBezTo>
                <a:cubicBezTo>
                  <a:pt x="32125" y="83578"/>
                  <a:pt x="79893" y="95310"/>
                  <a:pt x="94699" y="83159"/>
                </a:cubicBezTo>
                <a:cubicBezTo>
                  <a:pt x="109504" y="71007"/>
                  <a:pt x="98400" y="23238"/>
                  <a:pt x="105175" y="9411"/>
                </a:cubicBezTo>
                <a:cubicBezTo>
                  <a:pt x="111949" y="-4416"/>
                  <a:pt x="130316" y="1728"/>
                  <a:pt x="135345" y="192"/>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7"/>
          <p:cNvSpPr/>
          <p:nvPr/>
        </p:nvSpPr>
        <p:spPr>
          <a:xfrm>
            <a:off x="3705367" y="4443055"/>
            <a:ext cx="4861810" cy="568004"/>
          </a:xfrm>
          <a:custGeom>
            <a:rect b="b" l="l" r="r" t="t"/>
            <a:pathLst>
              <a:path extrusionOk="0" h="17372" w="137440">
                <a:moveTo>
                  <a:pt x="0" y="0"/>
                </a:moveTo>
                <a:cubicBezTo>
                  <a:pt x="1327" y="1606"/>
                  <a:pt x="-2094" y="6774"/>
                  <a:pt x="7962" y="9638"/>
                </a:cubicBezTo>
                <a:cubicBezTo>
                  <a:pt x="18018" y="12501"/>
                  <a:pt x="38759" y="17948"/>
                  <a:pt x="60339" y="17180"/>
                </a:cubicBezTo>
                <a:cubicBezTo>
                  <a:pt x="81918" y="16411"/>
                  <a:pt x="124589" y="7053"/>
                  <a:pt x="137440" y="5028"/>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5" name="Shape 7815"/>
        <p:cNvGrpSpPr/>
        <p:nvPr/>
      </p:nvGrpSpPr>
      <p:grpSpPr>
        <a:xfrm>
          <a:off x="0" y="0"/>
          <a:ext cx="0" cy="0"/>
          <a:chOff x="0" y="0"/>
          <a:chExt cx="0" cy="0"/>
        </a:xfrm>
      </p:grpSpPr>
      <p:sp>
        <p:nvSpPr>
          <p:cNvPr id="7816" name="Google Shape;7816;p68"/>
          <p:cNvSpPr txBox="1"/>
          <p:nvPr>
            <p:ph type="title"/>
          </p:nvPr>
        </p:nvSpPr>
        <p:spPr>
          <a:xfrm>
            <a:off x="269240" y="2084173"/>
            <a:ext cx="11653523" cy="932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solidFill>
                  <a:schemeClr val="lt1"/>
                </a:solidFill>
              </a:rPr>
              <a:t>Secure Collaboration</a:t>
            </a:r>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1" name="Shape 7821"/>
        <p:cNvGrpSpPr/>
        <p:nvPr/>
      </p:nvGrpSpPr>
      <p:grpSpPr>
        <a:xfrm>
          <a:off x="0" y="0"/>
          <a:ext cx="0" cy="0"/>
          <a:chOff x="0" y="0"/>
          <a:chExt cx="0" cy="0"/>
        </a:xfrm>
      </p:grpSpPr>
      <p:sp>
        <p:nvSpPr>
          <p:cNvPr id="7822" name="Google Shape;7822;p69"/>
          <p:cNvSpPr/>
          <p:nvPr/>
        </p:nvSpPr>
        <p:spPr>
          <a:xfrm>
            <a:off x="634790" y="3920729"/>
            <a:ext cx="3509544" cy="1958638"/>
          </a:xfrm>
          <a:prstGeom prst="rect">
            <a:avLst/>
          </a:prstGeom>
          <a:noFill/>
          <a:ln cap="flat" cmpd="sng" w="952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823" name="Google Shape;7823;p69"/>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SECURE COLLABORATION</a:t>
            </a:r>
            <a:endParaRPr/>
          </a:p>
        </p:txBody>
      </p:sp>
      <p:sp>
        <p:nvSpPr>
          <p:cNvPr id="7824" name="Google Shape;7824;p69"/>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Azure Databricks enables </a:t>
            </a:r>
            <a:r>
              <a:rPr i="1" lang="en-US" sz="2000"/>
              <a:t>secure</a:t>
            </a:r>
            <a:r>
              <a:rPr lang="en-US" sz="2000"/>
              <a:t> collaboration between colleagues</a:t>
            </a:r>
            <a:endParaRPr/>
          </a:p>
        </p:txBody>
      </p:sp>
      <p:grpSp>
        <p:nvGrpSpPr>
          <p:cNvPr id="7825" name="Google Shape;7825;p69"/>
          <p:cNvGrpSpPr/>
          <p:nvPr/>
        </p:nvGrpSpPr>
        <p:grpSpPr>
          <a:xfrm>
            <a:off x="4621075" y="1413275"/>
            <a:ext cx="6941311" cy="5261811"/>
            <a:chOff x="2789304" y="1413275"/>
            <a:chExt cx="6941311" cy="5261811"/>
          </a:xfrm>
        </p:grpSpPr>
        <p:sp>
          <p:nvSpPr>
            <p:cNvPr id="7826" name="Google Shape;7826;p69"/>
            <p:cNvSpPr/>
            <p:nvPr/>
          </p:nvSpPr>
          <p:spPr>
            <a:xfrm>
              <a:off x="3485995" y="1728636"/>
              <a:ext cx="6062703" cy="4572000"/>
            </a:xfrm>
            <a:prstGeom prst="ellipse">
              <a:avLst/>
            </a:prstGeom>
            <a:noFill/>
            <a:ln cap="flat" cmpd="sng" w="9525">
              <a:solidFill>
                <a:srgbClr val="FF9933"/>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7827" name="Google Shape;7827;p69"/>
            <p:cNvGrpSpPr/>
            <p:nvPr/>
          </p:nvGrpSpPr>
          <p:grpSpPr>
            <a:xfrm>
              <a:off x="4628348" y="2671312"/>
              <a:ext cx="3770298" cy="2692143"/>
              <a:chOff x="4628348" y="2671312"/>
              <a:chExt cx="3770298" cy="2692143"/>
            </a:xfrm>
          </p:grpSpPr>
          <p:sp>
            <p:nvSpPr>
              <p:cNvPr id="7828" name="Google Shape;7828;p69"/>
              <p:cNvSpPr/>
              <p:nvPr/>
            </p:nvSpPr>
            <p:spPr>
              <a:xfrm>
                <a:off x="4628348" y="2671312"/>
                <a:ext cx="3770298" cy="2692143"/>
              </a:xfrm>
              <a:prstGeom prst="roundRect">
                <a:avLst>
                  <a:gd fmla="val 16667" name="adj"/>
                </a:avLst>
              </a:prstGeom>
              <a:solidFill>
                <a:srgbClr val="4EB0F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7829" name="Google Shape;7829;p69"/>
              <p:cNvGrpSpPr/>
              <p:nvPr/>
            </p:nvGrpSpPr>
            <p:grpSpPr>
              <a:xfrm>
                <a:off x="4670355" y="2796560"/>
                <a:ext cx="3686284" cy="2441647"/>
                <a:chOff x="4100189" y="2433993"/>
                <a:chExt cx="3686284" cy="2441647"/>
              </a:xfrm>
            </p:grpSpPr>
            <p:grpSp>
              <p:nvGrpSpPr>
                <p:cNvPr id="7830" name="Google Shape;7830;p69"/>
                <p:cNvGrpSpPr/>
                <p:nvPr/>
              </p:nvGrpSpPr>
              <p:grpSpPr>
                <a:xfrm>
                  <a:off x="5126145" y="2994125"/>
                  <a:ext cx="1662546" cy="1335541"/>
                  <a:chOff x="5015237" y="2994125"/>
                  <a:chExt cx="1662546" cy="1335541"/>
                </a:xfrm>
              </p:grpSpPr>
              <p:sp>
                <p:nvSpPr>
                  <p:cNvPr id="7831" name="Google Shape;7831;p69"/>
                  <p:cNvSpPr/>
                  <p:nvPr/>
                </p:nvSpPr>
                <p:spPr>
                  <a:xfrm>
                    <a:off x="5015237" y="2994125"/>
                    <a:ext cx="1662546" cy="1335541"/>
                  </a:xfrm>
                  <a:prstGeom prst="rect">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7832" name="Google Shape;7832;p69"/>
                  <p:cNvGrpSpPr/>
                  <p:nvPr/>
                </p:nvGrpSpPr>
                <p:grpSpPr>
                  <a:xfrm>
                    <a:off x="5244930" y="3161573"/>
                    <a:ext cx="1169214" cy="1026790"/>
                    <a:chOff x="5244930" y="3161573"/>
                    <a:chExt cx="1169214" cy="1026790"/>
                  </a:xfrm>
                </p:grpSpPr>
                <p:pic>
                  <p:nvPicPr>
                    <p:cNvPr id="7833" name="Google Shape;7833;p69"/>
                    <p:cNvPicPr preferRelativeResize="0"/>
                    <p:nvPr/>
                  </p:nvPicPr>
                  <p:blipFill rotWithShape="1">
                    <a:blip r:embed="rId3">
                      <a:alphaModFix/>
                    </a:blip>
                    <a:srcRect b="0" l="0" r="0" t="0"/>
                    <a:stretch/>
                  </p:blipFill>
                  <p:spPr>
                    <a:xfrm>
                      <a:off x="5873122" y="3173982"/>
                      <a:ext cx="541022" cy="457200"/>
                    </a:xfrm>
                    <a:prstGeom prst="rect">
                      <a:avLst/>
                    </a:prstGeom>
                    <a:noFill/>
                    <a:ln>
                      <a:noFill/>
                    </a:ln>
                  </p:spPr>
                </p:pic>
                <p:pic>
                  <p:nvPicPr>
                    <p:cNvPr id="7834" name="Google Shape;7834;p69"/>
                    <p:cNvPicPr preferRelativeResize="0"/>
                    <p:nvPr/>
                  </p:nvPicPr>
                  <p:blipFill rotWithShape="1">
                    <a:blip r:embed="rId4">
                      <a:alphaModFix/>
                    </a:blip>
                    <a:srcRect b="0" l="0" r="0" t="0"/>
                    <a:stretch/>
                  </p:blipFill>
                  <p:spPr>
                    <a:xfrm>
                      <a:off x="5252613" y="3731163"/>
                      <a:ext cx="538846" cy="457200"/>
                    </a:xfrm>
                    <a:prstGeom prst="rect">
                      <a:avLst/>
                    </a:prstGeom>
                    <a:noFill/>
                    <a:ln>
                      <a:noFill/>
                    </a:ln>
                  </p:spPr>
                </p:pic>
                <p:pic>
                  <p:nvPicPr>
                    <p:cNvPr id="7835" name="Google Shape;7835;p69"/>
                    <p:cNvPicPr preferRelativeResize="0"/>
                    <p:nvPr/>
                  </p:nvPicPr>
                  <p:blipFill rotWithShape="1">
                    <a:blip r:embed="rId5">
                      <a:alphaModFix/>
                    </a:blip>
                    <a:srcRect b="0" l="0" r="0" t="0"/>
                    <a:stretch/>
                  </p:blipFill>
                  <p:spPr>
                    <a:xfrm>
                      <a:off x="5890508" y="3723481"/>
                      <a:ext cx="515390" cy="457200"/>
                    </a:xfrm>
                    <a:prstGeom prst="rect">
                      <a:avLst/>
                    </a:prstGeom>
                    <a:noFill/>
                    <a:ln>
                      <a:noFill/>
                    </a:ln>
                  </p:spPr>
                </p:pic>
                <p:pic>
                  <p:nvPicPr>
                    <p:cNvPr id="7836" name="Google Shape;7836;p69"/>
                    <p:cNvPicPr preferRelativeResize="0"/>
                    <p:nvPr/>
                  </p:nvPicPr>
                  <p:blipFill rotWithShape="1">
                    <a:blip r:embed="rId6">
                      <a:alphaModFix/>
                    </a:blip>
                    <a:srcRect b="0" l="0" r="0" t="0"/>
                    <a:stretch/>
                  </p:blipFill>
                  <p:spPr>
                    <a:xfrm>
                      <a:off x="5244930" y="3161573"/>
                      <a:ext cx="541022" cy="457200"/>
                    </a:xfrm>
                    <a:prstGeom prst="rect">
                      <a:avLst/>
                    </a:prstGeom>
                    <a:noFill/>
                    <a:ln>
                      <a:noFill/>
                    </a:ln>
                  </p:spPr>
                </p:pic>
              </p:grpSp>
            </p:grpSp>
            <p:sp>
              <p:nvSpPr>
                <p:cNvPr id="7837" name="Google Shape;7837;p69"/>
                <p:cNvSpPr txBox="1"/>
                <p:nvPr/>
              </p:nvSpPr>
              <p:spPr>
                <a:xfrm>
                  <a:off x="4448884" y="2433993"/>
                  <a:ext cx="2988895" cy="5447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800">
                      <a:solidFill>
                        <a:schemeClr val="lt1"/>
                      </a:solidFill>
                      <a:latin typeface="Quattrocento Sans"/>
                      <a:ea typeface="Quattrocento Sans"/>
                      <a:cs typeface="Quattrocento Sans"/>
                      <a:sym typeface="Quattrocento Sans"/>
                    </a:rPr>
                    <a:t>Fine Grained Permissions</a:t>
                  </a:r>
                  <a:endParaRPr/>
                </a:p>
              </p:txBody>
            </p:sp>
            <p:sp>
              <p:nvSpPr>
                <p:cNvPr id="7838" name="Google Shape;7838;p69"/>
                <p:cNvSpPr txBox="1"/>
                <p:nvPr/>
              </p:nvSpPr>
              <p:spPr>
                <a:xfrm>
                  <a:off x="4100189" y="4330875"/>
                  <a:ext cx="3686284" cy="5447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800">
                      <a:solidFill>
                        <a:schemeClr val="lt1"/>
                      </a:solidFill>
                      <a:latin typeface="Quattrocento Sans"/>
                      <a:ea typeface="Quattrocento Sans"/>
                      <a:cs typeface="Quattrocento Sans"/>
                      <a:sym typeface="Quattrocento Sans"/>
                    </a:rPr>
                    <a:t>AAD-based User Authentication</a:t>
                  </a:r>
                  <a:endParaRPr/>
                </a:p>
              </p:txBody>
            </p:sp>
          </p:grpSp>
        </p:grpSp>
        <p:pic>
          <p:nvPicPr>
            <p:cNvPr id="7839" name="Google Shape;7839;p69"/>
            <p:cNvPicPr preferRelativeResize="0"/>
            <p:nvPr/>
          </p:nvPicPr>
          <p:blipFill rotWithShape="1">
            <a:blip r:embed="rId7">
              <a:alphaModFix/>
            </a:blip>
            <a:srcRect b="0" l="0" r="0" t="0"/>
            <a:stretch/>
          </p:blipFill>
          <p:spPr>
            <a:xfrm>
              <a:off x="8782592" y="3513276"/>
              <a:ext cx="948023" cy="1008215"/>
            </a:xfrm>
            <a:prstGeom prst="rect">
              <a:avLst/>
            </a:prstGeom>
            <a:noFill/>
            <a:ln>
              <a:noFill/>
            </a:ln>
          </p:spPr>
        </p:pic>
        <p:pic>
          <p:nvPicPr>
            <p:cNvPr id="7840" name="Google Shape;7840;p69"/>
            <p:cNvPicPr preferRelativeResize="0"/>
            <p:nvPr/>
          </p:nvPicPr>
          <p:blipFill rotWithShape="1">
            <a:blip r:embed="rId8">
              <a:alphaModFix/>
            </a:blip>
            <a:srcRect b="0" l="0" r="0" t="0"/>
            <a:stretch/>
          </p:blipFill>
          <p:spPr>
            <a:xfrm>
              <a:off x="6134861" y="1413275"/>
              <a:ext cx="757272" cy="899665"/>
            </a:xfrm>
            <a:prstGeom prst="rect">
              <a:avLst/>
            </a:prstGeom>
            <a:noFill/>
            <a:ln>
              <a:noFill/>
            </a:ln>
          </p:spPr>
        </p:pic>
        <p:pic>
          <p:nvPicPr>
            <p:cNvPr id="7841" name="Google Shape;7841;p69"/>
            <p:cNvPicPr preferRelativeResize="0"/>
            <p:nvPr/>
          </p:nvPicPr>
          <p:blipFill rotWithShape="1">
            <a:blip r:embed="rId8">
              <a:alphaModFix/>
            </a:blip>
            <a:srcRect b="0" l="0" r="0" t="0"/>
            <a:stretch/>
          </p:blipFill>
          <p:spPr>
            <a:xfrm>
              <a:off x="6134861" y="5775421"/>
              <a:ext cx="757272" cy="899665"/>
            </a:xfrm>
            <a:prstGeom prst="rect">
              <a:avLst/>
            </a:prstGeom>
            <a:solidFill>
              <a:srgbClr val="FF9999"/>
            </a:solidFill>
            <a:ln>
              <a:noFill/>
            </a:ln>
          </p:spPr>
        </p:pic>
        <p:grpSp>
          <p:nvGrpSpPr>
            <p:cNvPr id="7842" name="Google Shape;7842;p69"/>
            <p:cNvGrpSpPr/>
            <p:nvPr/>
          </p:nvGrpSpPr>
          <p:grpSpPr>
            <a:xfrm>
              <a:off x="2789304" y="3513276"/>
              <a:ext cx="1152663" cy="1008215"/>
              <a:chOff x="2789304" y="3531828"/>
              <a:chExt cx="1152663" cy="1008215"/>
            </a:xfrm>
          </p:grpSpPr>
          <p:pic>
            <p:nvPicPr>
              <p:cNvPr id="7843" name="Google Shape;7843;p69"/>
              <p:cNvPicPr preferRelativeResize="0"/>
              <p:nvPr/>
            </p:nvPicPr>
            <p:blipFill rotWithShape="1">
              <a:blip r:embed="rId9">
                <a:alphaModFix/>
              </a:blip>
              <a:srcRect b="0" l="0" r="0" t="0"/>
              <a:stretch/>
            </p:blipFill>
            <p:spPr>
              <a:xfrm>
                <a:off x="2861139" y="3531828"/>
                <a:ext cx="943861" cy="1008215"/>
              </a:xfrm>
              <a:prstGeom prst="rect">
                <a:avLst/>
              </a:prstGeom>
              <a:noFill/>
              <a:ln>
                <a:noFill/>
              </a:ln>
            </p:spPr>
          </p:pic>
          <p:sp>
            <p:nvSpPr>
              <p:cNvPr id="7844" name="Google Shape;7844;p69"/>
              <p:cNvSpPr/>
              <p:nvPr/>
            </p:nvSpPr>
            <p:spPr>
              <a:xfrm>
                <a:off x="2789304" y="3896158"/>
                <a:ext cx="284309" cy="214800"/>
              </a:xfrm>
              <a:prstGeom prst="rect">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845" name="Google Shape;7845;p69"/>
              <p:cNvSpPr/>
              <p:nvPr/>
            </p:nvSpPr>
            <p:spPr>
              <a:xfrm>
                <a:off x="3657658" y="3939280"/>
                <a:ext cx="284309" cy="214800"/>
              </a:xfrm>
              <a:prstGeom prst="rect">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7846" name="Google Shape;7846;p69"/>
            <p:cNvSpPr/>
            <p:nvPr/>
          </p:nvSpPr>
          <p:spPr>
            <a:xfrm rot="1886891">
              <a:off x="8298756" y="2135431"/>
              <a:ext cx="199779" cy="215153"/>
            </a:xfrm>
            <a:prstGeom prst="chevron">
              <a:avLst>
                <a:gd fmla="val 50000" name="adj"/>
              </a:avLst>
            </a:prstGeom>
            <a:solidFill>
              <a:srgbClr val="FF993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847" name="Google Shape;7847;p69"/>
            <p:cNvSpPr/>
            <p:nvPr/>
          </p:nvSpPr>
          <p:spPr>
            <a:xfrm rot="8546935">
              <a:off x="8475234" y="5587349"/>
              <a:ext cx="199779" cy="215153"/>
            </a:xfrm>
            <a:prstGeom prst="chevron">
              <a:avLst>
                <a:gd fmla="val 50000" name="adj"/>
              </a:avLst>
            </a:prstGeom>
            <a:solidFill>
              <a:srgbClr val="FF993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848" name="Google Shape;7848;p69"/>
            <p:cNvSpPr/>
            <p:nvPr/>
          </p:nvSpPr>
          <p:spPr>
            <a:xfrm rot="-8299934">
              <a:off x="4270787" y="5521077"/>
              <a:ext cx="199779" cy="215153"/>
            </a:xfrm>
            <a:prstGeom prst="chevron">
              <a:avLst>
                <a:gd fmla="val 50000" name="adj"/>
              </a:avLst>
            </a:prstGeom>
            <a:solidFill>
              <a:srgbClr val="FF993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849" name="Google Shape;7849;p69"/>
            <p:cNvSpPr/>
            <p:nvPr/>
          </p:nvSpPr>
          <p:spPr>
            <a:xfrm rot="-2118611">
              <a:off x="4384766" y="2216111"/>
              <a:ext cx="199779" cy="215153"/>
            </a:xfrm>
            <a:prstGeom prst="chevron">
              <a:avLst>
                <a:gd fmla="val 50000" name="adj"/>
              </a:avLst>
            </a:prstGeom>
            <a:solidFill>
              <a:srgbClr val="FF993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7850" name="Google Shape;7850;p69"/>
          <p:cNvSpPr/>
          <p:nvPr/>
        </p:nvSpPr>
        <p:spPr>
          <a:xfrm>
            <a:off x="520237" y="1980251"/>
            <a:ext cx="3552262" cy="3939540"/>
          </a:xfrm>
          <a:prstGeom prst="rect">
            <a:avLst/>
          </a:prstGeom>
          <a:noFill/>
          <a:ln>
            <a:noFill/>
          </a:ln>
        </p:spPr>
        <p:txBody>
          <a:bodyPr anchorCtr="0" anchor="ctr" bIns="45700" lIns="91425" spcFirstLastPara="1" rIns="91425" wrap="square" tIns="45700">
            <a:noAutofit/>
          </a:bodyPr>
          <a:lstStyle/>
          <a:p>
            <a:pPr indent="-177800" lvl="1" marL="177800" marR="0" rtl="0" algn="l">
              <a:lnSpc>
                <a:spcPct val="131250"/>
              </a:lnSpc>
              <a:spcBef>
                <a:spcPts val="0"/>
              </a:spcBef>
              <a:spcAft>
                <a:spcPts val="0"/>
              </a:spcAft>
              <a:buClr>
                <a:schemeClr val="accent1"/>
              </a:buClr>
              <a:buSzPts val="1600"/>
              <a:buFont typeface="Arial"/>
              <a:buChar char="•"/>
            </a:pPr>
            <a:r>
              <a:rPr b="0" i="0" lang="en-US" sz="1600" u="none" cap="none" strike="noStrike">
                <a:solidFill>
                  <a:srgbClr val="3C3C3C"/>
                </a:solidFill>
                <a:latin typeface="Quattrocento Sans"/>
                <a:ea typeface="Quattrocento Sans"/>
                <a:cs typeface="Quattrocento Sans"/>
                <a:sym typeface="Quattrocento Sans"/>
              </a:rPr>
              <a:t>With Azure Databricks colleagues can </a:t>
            </a:r>
            <a:r>
              <a:rPr b="0" i="1" lang="en-US" sz="1600" u="none" cap="none" strike="noStrike">
                <a:solidFill>
                  <a:srgbClr val="3C3C3C"/>
                </a:solidFill>
                <a:latin typeface="Quattrocento Sans"/>
                <a:ea typeface="Quattrocento Sans"/>
                <a:cs typeface="Quattrocento Sans"/>
                <a:sym typeface="Quattrocento Sans"/>
              </a:rPr>
              <a:t>securely share </a:t>
            </a:r>
            <a:r>
              <a:rPr b="0" i="0" lang="en-US" sz="1600" u="none" cap="none" strike="noStrike">
                <a:solidFill>
                  <a:srgbClr val="3C3C3C"/>
                </a:solidFill>
                <a:latin typeface="Quattrocento Sans"/>
                <a:ea typeface="Quattrocento Sans"/>
                <a:cs typeface="Quattrocento Sans"/>
                <a:sym typeface="Quattrocento Sans"/>
              </a:rPr>
              <a:t>key artifacts such as Clusters, Notebooks, Jobs and Workspaces</a:t>
            </a:r>
            <a:endParaRPr/>
          </a:p>
          <a:p>
            <a:pPr indent="-177800" lvl="1" marL="177800" marR="0" rtl="0" algn="l">
              <a:lnSpc>
                <a:spcPct val="131250"/>
              </a:lnSpc>
              <a:spcBef>
                <a:spcPts val="1176"/>
              </a:spcBef>
              <a:spcAft>
                <a:spcPts val="0"/>
              </a:spcAft>
              <a:buClr>
                <a:schemeClr val="accent1"/>
              </a:buClr>
              <a:buSzPts val="1600"/>
              <a:buFont typeface="Arial"/>
              <a:buChar char="•"/>
            </a:pPr>
            <a:r>
              <a:rPr b="0" i="0" lang="en-US" sz="1600" u="none" cap="none" strike="noStrike">
                <a:solidFill>
                  <a:srgbClr val="3C3C3C"/>
                </a:solidFill>
                <a:latin typeface="Quattrocento Sans"/>
                <a:ea typeface="Quattrocento Sans"/>
                <a:cs typeface="Quattrocento Sans"/>
                <a:sym typeface="Quattrocento Sans"/>
              </a:rPr>
              <a:t>Secure collaboration is enabled through a combination of:</a:t>
            </a:r>
            <a:endParaRPr/>
          </a:p>
          <a:p>
            <a:pPr indent="0" lvl="2" marL="187960" marR="0" rtl="0" algn="l">
              <a:lnSpc>
                <a:spcPct val="150000"/>
              </a:lnSpc>
              <a:spcBef>
                <a:spcPts val="1176"/>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Fi</a:t>
            </a:r>
            <a:r>
              <a:rPr b="1" i="0" lang="en-US" sz="1400" u="none" cap="none" strike="noStrike">
                <a:solidFill>
                  <a:srgbClr val="3A3A3A"/>
                </a:solidFill>
                <a:latin typeface="Quattrocento Sans"/>
                <a:ea typeface="Quattrocento Sans"/>
                <a:cs typeface="Quattrocento Sans"/>
                <a:sym typeface="Quattrocento Sans"/>
              </a:rPr>
              <a:t>ne grained permissions: </a:t>
            </a:r>
            <a:r>
              <a:rPr b="0" i="0" lang="en-US" sz="1400" u="none" cap="none" strike="noStrike">
                <a:solidFill>
                  <a:srgbClr val="3A3A3A"/>
                </a:solidFill>
                <a:latin typeface="Quattrocento Sans"/>
                <a:ea typeface="Quattrocento Sans"/>
                <a:cs typeface="Quattrocento Sans"/>
                <a:sym typeface="Quattrocento Sans"/>
              </a:rPr>
              <a:t>Defines who can do what on which artifacts (access control)</a:t>
            </a:r>
            <a:endParaRPr/>
          </a:p>
          <a:p>
            <a:pPr indent="0" lvl="2" marL="187960" marR="0" rtl="0" algn="l">
              <a:lnSpc>
                <a:spcPct val="150000"/>
              </a:lnSpc>
              <a:spcBef>
                <a:spcPts val="1176"/>
              </a:spcBef>
              <a:spcAft>
                <a:spcPts val="0"/>
              </a:spcAft>
              <a:buNone/>
            </a:pPr>
            <a:r>
              <a:t/>
            </a:r>
            <a:endParaRPr b="0" i="0" sz="1400" u="none" cap="none" strike="noStrike">
              <a:solidFill>
                <a:srgbClr val="3A3A3A"/>
              </a:solidFill>
              <a:latin typeface="Quattrocento Sans"/>
              <a:ea typeface="Quattrocento Sans"/>
              <a:cs typeface="Quattrocento Sans"/>
              <a:sym typeface="Quattrocento Sans"/>
            </a:endParaRPr>
          </a:p>
          <a:p>
            <a:pPr indent="0" lvl="2" marL="187960" marR="0" rtl="0" algn="l">
              <a:lnSpc>
                <a:spcPct val="131250"/>
              </a:lnSpc>
              <a:spcBef>
                <a:spcPts val="1176"/>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AAD-based authentication: Ensures that users are actually who they claim to be</a:t>
            </a:r>
            <a:r>
              <a:rPr b="0" i="0" lang="en-US" sz="1600" u="none" cap="none" strike="noStrike">
                <a:solidFill>
                  <a:srgbClr val="3A3A3A"/>
                </a:solidFill>
                <a:latin typeface="Quattrocento Sans"/>
                <a:ea typeface="Quattrocento Sans"/>
                <a:cs typeface="Quattrocento Sans"/>
                <a:sym typeface="Quattrocento Sans"/>
              </a:rPr>
              <a:t> </a:t>
            </a:r>
            <a:endParaRPr/>
          </a:p>
        </p:txBody>
      </p:sp>
      <p:sp>
        <p:nvSpPr>
          <p:cNvPr id="7851" name="Google Shape;7851;p69"/>
          <p:cNvSpPr/>
          <p:nvPr/>
        </p:nvSpPr>
        <p:spPr>
          <a:xfrm>
            <a:off x="2192363" y="4775099"/>
            <a:ext cx="500160" cy="461665"/>
          </a:xfrm>
          <a:prstGeom prst="mathPlus">
            <a:avLst>
              <a:gd fmla="val 23520" name="adj1"/>
            </a:avLst>
          </a:prstGeom>
          <a:solidFill>
            <a:srgbClr val="005AA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5" name="Shape 7355"/>
        <p:cNvGrpSpPr/>
        <p:nvPr/>
      </p:nvGrpSpPr>
      <p:grpSpPr>
        <a:xfrm>
          <a:off x="0" y="0"/>
          <a:ext cx="0" cy="0"/>
          <a:chOff x="0" y="0"/>
          <a:chExt cx="0" cy="0"/>
        </a:xfrm>
      </p:grpSpPr>
      <p:sp>
        <p:nvSpPr>
          <p:cNvPr id="7356" name="Google Shape;7356;p52"/>
          <p:cNvSpPr txBox="1"/>
          <p:nvPr>
            <p:ph type="title"/>
          </p:nvPr>
        </p:nvSpPr>
        <p:spPr>
          <a:xfrm>
            <a:off x="269240" y="354826"/>
            <a:ext cx="11655840" cy="899665"/>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4000"/>
              <a:buFont typeface="Quattrocento Sans"/>
              <a:buNone/>
            </a:pPr>
            <a:r>
              <a:rPr lang="en-US"/>
              <a:t>TOC</a:t>
            </a:r>
            <a:endParaRPr/>
          </a:p>
        </p:txBody>
      </p:sp>
      <p:sp>
        <p:nvSpPr>
          <p:cNvPr id="7357" name="Google Shape;7357;p52"/>
          <p:cNvSpPr txBox="1"/>
          <p:nvPr>
            <p:ph idx="4294967295" type="body"/>
          </p:nvPr>
        </p:nvSpPr>
        <p:spPr>
          <a:xfrm>
            <a:off x="0" y="1189038"/>
            <a:ext cx="10890250" cy="5392245"/>
          </a:xfrm>
          <a:prstGeom prst="rect">
            <a:avLst/>
          </a:prstGeom>
          <a:noFill/>
          <a:ln>
            <a:noFill/>
          </a:ln>
        </p:spPr>
        <p:txBody>
          <a:bodyPr anchorCtr="0" anchor="t" bIns="91425" lIns="146300" spcFirstLastPara="1" rIns="146300" wrap="square" tIns="91425">
            <a:noAutofit/>
          </a:bodyPr>
          <a:lstStyle/>
          <a:p>
            <a:pPr indent="-548639" lvl="0" marL="1005839" rtl="0" algn="l">
              <a:lnSpc>
                <a:spcPct val="90000"/>
              </a:lnSpc>
              <a:spcBef>
                <a:spcPts val="0"/>
              </a:spcBef>
              <a:spcAft>
                <a:spcPts val="0"/>
              </a:spcAft>
              <a:buClr>
                <a:schemeClr val="lt1"/>
              </a:buClr>
              <a:buSzPts val="2160"/>
              <a:buFont typeface="Arial"/>
              <a:buChar char="•"/>
            </a:pPr>
            <a:r>
              <a:rPr lang="en-US" sz="2400">
                <a:solidFill>
                  <a:schemeClr val="lt1"/>
                </a:solidFill>
                <a:latin typeface="Quattrocento Sans"/>
                <a:ea typeface="Quattrocento Sans"/>
                <a:cs typeface="Quattrocento Sans"/>
                <a:sym typeface="Quattrocento Sans"/>
              </a:rPr>
              <a:t>Spark Overview</a:t>
            </a:r>
            <a:endParaRPr/>
          </a:p>
          <a:p>
            <a:pPr indent="-548639" lvl="0" marL="1005839" rtl="0" algn="l">
              <a:lnSpc>
                <a:spcPct val="90000"/>
              </a:lnSpc>
              <a:spcBef>
                <a:spcPts val="900"/>
              </a:spcBef>
              <a:spcAft>
                <a:spcPts val="0"/>
              </a:spcAft>
              <a:buClr>
                <a:schemeClr val="lt1"/>
              </a:buClr>
              <a:buSzPts val="2160"/>
              <a:buFont typeface="Arial"/>
              <a:buChar char="•"/>
            </a:pPr>
            <a:r>
              <a:rPr lang="en-US" sz="2400">
                <a:solidFill>
                  <a:schemeClr val="lt1"/>
                </a:solidFill>
                <a:latin typeface="Quattrocento Sans"/>
                <a:ea typeface="Quattrocento Sans"/>
                <a:cs typeface="Quattrocento Sans"/>
                <a:sym typeface="Quattrocento Sans"/>
              </a:rPr>
              <a:t>Azure Databricks </a:t>
            </a:r>
            <a:endParaRPr sz="2400">
              <a:solidFill>
                <a:schemeClr val="lt1"/>
              </a:solidFill>
            </a:endParaRPr>
          </a:p>
          <a:p>
            <a:pPr indent="-457200" lvl="3" marL="1463040" rtl="0" algn="l">
              <a:lnSpc>
                <a:spcPct val="90000"/>
              </a:lnSpc>
              <a:spcBef>
                <a:spcPts val="900"/>
              </a:spcBef>
              <a:spcAft>
                <a:spcPts val="0"/>
              </a:spcAft>
              <a:buClr>
                <a:schemeClr val="lt1"/>
              </a:buClr>
              <a:buSzPts val="1620"/>
              <a:buFont typeface="Noto Sans Symbols"/>
              <a:buChar char="▪"/>
            </a:pPr>
            <a:r>
              <a:rPr lang="en-US" sz="1800">
                <a:solidFill>
                  <a:schemeClr val="lt1"/>
                </a:solidFill>
                <a:latin typeface="Quattrocento Sans"/>
                <a:ea typeface="Quattrocento Sans"/>
                <a:cs typeface="Quattrocento Sans"/>
                <a:sym typeface="Quattrocento Sans"/>
              </a:rPr>
              <a:t>Overview of the offering</a:t>
            </a:r>
            <a:endParaRPr/>
          </a:p>
          <a:p>
            <a:pPr indent="-457200" lvl="3" marL="1463040" rtl="0" algn="l">
              <a:lnSpc>
                <a:spcPct val="90000"/>
              </a:lnSpc>
              <a:spcBef>
                <a:spcPts val="900"/>
              </a:spcBef>
              <a:spcAft>
                <a:spcPts val="0"/>
              </a:spcAft>
              <a:buClr>
                <a:schemeClr val="lt1"/>
              </a:buClr>
              <a:buSzPts val="1620"/>
              <a:buFont typeface="Noto Sans Symbols"/>
              <a:buChar char="▪"/>
            </a:pPr>
            <a:r>
              <a:rPr lang="en-US" sz="1800">
                <a:solidFill>
                  <a:schemeClr val="lt1"/>
                </a:solidFill>
                <a:latin typeface="Quattrocento Sans"/>
                <a:ea typeface="Quattrocento Sans"/>
                <a:cs typeface="Quattrocento Sans"/>
                <a:sym typeface="Quattrocento Sans"/>
              </a:rPr>
              <a:t>Core Concepts</a:t>
            </a:r>
            <a:endParaRPr/>
          </a:p>
          <a:p>
            <a:pPr indent="-548639" lvl="0" marL="1005839" rtl="0" algn="l">
              <a:lnSpc>
                <a:spcPct val="90000"/>
              </a:lnSpc>
              <a:spcBef>
                <a:spcPts val="900"/>
              </a:spcBef>
              <a:spcAft>
                <a:spcPts val="0"/>
              </a:spcAft>
              <a:buClr>
                <a:schemeClr val="lt1"/>
              </a:buClr>
              <a:buSzPts val="2160"/>
              <a:buFont typeface="Arial"/>
              <a:buChar char="•"/>
            </a:pPr>
            <a:r>
              <a:rPr lang="en-US" sz="2400">
                <a:solidFill>
                  <a:schemeClr val="lt1"/>
                </a:solidFill>
                <a:latin typeface="Quattrocento Sans"/>
                <a:ea typeface="Quattrocento Sans"/>
                <a:cs typeface="Quattrocento Sans"/>
                <a:sym typeface="Quattrocento Sans"/>
              </a:rPr>
              <a:t>Secure Collaboration</a:t>
            </a:r>
            <a:endParaRPr/>
          </a:p>
          <a:p>
            <a:pPr indent="-457200" lvl="3" marL="1463040" rtl="0" algn="l">
              <a:lnSpc>
                <a:spcPct val="90000"/>
              </a:lnSpc>
              <a:spcBef>
                <a:spcPts val="900"/>
              </a:spcBef>
              <a:spcAft>
                <a:spcPts val="0"/>
              </a:spcAft>
              <a:buClr>
                <a:schemeClr val="lt1"/>
              </a:buClr>
              <a:buSzPts val="1620"/>
              <a:buFont typeface="Noto Sans Symbols"/>
              <a:buChar char="▪"/>
            </a:pPr>
            <a:r>
              <a:rPr lang="en-US" sz="1800">
                <a:solidFill>
                  <a:schemeClr val="lt1"/>
                </a:solidFill>
                <a:latin typeface="Quattrocento Sans"/>
                <a:ea typeface="Quattrocento Sans"/>
                <a:cs typeface="Quattrocento Sans"/>
                <a:sym typeface="Quattrocento Sans"/>
              </a:rPr>
              <a:t>Azure Active Directory Integration</a:t>
            </a:r>
            <a:endParaRPr/>
          </a:p>
          <a:p>
            <a:pPr indent="-457200" lvl="3" marL="1463040" rtl="0" algn="l">
              <a:lnSpc>
                <a:spcPct val="90000"/>
              </a:lnSpc>
              <a:spcBef>
                <a:spcPts val="900"/>
              </a:spcBef>
              <a:spcAft>
                <a:spcPts val="0"/>
              </a:spcAft>
              <a:buClr>
                <a:schemeClr val="lt1"/>
              </a:buClr>
              <a:buSzPts val="1620"/>
              <a:buFont typeface="Noto Sans Symbols"/>
              <a:buChar char="▪"/>
            </a:pPr>
            <a:r>
              <a:rPr lang="en-US" sz="1800">
                <a:solidFill>
                  <a:schemeClr val="lt1"/>
                </a:solidFill>
                <a:latin typeface="Quattrocento Sans"/>
                <a:ea typeface="Quattrocento Sans"/>
                <a:cs typeface="Quattrocento Sans"/>
                <a:sym typeface="Quattrocento Sans"/>
              </a:rPr>
              <a:t>Fine Grained Permission and Access Control</a:t>
            </a:r>
            <a:endParaRPr/>
          </a:p>
          <a:p>
            <a:pPr indent="-548639" lvl="0" marL="1005839" rtl="0" algn="l">
              <a:lnSpc>
                <a:spcPct val="90000"/>
              </a:lnSpc>
              <a:spcBef>
                <a:spcPts val="900"/>
              </a:spcBef>
              <a:spcAft>
                <a:spcPts val="0"/>
              </a:spcAft>
              <a:buClr>
                <a:schemeClr val="lt1"/>
              </a:buClr>
              <a:buSzPts val="2160"/>
              <a:buChar char="•"/>
            </a:pPr>
            <a:r>
              <a:rPr lang="en-US" sz="2400">
                <a:solidFill>
                  <a:schemeClr val="lt1"/>
                </a:solidFill>
                <a:latin typeface="Quattrocento Sans"/>
                <a:ea typeface="Quattrocento Sans"/>
                <a:cs typeface="Quattrocento Sans"/>
                <a:sym typeface="Quattrocento Sans"/>
              </a:rPr>
              <a:t>Core Artifacts</a:t>
            </a:r>
            <a:endParaRPr/>
          </a:p>
          <a:p>
            <a:pPr indent="-457200" lvl="3" marL="1463040" rtl="0" algn="l">
              <a:lnSpc>
                <a:spcPct val="90000"/>
              </a:lnSpc>
              <a:spcBef>
                <a:spcPts val="900"/>
              </a:spcBef>
              <a:spcAft>
                <a:spcPts val="0"/>
              </a:spcAft>
              <a:buClr>
                <a:schemeClr val="lt1"/>
              </a:buClr>
              <a:buSzPts val="1620"/>
              <a:buFont typeface="Noto Sans Symbols"/>
              <a:buChar char="▪"/>
            </a:pPr>
            <a:r>
              <a:rPr lang="en-US" sz="1800">
                <a:solidFill>
                  <a:schemeClr val="lt1"/>
                </a:solidFill>
                <a:latin typeface="Quattrocento Sans"/>
                <a:ea typeface="Quattrocento Sans"/>
                <a:cs typeface="Quattrocento Sans"/>
                <a:sym typeface="Quattrocento Sans"/>
              </a:rPr>
              <a:t>Clusters, Jobs, Notebooks, Libraries, Workspaces, Folders</a:t>
            </a:r>
            <a:endParaRPr/>
          </a:p>
          <a:p>
            <a:pPr indent="-548639" lvl="0" marL="1005839" rtl="0" algn="l">
              <a:lnSpc>
                <a:spcPct val="90000"/>
              </a:lnSpc>
              <a:spcBef>
                <a:spcPts val="900"/>
              </a:spcBef>
              <a:spcAft>
                <a:spcPts val="0"/>
              </a:spcAft>
              <a:buClr>
                <a:schemeClr val="lt1"/>
              </a:buClr>
              <a:buSzPts val="2160"/>
              <a:buChar char="•"/>
            </a:pPr>
            <a:r>
              <a:rPr lang="en-US" sz="2400">
                <a:solidFill>
                  <a:schemeClr val="lt1"/>
                </a:solidFill>
                <a:latin typeface="Quattrocento Sans"/>
                <a:ea typeface="Quattrocento Sans"/>
                <a:cs typeface="Quattrocento Sans"/>
                <a:sym typeface="Quattrocento Sans"/>
              </a:rPr>
              <a:t>Spark Application Workloads</a:t>
            </a:r>
            <a:endParaRPr/>
          </a:p>
          <a:p>
            <a:pPr indent="-457200" lvl="3" marL="1463040" rtl="0" algn="l">
              <a:lnSpc>
                <a:spcPct val="90000"/>
              </a:lnSpc>
              <a:spcBef>
                <a:spcPts val="900"/>
              </a:spcBef>
              <a:spcAft>
                <a:spcPts val="0"/>
              </a:spcAft>
              <a:buClr>
                <a:schemeClr val="lt1"/>
              </a:buClr>
              <a:buSzPts val="1620"/>
              <a:buFont typeface="Noto Sans Symbols"/>
              <a:buChar char="▪"/>
            </a:pPr>
            <a:r>
              <a:rPr lang="en-US" sz="1800">
                <a:solidFill>
                  <a:schemeClr val="lt1"/>
                </a:solidFill>
                <a:latin typeface="Quattrocento Sans"/>
                <a:ea typeface="Quattrocento Sans"/>
                <a:cs typeface="Quattrocento Sans"/>
                <a:sym typeface="Quattrocento Sans"/>
              </a:rPr>
              <a:t>Data Analytics, Stream Analytics, Machine Learning, Graph Processing</a:t>
            </a:r>
            <a:endParaRPr/>
          </a:p>
          <a:p>
            <a:pPr indent="-548639" lvl="0" marL="1005839" rtl="0" algn="l">
              <a:lnSpc>
                <a:spcPct val="90000"/>
              </a:lnSpc>
              <a:spcBef>
                <a:spcPts val="900"/>
              </a:spcBef>
              <a:spcAft>
                <a:spcPts val="0"/>
              </a:spcAft>
              <a:buClr>
                <a:schemeClr val="lt1"/>
              </a:buClr>
              <a:buSzPts val="2160"/>
              <a:buChar char="•"/>
            </a:pPr>
            <a:r>
              <a:rPr lang="en-US" sz="2400">
                <a:solidFill>
                  <a:schemeClr val="lt1"/>
                </a:solidFill>
                <a:latin typeface="Quattrocento Sans"/>
                <a:ea typeface="Quattrocento Sans"/>
                <a:cs typeface="Quattrocento Sans"/>
                <a:sym typeface="Quattrocento Sans"/>
              </a:rPr>
              <a:t>Performance</a:t>
            </a:r>
            <a:endParaRPr/>
          </a:p>
          <a:p>
            <a:pPr indent="-548639" lvl="0" marL="1005839" rtl="0" algn="l">
              <a:lnSpc>
                <a:spcPct val="90000"/>
              </a:lnSpc>
              <a:spcBef>
                <a:spcPts val="900"/>
              </a:spcBef>
              <a:spcAft>
                <a:spcPts val="0"/>
              </a:spcAft>
              <a:buClr>
                <a:schemeClr val="lt1"/>
              </a:buClr>
              <a:buSzPts val="2160"/>
              <a:buChar char="•"/>
            </a:pPr>
            <a:r>
              <a:rPr lang="en-US" sz="2400">
                <a:solidFill>
                  <a:schemeClr val="lt1"/>
                </a:solidFill>
                <a:latin typeface="Quattrocento Sans"/>
                <a:ea typeface="Quattrocento Sans"/>
                <a:cs typeface="Quattrocento Sans"/>
                <a:sym typeface="Quattrocento Sans"/>
              </a:rPr>
              <a:t>CLI and Rest APIs</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6" name="Shape 7856"/>
        <p:cNvGrpSpPr/>
        <p:nvPr/>
      </p:nvGrpSpPr>
      <p:grpSpPr>
        <a:xfrm>
          <a:off x="0" y="0"/>
          <a:ext cx="0" cy="0"/>
          <a:chOff x="0" y="0"/>
          <a:chExt cx="0" cy="0"/>
        </a:xfrm>
      </p:grpSpPr>
      <p:sp>
        <p:nvSpPr>
          <p:cNvPr id="7857" name="Google Shape;7857;p70"/>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AZURE DATABRICKS INTEGRATION WITH AAD</a:t>
            </a:r>
            <a:endParaRPr/>
          </a:p>
        </p:txBody>
      </p:sp>
      <p:sp>
        <p:nvSpPr>
          <p:cNvPr id="7858" name="Google Shape;7858;p70"/>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Azure Databricks is integrated with AAD—so Azure Databricks users are just regular AAD users</a:t>
            </a:r>
            <a:endParaRPr/>
          </a:p>
        </p:txBody>
      </p:sp>
      <p:sp>
        <p:nvSpPr>
          <p:cNvPr id="7859" name="Google Shape;7859;p70"/>
          <p:cNvSpPr txBox="1"/>
          <p:nvPr/>
        </p:nvSpPr>
        <p:spPr>
          <a:xfrm>
            <a:off x="284410" y="1930751"/>
            <a:ext cx="4502959" cy="3874354"/>
          </a:xfrm>
          <a:prstGeom prst="rect">
            <a:avLst/>
          </a:prstGeom>
          <a:noFill/>
          <a:ln>
            <a:noFill/>
          </a:ln>
        </p:spPr>
        <p:txBody>
          <a:bodyPr anchorCtr="0" anchor="t" bIns="89625" lIns="143425" spcFirstLastPara="1" rIns="143425" wrap="square" tIns="89625">
            <a:noAutofit/>
          </a:bodyPr>
          <a:lstStyle/>
          <a:p>
            <a:pPr indent="-285750" lvl="1" marL="285750" marR="0" rtl="0" algn="l">
              <a:lnSpc>
                <a:spcPct val="131250"/>
              </a:lnSpc>
              <a:spcBef>
                <a:spcPts val="0"/>
              </a:spcBef>
              <a:spcAft>
                <a:spcPts val="0"/>
              </a:spcAft>
              <a:buClr>
                <a:schemeClr val="accent1"/>
              </a:buClr>
              <a:buSzPts val="1440"/>
              <a:buFont typeface="Noto Sans Symbols"/>
              <a:buChar char="▪"/>
            </a:pPr>
            <a:r>
              <a:rPr b="0" i="0" lang="en-US" sz="1600" u="none" cap="none" strike="noStrike">
                <a:solidFill>
                  <a:srgbClr val="3C3C3C"/>
                </a:solidFill>
                <a:latin typeface="Quattrocento Sans"/>
                <a:ea typeface="Quattrocento Sans"/>
                <a:cs typeface="Quattrocento Sans"/>
                <a:sym typeface="Quattrocento Sans"/>
              </a:rPr>
              <a:t>There is no need to define users—and their access control—separately in Databricks.</a:t>
            </a:r>
            <a:endParaRPr/>
          </a:p>
          <a:p>
            <a:pPr indent="-285750" lvl="1" marL="285750" marR="0" rtl="0" algn="l">
              <a:lnSpc>
                <a:spcPct val="131250"/>
              </a:lnSpc>
              <a:spcBef>
                <a:spcPts val="1176"/>
              </a:spcBef>
              <a:spcAft>
                <a:spcPts val="0"/>
              </a:spcAft>
              <a:buClr>
                <a:schemeClr val="accent1"/>
              </a:buClr>
              <a:buSzPts val="1440"/>
              <a:buFont typeface="Noto Sans Symbols"/>
              <a:buChar char="▪"/>
            </a:pPr>
            <a:r>
              <a:rPr b="0" i="0" lang="en-US" sz="1600" u="none" cap="none" strike="noStrike">
                <a:solidFill>
                  <a:srgbClr val="3C3C3C"/>
                </a:solidFill>
                <a:latin typeface="Quattrocento Sans"/>
                <a:ea typeface="Quattrocento Sans"/>
                <a:cs typeface="Quattrocento Sans"/>
                <a:sym typeface="Quattrocento Sans"/>
              </a:rPr>
              <a:t>AAD users can be used directly in Azure Databricks for all user-based access control (Clusters, Jobs, Notebooks etc.).</a:t>
            </a:r>
            <a:endParaRPr/>
          </a:p>
          <a:p>
            <a:pPr indent="-285750" lvl="1" marL="285750" marR="0" rtl="0" algn="l">
              <a:lnSpc>
                <a:spcPct val="131250"/>
              </a:lnSpc>
              <a:spcBef>
                <a:spcPts val="1176"/>
              </a:spcBef>
              <a:spcAft>
                <a:spcPts val="0"/>
              </a:spcAft>
              <a:buClr>
                <a:schemeClr val="accent1"/>
              </a:buClr>
              <a:buSzPts val="1440"/>
              <a:buFont typeface="Noto Sans Symbols"/>
              <a:buChar char="▪"/>
            </a:pPr>
            <a:r>
              <a:rPr b="0" i="0" lang="en-US" sz="1600" u="none" cap="none" strike="noStrike">
                <a:solidFill>
                  <a:srgbClr val="3C3C3C"/>
                </a:solidFill>
                <a:latin typeface="Quattrocento Sans"/>
                <a:ea typeface="Quattrocento Sans"/>
                <a:cs typeface="Quattrocento Sans"/>
                <a:sym typeface="Quattrocento Sans"/>
              </a:rPr>
              <a:t>Databricks has delegated user authentication to AAD enabling single-sign on (SSO) and unified authentication.</a:t>
            </a:r>
            <a:endParaRPr/>
          </a:p>
          <a:p>
            <a:pPr indent="-285750" lvl="1" marL="285750" marR="0" rtl="0" algn="l">
              <a:lnSpc>
                <a:spcPct val="131250"/>
              </a:lnSpc>
              <a:spcBef>
                <a:spcPts val="1176"/>
              </a:spcBef>
              <a:spcAft>
                <a:spcPts val="0"/>
              </a:spcAft>
              <a:buClr>
                <a:schemeClr val="accent1"/>
              </a:buClr>
              <a:buSzPts val="1440"/>
              <a:buFont typeface="Noto Sans Symbols"/>
              <a:buChar char="▪"/>
            </a:pPr>
            <a:r>
              <a:rPr b="0" i="1" lang="en-US" sz="1600" u="none" cap="none" strike="noStrike">
                <a:solidFill>
                  <a:srgbClr val="3C3C3C"/>
                </a:solidFill>
                <a:latin typeface="Quattrocento Sans"/>
                <a:ea typeface="Quattrocento Sans"/>
                <a:cs typeface="Quattrocento Sans"/>
                <a:sym typeface="Quattrocento Sans"/>
              </a:rPr>
              <a:t>Notebooks, and their outputs, are stored in the Databricks account</a:t>
            </a:r>
            <a:r>
              <a:rPr b="0" i="0" lang="en-US" sz="1600" u="none" cap="none" strike="noStrike">
                <a:solidFill>
                  <a:srgbClr val="3C3C3C"/>
                </a:solidFill>
                <a:latin typeface="Quattrocento Sans"/>
                <a:ea typeface="Quattrocento Sans"/>
                <a:cs typeface="Quattrocento Sans"/>
                <a:sym typeface="Quattrocento Sans"/>
              </a:rPr>
              <a:t>. However, AAD-based access-control ensures that only authorized users can access them.  </a:t>
            </a:r>
            <a:endParaRPr/>
          </a:p>
        </p:txBody>
      </p:sp>
      <p:sp>
        <p:nvSpPr>
          <p:cNvPr id="7860" name="Google Shape;7860;p70"/>
          <p:cNvSpPr/>
          <p:nvPr/>
        </p:nvSpPr>
        <p:spPr>
          <a:xfrm>
            <a:off x="5389185" y="2199093"/>
            <a:ext cx="5145308" cy="3370433"/>
          </a:xfrm>
          <a:prstGeom prst="rect">
            <a:avLst/>
          </a:prstGeom>
          <a:solidFill>
            <a:srgbClr val="4EB0F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pic>
        <p:nvPicPr>
          <p:cNvPr id="7861" name="Google Shape;7861;p70"/>
          <p:cNvPicPr preferRelativeResize="0"/>
          <p:nvPr/>
        </p:nvPicPr>
        <p:blipFill rotWithShape="1">
          <a:blip r:embed="rId3">
            <a:alphaModFix/>
          </a:blip>
          <a:srcRect b="0" l="0" r="0" t="0"/>
          <a:stretch/>
        </p:blipFill>
        <p:spPr>
          <a:xfrm>
            <a:off x="8645237" y="3429000"/>
            <a:ext cx="892649" cy="853943"/>
          </a:xfrm>
          <a:prstGeom prst="rect">
            <a:avLst/>
          </a:prstGeom>
          <a:noFill/>
          <a:ln>
            <a:noFill/>
          </a:ln>
        </p:spPr>
      </p:pic>
      <p:grpSp>
        <p:nvGrpSpPr>
          <p:cNvPr id="7862" name="Google Shape;7862;p70"/>
          <p:cNvGrpSpPr/>
          <p:nvPr/>
        </p:nvGrpSpPr>
        <p:grpSpPr>
          <a:xfrm>
            <a:off x="5561971" y="3098380"/>
            <a:ext cx="2471147" cy="1579418"/>
            <a:chOff x="5561971" y="3098380"/>
            <a:chExt cx="2471147" cy="1579418"/>
          </a:xfrm>
        </p:grpSpPr>
        <p:sp>
          <p:nvSpPr>
            <p:cNvPr id="7863" name="Google Shape;7863;p70"/>
            <p:cNvSpPr/>
            <p:nvPr/>
          </p:nvSpPr>
          <p:spPr>
            <a:xfrm>
              <a:off x="5561971" y="3098380"/>
              <a:ext cx="2471147" cy="1579418"/>
            </a:xfrm>
            <a:prstGeom prst="rect">
              <a:avLst/>
            </a:prstGeom>
            <a:solidFill>
              <a:srgbClr val="FF660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864" name="Google Shape;7864;p70"/>
            <p:cNvSpPr txBox="1"/>
            <p:nvPr/>
          </p:nvSpPr>
          <p:spPr>
            <a:xfrm>
              <a:off x="6929792" y="3444739"/>
              <a:ext cx="967299" cy="822960"/>
            </a:xfrm>
            <a:prstGeom prst="rect">
              <a:avLst/>
            </a:prstGeom>
            <a:solidFill>
              <a:srgbClr val="002060"/>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1100">
                  <a:solidFill>
                    <a:schemeClr val="lt1"/>
                  </a:solidFill>
                  <a:latin typeface="Quattrocento Sans"/>
                  <a:ea typeface="Quattrocento Sans"/>
                  <a:cs typeface="Quattrocento Sans"/>
                  <a:sym typeface="Quattrocento Sans"/>
                </a:rPr>
                <a:t>Access </a:t>
              </a:r>
              <a:endParaRPr/>
            </a:p>
            <a:p>
              <a:pPr indent="0" lvl="0" marL="0" marR="0" rtl="0" algn="ctr">
                <a:lnSpc>
                  <a:spcPct val="90000"/>
                </a:lnSpc>
                <a:spcBef>
                  <a:spcPts val="600"/>
                </a:spcBef>
                <a:spcAft>
                  <a:spcPts val="0"/>
                </a:spcAft>
                <a:buNone/>
              </a:pPr>
              <a:r>
                <a:rPr lang="en-US" sz="1100">
                  <a:solidFill>
                    <a:schemeClr val="lt1"/>
                  </a:solidFill>
                  <a:latin typeface="Quattrocento Sans"/>
                  <a:ea typeface="Quattrocento Sans"/>
                  <a:cs typeface="Quattrocento Sans"/>
                  <a:sym typeface="Quattrocento Sans"/>
                </a:rPr>
                <a:t>Control</a:t>
              </a:r>
              <a:endParaRPr/>
            </a:p>
          </p:txBody>
        </p:sp>
        <p:grpSp>
          <p:nvGrpSpPr>
            <p:cNvPr id="7865" name="Google Shape;7865;p70"/>
            <p:cNvGrpSpPr/>
            <p:nvPr/>
          </p:nvGrpSpPr>
          <p:grpSpPr>
            <a:xfrm>
              <a:off x="5697872" y="3412612"/>
              <a:ext cx="941809" cy="845044"/>
              <a:chOff x="5901911" y="3412612"/>
              <a:chExt cx="941809" cy="845044"/>
            </a:xfrm>
          </p:grpSpPr>
          <p:pic>
            <p:nvPicPr>
              <p:cNvPr id="7866" name="Google Shape;7866;p70"/>
              <p:cNvPicPr preferRelativeResize="0"/>
              <p:nvPr/>
            </p:nvPicPr>
            <p:blipFill rotWithShape="1">
              <a:blip r:embed="rId4">
                <a:alphaModFix/>
              </a:blip>
              <a:srcRect b="0" l="0" r="0" t="0"/>
              <a:stretch/>
            </p:blipFill>
            <p:spPr>
              <a:xfrm>
                <a:off x="6386520" y="3412612"/>
                <a:ext cx="457200" cy="411480"/>
              </a:xfrm>
              <a:prstGeom prst="rect">
                <a:avLst/>
              </a:prstGeom>
              <a:noFill/>
              <a:ln>
                <a:noFill/>
              </a:ln>
            </p:spPr>
          </p:pic>
          <p:pic>
            <p:nvPicPr>
              <p:cNvPr id="7867" name="Google Shape;7867;p70"/>
              <p:cNvPicPr preferRelativeResize="0"/>
              <p:nvPr/>
            </p:nvPicPr>
            <p:blipFill rotWithShape="1">
              <a:blip r:embed="rId5">
                <a:alphaModFix/>
              </a:blip>
              <a:srcRect b="0" l="0" r="0" t="0"/>
              <a:stretch/>
            </p:blipFill>
            <p:spPr>
              <a:xfrm>
                <a:off x="5901911" y="3846176"/>
                <a:ext cx="457200" cy="411480"/>
              </a:xfrm>
              <a:prstGeom prst="rect">
                <a:avLst/>
              </a:prstGeom>
              <a:noFill/>
              <a:ln>
                <a:noFill/>
              </a:ln>
            </p:spPr>
          </p:pic>
          <p:pic>
            <p:nvPicPr>
              <p:cNvPr id="7868" name="Google Shape;7868;p70"/>
              <p:cNvPicPr preferRelativeResize="0"/>
              <p:nvPr/>
            </p:nvPicPr>
            <p:blipFill rotWithShape="1">
              <a:blip r:embed="rId6">
                <a:alphaModFix/>
              </a:blip>
              <a:srcRect b="0" l="0" r="0" t="0"/>
              <a:stretch/>
            </p:blipFill>
            <p:spPr>
              <a:xfrm>
                <a:off x="6386520" y="3846176"/>
                <a:ext cx="457200" cy="411480"/>
              </a:xfrm>
              <a:prstGeom prst="rect">
                <a:avLst/>
              </a:prstGeom>
              <a:noFill/>
              <a:ln>
                <a:noFill/>
              </a:ln>
            </p:spPr>
          </p:pic>
          <p:pic>
            <p:nvPicPr>
              <p:cNvPr id="7869" name="Google Shape;7869;p70"/>
              <p:cNvPicPr preferRelativeResize="0"/>
              <p:nvPr/>
            </p:nvPicPr>
            <p:blipFill rotWithShape="1">
              <a:blip r:embed="rId7">
                <a:alphaModFix/>
              </a:blip>
              <a:srcRect b="0" l="0" r="0" t="0"/>
              <a:stretch/>
            </p:blipFill>
            <p:spPr>
              <a:xfrm>
                <a:off x="5901911" y="3412612"/>
                <a:ext cx="457200" cy="411480"/>
              </a:xfrm>
              <a:prstGeom prst="rect">
                <a:avLst/>
              </a:prstGeom>
              <a:noFill/>
              <a:ln>
                <a:noFill/>
              </a:ln>
            </p:spPr>
          </p:pic>
        </p:grpSp>
      </p:grpSp>
      <p:pic>
        <p:nvPicPr>
          <p:cNvPr descr="https://www.onmsft.com/wp-content/uploads/2017/09/Azure-1050x437.png.pagespeed.ce.UEo5r3u7ZS.png" id="7870" name="Google Shape;7870;p70"/>
          <p:cNvPicPr preferRelativeResize="0"/>
          <p:nvPr/>
        </p:nvPicPr>
        <p:blipFill rotWithShape="1">
          <a:blip r:embed="rId8">
            <a:alphaModFix/>
          </a:blip>
          <a:srcRect b="0" l="0" r="0" t="0"/>
          <a:stretch/>
        </p:blipFill>
        <p:spPr>
          <a:xfrm>
            <a:off x="7689031" y="2288034"/>
            <a:ext cx="870567" cy="362373"/>
          </a:xfrm>
          <a:prstGeom prst="rect">
            <a:avLst/>
          </a:prstGeom>
          <a:noFill/>
          <a:ln>
            <a:noFill/>
          </a:ln>
        </p:spPr>
      </p:pic>
      <p:pic>
        <p:nvPicPr>
          <p:cNvPr descr="User (computing)" id="7871" name="Google Shape;7871;p70"/>
          <p:cNvPicPr preferRelativeResize="0"/>
          <p:nvPr/>
        </p:nvPicPr>
        <p:blipFill rotWithShape="1">
          <a:blip r:embed="rId9">
            <a:alphaModFix/>
          </a:blip>
          <a:srcRect b="0" l="0" r="0" t="0"/>
          <a:stretch/>
        </p:blipFill>
        <p:spPr>
          <a:xfrm>
            <a:off x="11039474" y="2540557"/>
            <a:ext cx="637465" cy="637465"/>
          </a:xfrm>
          <a:prstGeom prst="rect">
            <a:avLst/>
          </a:prstGeom>
          <a:noFill/>
          <a:ln>
            <a:noFill/>
          </a:ln>
        </p:spPr>
      </p:pic>
      <p:pic>
        <p:nvPicPr>
          <p:cNvPr descr="User (computing)" id="7872" name="Google Shape;7872;p70"/>
          <p:cNvPicPr preferRelativeResize="0"/>
          <p:nvPr/>
        </p:nvPicPr>
        <p:blipFill rotWithShape="1">
          <a:blip r:embed="rId10">
            <a:alphaModFix/>
          </a:blip>
          <a:srcRect b="0" l="0" r="0" t="0"/>
          <a:stretch/>
        </p:blipFill>
        <p:spPr>
          <a:xfrm>
            <a:off x="11093633" y="3513294"/>
            <a:ext cx="637465" cy="637465"/>
          </a:xfrm>
          <a:prstGeom prst="rect">
            <a:avLst/>
          </a:prstGeom>
          <a:noFill/>
          <a:ln>
            <a:noFill/>
          </a:ln>
        </p:spPr>
      </p:pic>
      <p:pic>
        <p:nvPicPr>
          <p:cNvPr descr="User (computing)" id="7873" name="Google Shape;7873;p70"/>
          <p:cNvPicPr preferRelativeResize="0"/>
          <p:nvPr/>
        </p:nvPicPr>
        <p:blipFill rotWithShape="1">
          <a:blip r:embed="rId11">
            <a:alphaModFix/>
          </a:blip>
          <a:srcRect b="0" l="0" r="0" t="0"/>
          <a:stretch/>
        </p:blipFill>
        <p:spPr>
          <a:xfrm>
            <a:off x="11093633" y="4569086"/>
            <a:ext cx="637465" cy="637465"/>
          </a:xfrm>
          <a:prstGeom prst="rect">
            <a:avLst/>
          </a:prstGeom>
          <a:noFill/>
          <a:ln>
            <a:noFill/>
          </a:ln>
        </p:spPr>
      </p:pic>
      <p:sp>
        <p:nvSpPr>
          <p:cNvPr id="7874" name="Google Shape;7874;p70"/>
          <p:cNvSpPr/>
          <p:nvPr/>
        </p:nvSpPr>
        <p:spPr>
          <a:xfrm>
            <a:off x="8025561" y="3742923"/>
            <a:ext cx="613275" cy="180754"/>
          </a:xfrm>
          <a:prstGeom prst="leftRightArrow">
            <a:avLst>
              <a:gd fmla="val 50000" name="adj1"/>
              <a:gd fmla="val 50000" name="adj2"/>
            </a:avLst>
          </a:prstGeom>
          <a:solidFill>
            <a:srgbClr val="C4E4F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875" name="Google Shape;7875;p70"/>
          <p:cNvSpPr txBox="1"/>
          <p:nvPr/>
        </p:nvSpPr>
        <p:spPr>
          <a:xfrm>
            <a:off x="6022845" y="4335712"/>
            <a:ext cx="1549399" cy="4616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200">
                <a:solidFill>
                  <a:schemeClr val="lt1"/>
                </a:solidFill>
                <a:latin typeface="Quattrocento Sans"/>
                <a:ea typeface="Quattrocento Sans"/>
                <a:cs typeface="Quattrocento Sans"/>
                <a:sym typeface="Quattrocento Sans"/>
              </a:rPr>
              <a:t>Azure Databricks</a:t>
            </a:r>
            <a:endParaRPr/>
          </a:p>
        </p:txBody>
      </p:sp>
      <p:cxnSp>
        <p:nvCxnSpPr>
          <p:cNvPr id="7876" name="Google Shape;7876;p70"/>
          <p:cNvCxnSpPr/>
          <p:nvPr/>
        </p:nvCxnSpPr>
        <p:spPr>
          <a:xfrm flipH="1" rot="10800000">
            <a:off x="9575670" y="2841845"/>
            <a:ext cx="1463100" cy="1005900"/>
          </a:xfrm>
          <a:prstGeom prst="bentConnector3">
            <a:avLst>
              <a:gd fmla="val 75725" name="adj1"/>
            </a:avLst>
          </a:prstGeom>
          <a:noFill/>
          <a:ln cap="flat" cmpd="sng" w="9525">
            <a:solidFill>
              <a:schemeClr val="dk1"/>
            </a:solidFill>
            <a:prstDash val="solid"/>
            <a:round/>
            <a:headEnd len="sm" w="sm" type="none"/>
            <a:tailEnd len="med" w="med" type="triangle"/>
          </a:ln>
        </p:spPr>
      </p:cxnSp>
      <p:cxnSp>
        <p:nvCxnSpPr>
          <p:cNvPr id="7877" name="Google Shape;7877;p70"/>
          <p:cNvCxnSpPr/>
          <p:nvPr/>
        </p:nvCxnSpPr>
        <p:spPr>
          <a:xfrm>
            <a:off x="9576930" y="3846176"/>
            <a:ext cx="1463100" cy="1005900"/>
          </a:xfrm>
          <a:prstGeom prst="bentConnector3">
            <a:avLst>
              <a:gd fmla="val 75725" name="adj1"/>
            </a:avLst>
          </a:prstGeom>
          <a:noFill/>
          <a:ln cap="flat" cmpd="sng" w="9525">
            <a:solidFill>
              <a:schemeClr val="dk1"/>
            </a:solidFill>
            <a:prstDash val="solid"/>
            <a:round/>
            <a:headEnd len="sm" w="sm" type="none"/>
            <a:tailEnd len="med" w="med" type="triangle"/>
          </a:ln>
        </p:spPr>
      </p:cxnSp>
      <p:cxnSp>
        <p:nvCxnSpPr>
          <p:cNvPr id="7878" name="Google Shape;7878;p70"/>
          <p:cNvCxnSpPr/>
          <p:nvPr/>
        </p:nvCxnSpPr>
        <p:spPr>
          <a:xfrm>
            <a:off x="9522772" y="3847140"/>
            <a:ext cx="1463040" cy="1"/>
          </a:xfrm>
          <a:prstGeom prst="straightConnector1">
            <a:avLst/>
          </a:prstGeom>
          <a:noFill/>
          <a:ln cap="flat" cmpd="sng" w="9525">
            <a:solidFill>
              <a:schemeClr val="dk1"/>
            </a:solidFill>
            <a:prstDash val="solid"/>
            <a:round/>
            <a:headEnd len="med" w="med" type="triangle"/>
            <a:tailEnd len="med" w="med" type="triangle"/>
          </a:ln>
        </p:spPr>
      </p:cxnSp>
      <p:sp>
        <p:nvSpPr>
          <p:cNvPr id="7879" name="Google Shape;7879;p70"/>
          <p:cNvSpPr txBox="1"/>
          <p:nvPr/>
        </p:nvSpPr>
        <p:spPr>
          <a:xfrm>
            <a:off x="9473155" y="3548143"/>
            <a:ext cx="1199687" cy="433965"/>
          </a:xfrm>
          <a:prstGeom prst="rect">
            <a:avLst/>
          </a:prstGeom>
          <a:no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1000">
                <a:solidFill>
                  <a:schemeClr val="lt1"/>
                </a:solidFill>
                <a:latin typeface="Quattrocento Sans"/>
                <a:ea typeface="Quattrocento Sans"/>
                <a:cs typeface="Quattrocento Sans"/>
                <a:sym typeface="Quattrocento Sans"/>
              </a:rPr>
              <a:t>Authentication</a:t>
            </a:r>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4" name="Shape 7884"/>
        <p:cNvGrpSpPr/>
        <p:nvPr/>
      </p:nvGrpSpPr>
      <p:grpSpPr>
        <a:xfrm>
          <a:off x="0" y="0"/>
          <a:ext cx="0" cy="0"/>
          <a:chOff x="0" y="0"/>
          <a:chExt cx="0" cy="0"/>
        </a:xfrm>
      </p:grpSpPr>
      <p:sp>
        <p:nvSpPr>
          <p:cNvPr id="7885" name="Google Shape;7885;p71"/>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DATABRICKS ACCESS CONTROL</a:t>
            </a:r>
            <a:endParaRPr/>
          </a:p>
        </p:txBody>
      </p:sp>
      <p:sp>
        <p:nvSpPr>
          <p:cNvPr id="7886" name="Google Shape;7886;p71"/>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Access control can be defined at the user level via the Admin Console</a:t>
            </a:r>
            <a:endParaRPr/>
          </a:p>
        </p:txBody>
      </p:sp>
      <p:cxnSp>
        <p:nvCxnSpPr>
          <p:cNvPr id="7887" name="Google Shape;7887;p71"/>
          <p:cNvCxnSpPr/>
          <p:nvPr/>
        </p:nvCxnSpPr>
        <p:spPr>
          <a:xfrm flipH="1" rot="10800000">
            <a:off x="2268228" y="2330244"/>
            <a:ext cx="1345128" cy="1249146"/>
          </a:xfrm>
          <a:prstGeom prst="straightConnector1">
            <a:avLst/>
          </a:prstGeom>
          <a:noFill/>
          <a:ln cap="flat" cmpd="sng" w="9525">
            <a:solidFill>
              <a:srgbClr val="D2D2D2"/>
            </a:solidFill>
            <a:prstDash val="solid"/>
            <a:round/>
            <a:headEnd len="sm" w="sm" type="none"/>
            <a:tailEnd len="sm" w="sm" type="none"/>
          </a:ln>
        </p:spPr>
      </p:cxnSp>
      <p:cxnSp>
        <p:nvCxnSpPr>
          <p:cNvPr id="7888" name="Google Shape;7888;p71"/>
          <p:cNvCxnSpPr/>
          <p:nvPr/>
        </p:nvCxnSpPr>
        <p:spPr>
          <a:xfrm>
            <a:off x="2268228" y="4502720"/>
            <a:ext cx="1345128" cy="1249147"/>
          </a:xfrm>
          <a:prstGeom prst="straightConnector1">
            <a:avLst/>
          </a:prstGeom>
          <a:noFill/>
          <a:ln cap="flat" cmpd="sng" w="9525">
            <a:solidFill>
              <a:srgbClr val="D2D2D2"/>
            </a:solidFill>
            <a:prstDash val="solid"/>
            <a:round/>
            <a:headEnd len="sm" w="sm" type="none"/>
            <a:tailEnd len="sm" w="sm" type="none"/>
          </a:ln>
        </p:spPr>
      </p:cxnSp>
      <p:sp>
        <p:nvSpPr>
          <p:cNvPr id="7889" name="Google Shape;7889;p71"/>
          <p:cNvSpPr/>
          <p:nvPr/>
        </p:nvSpPr>
        <p:spPr>
          <a:xfrm rot="10800000">
            <a:off x="2234382" y="4613330"/>
            <a:ext cx="1371600" cy="1188720"/>
          </a:xfrm>
          <a:prstGeom prst="rtTriangle">
            <a:avLst/>
          </a:prstGeom>
          <a:solidFill>
            <a:srgbClr val="0070C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890" name="Google Shape;7890;p71"/>
          <p:cNvSpPr/>
          <p:nvPr/>
        </p:nvSpPr>
        <p:spPr>
          <a:xfrm flipH="1">
            <a:off x="2234382" y="2314737"/>
            <a:ext cx="1371600" cy="1280160"/>
          </a:xfrm>
          <a:prstGeom prst="rtTriangle">
            <a:avLst/>
          </a:prstGeom>
          <a:solidFill>
            <a:srgbClr val="0070C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891" name="Google Shape;7891;p71"/>
          <p:cNvSpPr/>
          <p:nvPr/>
        </p:nvSpPr>
        <p:spPr>
          <a:xfrm>
            <a:off x="2234382" y="3579390"/>
            <a:ext cx="1371600" cy="1033940"/>
          </a:xfrm>
          <a:prstGeom prst="rect">
            <a:avLst/>
          </a:prstGeom>
          <a:solidFill>
            <a:srgbClr val="0070C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aphicFrame>
        <p:nvGraphicFramePr>
          <p:cNvPr id="7892" name="Google Shape;7892;p71"/>
          <p:cNvGraphicFramePr/>
          <p:nvPr/>
        </p:nvGraphicFramePr>
        <p:xfrm>
          <a:off x="3605982" y="2330244"/>
          <a:ext cx="3000000" cy="3000000"/>
        </p:xfrm>
        <a:graphic>
          <a:graphicData uri="http://schemas.openxmlformats.org/drawingml/2006/table">
            <a:tbl>
              <a:tblPr bandRow="1" firstRow="1">
                <a:noFill/>
                <a:tableStyleId>{FC85E5FD-235E-4B20-A3CD-DC0AC42860FF}</a:tableStyleId>
              </a:tblPr>
              <a:tblGrid>
                <a:gridCol w="2312550"/>
                <a:gridCol w="5666325"/>
              </a:tblGrid>
              <a:tr h="715750">
                <a:tc>
                  <a:txBody>
                    <a:bodyPr>
                      <a:noAutofit/>
                    </a:bodyPr>
                    <a:lstStyle/>
                    <a:p>
                      <a:pPr indent="0" lvl="0" marL="0" marR="0" rtl="0" algn="l">
                        <a:spcBef>
                          <a:spcPts val="0"/>
                        </a:spcBef>
                        <a:spcAft>
                          <a:spcPts val="0"/>
                        </a:spcAft>
                        <a:buNone/>
                      </a:pPr>
                      <a:r>
                        <a:rPr b="0" lang="en-US" sz="1600" u="none" cap="none" strike="noStrike">
                          <a:latin typeface="Quattrocento Sans"/>
                          <a:ea typeface="Quattrocento Sans"/>
                          <a:cs typeface="Quattrocento Sans"/>
                          <a:sym typeface="Quattrocento Sans"/>
                        </a:rPr>
                        <a:t>Workspace Access Control</a:t>
                      </a:r>
                      <a:endParaRPr b="0" sz="1600">
                        <a:solidFill>
                          <a:srgbClr val="7F5C00"/>
                        </a:solidFill>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FAFA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lang="en-US" sz="1600">
                          <a:latin typeface="Quattrocento Sans"/>
                          <a:ea typeface="Quattrocento Sans"/>
                          <a:cs typeface="Quattrocento Sans"/>
                          <a:sym typeface="Quattrocento Sans"/>
                        </a:rPr>
                        <a:t>Defines who can who can view, edit, and run notebooks in their workspace</a:t>
                      </a:r>
                      <a:endParaRPr b="0" sz="1600">
                        <a:solidFill>
                          <a:srgbClr val="7F5C00"/>
                        </a:solidFill>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FAFA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27500">
                <a:tc>
                  <a:txBody>
                    <a:bodyPr>
                      <a:noAutofit/>
                    </a:bodyPr>
                    <a:lstStyle/>
                    <a:p>
                      <a:pPr indent="0" lvl="0" marL="0" marR="0" rtl="0" algn="l">
                        <a:spcBef>
                          <a:spcPts val="0"/>
                        </a:spcBef>
                        <a:spcAft>
                          <a:spcPts val="0"/>
                        </a:spcAft>
                        <a:buNone/>
                      </a:pPr>
                      <a:r>
                        <a:rPr lang="en-US" sz="1600">
                          <a:latin typeface="Quattrocento Sans"/>
                          <a:ea typeface="Quattrocento Sans"/>
                          <a:cs typeface="Quattrocento Sans"/>
                          <a:sym typeface="Quattrocento Sans"/>
                        </a:rPr>
                        <a:t>Cluster Access Control</a:t>
                      </a:r>
                      <a:endParaRPr sz="1600">
                        <a:solidFill>
                          <a:srgbClr val="7F5C00"/>
                        </a:solidFill>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latin typeface="Quattrocento Sans"/>
                          <a:ea typeface="Quattrocento Sans"/>
                          <a:cs typeface="Quattrocento Sans"/>
                          <a:sym typeface="Quattrocento Sans"/>
                        </a:rPr>
                        <a:t>Allows users to who can attach to, restart, and manage (resize/delete) clusters.</a:t>
                      </a:r>
                      <a:br>
                        <a:rPr lang="en-US" sz="1600">
                          <a:latin typeface="Quattrocento Sans"/>
                          <a:ea typeface="Quattrocento Sans"/>
                          <a:cs typeface="Quattrocento Sans"/>
                          <a:sym typeface="Quattrocento Sans"/>
                        </a:rPr>
                      </a:br>
                      <a:endParaRPr sz="1600">
                        <a:latin typeface="Quattrocento Sans"/>
                        <a:ea typeface="Quattrocento Sans"/>
                        <a:cs typeface="Quattrocento Sans"/>
                        <a:sym typeface="Quattrocento Sans"/>
                      </a:endParaRPr>
                    </a:p>
                    <a:p>
                      <a:pPr indent="0" lvl="0" marL="0" marR="0" rtl="0" algn="l">
                        <a:spcBef>
                          <a:spcPts val="0"/>
                        </a:spcBef>
                        <a:spcAft>
                          <a:spcPts val="0"/>
                        </a:spcAft>
                        <a:buNone/>
                      </a:pPr>
                      <a:r>
                        <a:rPr lang="en-US" sz="1600">
                          <a:latin typeface="Quattrocento Sans"/>
                          <a:ea typeface="Quattrocento Sans"/>
                          <a:cs typeface="Quattrocento Sans"/>
                          <a:sym typeface="Quattrocento Sans"/>
                        </a:rPr>
                        <a:t>Allows Admins to specify which users have permissions to create clusters</a:t>
                      </a:r>
                      <a:endParaRPr sz="1600">
                        <a:solidFill>
                          <a:srgbClr val="7F5C00"/>
                        </a:solidFill>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15750">
                <a:tc>
                  <a:txBody>
                    <a:bodyPr>
                      <a:noAutofit/>
                    </a:bodyPr>
                    <a:lstStyle/>
                    <a:p>
                      <a:pPr indent="0" lvl="0" marL="0" marR="0" rtl="0" algn="l">
                        <a:spcBef>
                          <a:spcPts val="0"/>
                        </a:spcBef>
                        <a:spcAft>
                          <a:spcPts val="0"/>
                        </a:spcAft>
                        <a:buNone/>
                      </a:pPr>
                      <a:r>
                        <a:rPr lang="en-US" sz="1600">
                          <a:latin typeface="Quattrocento Sans"/>
                          <a:ea typeface="Quattrocento Sans"/>
                          <a:cs typeface="Quattrocento Sans"/>
                          <a:sym typeface="Quattrocento Sans"/>
                        </a:rPr>
                        <a:t>Jobs Access Control</a:t>
                      </a:r>
                      <a:endParaRPr sz="1600">
                        <a:solidFill>
                          <a:srgbClr val="7F5C00"/>
                        </a:solidFill>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latin typeface="Quattrocento Sans"/>
                          <a:ea typeface="Quattrocento Sans"/>
                          <a:cs typeface="Quattrocento Sans"/>
                          <a:sym typeface="Quattrocento Sans"/>
                        </a:rPr>
                        <a:t>Allows owners of a job to control who can view job results or manage runs of a job (run now/cancel)</a:t>
                      </a:r>
                      <a:endParaRPr sz="1600">
                        <a:solidFill>
                          <a:srgbClr val="7F5C00"/>
                        </a:solidFill>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15750">
                <a:tc>
                  <a:txBody>
                    <a:bodyPr>
                      <a:noAutofit/>
                    </a:bodyPr>
                    <a:lstStyle/>
                    <a:p>
                      <a:pPr indent="0" lvl="0" marL="0" marR="0" rtl="0" algn="l">
                        <a:spcBef>
                          <a:spcPts val="0"/>
                        </a:spcBef>
                        <a:spcAft>
                          <a:spcPts val="0"/>
                        </a:spcAft>
                        <a:buNone/>
                      </a:pPr>
                      <a:r>
                        <a:rPr lang="en-US" sz="1600">
                          <a:latin typeface="Quattrocento Sans"/>
                          <a:ea typeface="Quattrocento Sans"/>
                          <a:cs typeface="Quattrocento Sans"/>
                          <a:sym typeface="Quattrocento Sans"/>
                        </a:rPr>
                        <a:t>REST API Tokens</a:t>
                      </a:r>
                      <a:endParaRPr sz="1600">
                        <a:solidFill>
                          <a:srgbClr val="7F5C00"/>
                        </a:solidFill>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FAFA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600">
                          <a:latin typeface="Quattrocento Sans"/>
                          <a:ea typeface="Quattrocento Sans"/>
                          <a:cs typeface="Quattrocento Sans"/>
                          <a:sym typeface="Quattrocento Sans"/>
                        </a:rPr>
                        <a:t>Allows users to use personal access tokens instead of passwords to access the Databricks REST API</a:t>
                      </a:r>
                      <a:endParaRPr sz="1600">
                        <a:solidFill>
                          <a:srgbClr val="7F5C00"/>
                        </a:solidFill>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FAFAF"/>
                      </a:solidFill>
                      <a:prstDash val="solid"/>
                      <a:round/>
                      <a:headEnd len="sm" w="sm" type="none"/>
                      <a:tailEnd len="sm" w="sm" type="none"/>
                    </a:lnB>
                  </a:tcPr>
                </a:tc>
              </a:tr>
            </a:tbl>
          </a:graphicData>
        </a:graphic>
      </p:graphicFrame>
      <p:sp>
        <p:nvSpPr>
          <p:cNvPr id="7893" name="Google Shape;7893;p71"/>
          <p:cNvSpPr/>
          <p:nvPr/>
        </p:nvSpPr>
        <p:spPr>
          <a:xfrm>
            <a:off x="970058" y="3600062"/>
            <a:ext cx="1264323" cy="100584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Quattrocento Sans"/>
                <a:ea typeface="Quattrocento Sans"/>
                <a:cs typeface="Quattrocento Sans"/>
                <a:sym typeface="Quattrocento Sans"/>
              </a:rPr>
              <a:t>Databricks Access </a:t>
            </a:r>
            <a:endParaRPr/>
          </a:p>
          <a:p>
            <a:pPr indent="0" lvl="0" marL="0" marR="0" rtl="0" algn="l">
              <a:spcBef>
                <a:spcPts val="0"/>
              </a:spcBef>
              <a:spcAft>
                <a:spcPts val="0"/>
              </a:spcAft>
              <a:buNone/>
            </a:pPr>
            <a:r>
              <a:rPr lang="en-US" sz="1800">
                <a:solidFill>
                  <a:schemeClr val="lt1"/>
                </a:solidFill>
                <a:latin typeface="Quattrocento Sans"/>
                <a:ea typeface="Quattrocento Sans"/>
                <a:cs typeface="Quattrocento Sans"/>
                <a:sym typeface="Quattrocento Sans"/>
              </a:rPr>
              <a:t>Control</a:t>
            </a:r>
            <a:endParaRPr/>
          </a:p>
        </p:txBody>
      </p:sp>
      <p:sp>
        <p:nvSpPr>
          <p:cNvPr id="7894" name="Google Shape;7894;p71"/>
          <p:cNvSpPr txBox="1"/>
          <p:nvPr/>
        </p:nvSpPr>
        <p:spPr>
          <a:xfrm>
            <a:off x="4074071" y="1813179"/>
            <a:ext cx="7035324" cy="5170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600">
                <a:solidFill>
                  <a:schemeClr val="dk1"/>
                </a:solidFill>
                <a:latin typeface="Quattrocento Sans"/>
                <a:ea typeface="Quattrocento Sans"/>
                <a:cs typeface="Quattrocento Sans"/>
                <a:sym typeface="Quattrocento Sans"/>
              </a:rPr>
              <a:t>Access Control can be defined for Workspaces, Clusters, Jobs and REST APIs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9" name="Shape 7899"/>
        <p:cNvGrpSpPr/>
        <p:nvPr/>
      </p:nvGrpSpPr>
      <p:grpSpPr>
        <a:xfrm>
          <a:off x="0" y="0"/>
          <a:ext cx="0" cy="0"/>
          <a:chOff x="0" y="0"/>
          <a:chExt cx="0" cy="0"/>
        </a:xfrm>
      </p:grpSpPr>
      <p:sp>
        <p:nvSpPr>
          <p:cNvPr id="7900" name="Google Shape;7900;p72"/>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ENABLE/DISABLE ACCESS CONTROL</a:t>
            </a:r>
            <a:endParaRPr/>
          </a:p>
        </p:txBody>
      </p:sp>
      <p:pic>
        <p:nvPicPr>
          <p:cNvPr id="7901" name="Google Shape;7901;p72"/>
          <p:cNvPicPr preferRelativeResize="0"/>
          <p:nvPr/>
        </p:nvPicPr>
        <p:blipFill rotWithShape="1">
          <a:blip r:embed="rId3">
            <a:alphaModFix/>
          </a:blip>
          <a:srcRect b="0" l="0" r="0" t="0"/>
          <a:stretch/>
        </p:blipFill>
        <p:spPr>
          <a:xfrm>
            <a:off x="5178614" y="1189176"/>
            <a:ext cx="5425476" cy="5403353"/>
          </a:xfrm>
          <a:prstGeom prst="rect">
            <a:avLst/>
          </a:prstGeom>
          <a:noFill/>
          <a:ln cap="flat" cmpd="sng" w="9525">
            <a:solidFill>
              <a:srgbClr val="AFAFAF"/>
            </a:solidFill>
            <a:prstDash val="solid"/>
            <a:round/>
            <a:headEnd len="sm" w="sm" type="none"/>
            <a:tailEnd len="sm" w="sm" type="none"/>
          </a:ln>
        </p:spPr>
      </p:pic>
      <p:sp>
        <p:nvSpPr>
          <p:cNvPr id="7902" name="Google Shape;7902;p72"/>
          <p:cNvSpPr txBox="1"/>
          <p:nvPr/>
        </p:nvSpPr>
        <p:spPr>
          <a:xfrm>
            <a:off x="121756" y="2982431"/>
            <a:ext cx="4833702" cy="1855339"/>
          </a:xfrm>
          <a:prstGeom prst="rect">
            <a:avLst/>
          </a:prstGeom>
          <a:noFill/>
          <a:ln>
            <a:noFill/>
          </a:ln>
        </p:spPr>
        <p:txBody>
          <a:bodyPr anchorCtr="0" anchor="t" bIns="89625" lIns="143425" spcFirstLastPara="1" rIns="143425" wrap="square" tIns="89625">
            <a:noAutofit/>
          </a:bodyPr>
          <a:lstStyle/>
          <a:p>
            <a:pPr indent="0" lvl="1" marL="224096" marR="0" rtl="0" algn="l">
              <a:lnSpc>
                <a:spcPct val="90000"/>
              </a:lnSpc>
              <a:spcBef>
                <a:spcPts val="0"/>
              </a:spcBef>
              <a:spcAft>
                <a:spcPts val="0"/>
              </a:spcAft>
              <a:buClr>
                <a:srgbClr val="33103D"/>
              </a:buClr>
              <a:buSzPts val="1440"/>
              <a:buFont typeface="Noto Sans Symbols"/>
              <a:buNone/>
            </a:pPr>
            <a:r>
              <a:rPr b="0" i="0" lang="en-US" sz="1600" u="none" cap="none" strike="noStrike">
                <a:solidFill>
                  <a:srgbClr val="353535"/>
                </a:solidFill>
                <a:latin typeface="Quattrocento Sans"/>
                <a:ea typeface="Quattrocento Sans"/>
                <a:cs typeface="Quattrocento Sans"/>
                <a:sym typeface="Quattrocento Sans"/>
              </a:rPr>
              <a:t>Access Control can be selectively enabled or disabled for:</a:t>
            </a:r>
            <a:endParaRPr/>
          </a:p>
          <a:p>
            <a:pPr indent="-285750" lvl="2" marL="514350" marR="0" rtl="0" algn="l">
              <a:lnSpc>
                <a:spcPct val="150000"/>
              </a:lnSpc>
              <a:spcBef>
                <a:spcPts val="300"/>
              </a:spcBef>
              <a:spcAft>
                <a:spcPts val="0"/>
              </a:spcAft>
              <a:buClr>
                <a:schemeClr val="accent1"/>
              </a:buClr>
              <a:buSzPts val="1260"/>
              <a:buFont typeface="Noto Sans Symbols"/>
              <a:buChar char="▪"/>
            </a:pPr>
            <a:r>
              <a:rPr b="0" i="0" lang="en-US" sz="1400" u="none" cap="none" strike="noStrike">
                <a:solidFill>
                  <a:srgbClr val="3C3C3C"/>
                </a:solidFill>
                <a:latin typeface="Quattrocento Sans"/>
                <a:ea typeface="Quattrocento Sans"/>
                <a:cs typeface="Quattrocento Sans"/>
                <a:sym typeface="Quattrocento Sans"/>
              </a:rPr>
              <a:t>Workspaces, </a:t>
            </a:r>
            <a:endParaRPr/>
          </a:p>
          <a:p>
            <a:pPr indent="-285750" lvl="2" marL="514350" marR="0" rtl="0" algn="l">
              <a:lnSpc>
                <a:spcPct val="150000"/>
              </a:lnSpc>
              <a:spcBef>
                <a:spcPts val="300"/>
              </a:spcBef>
              <a:spcAft>
                <a:spcPts val="0"/>
              </a:spcAft>
              <a:buClr>
                <a:schemeClr val="accent1"/>
              </a:buClr>
              <a:buSzPts val="1260"/>
              <a:buFont typeface="Noto Sans Symbols"/>
              <a:buChar char="▪"/>
            </a:pPr>
            <a:r>
              <a:rPr b="0" i="0" lang="en-US" sz="1400" u="none" cap="none" strike="noStrike">
                <a:solidFill>
                  <a:srgbClr val="3C3C3C"/>
                </a:solidFill>
                <a:latin typeface="Quattrocento Sans"/>
                <a:ea typeface="Quattrocento Sans"/>
                <a:cs typeface="Quattrocento Sans"/>
                <a:sym typeface="Quattrocento Sans"/>
              </a:rPr>
              <a:t>Clusters, </a:t>
            </a:r>
            <a:endParaRPr/>
          </a:p>
          <a:p>
            <a:pPr indent="-285750" lvl="2" marL="514350" marR="0" rtl="0" algn="l">
              <a:lnSpc>
                <a:spcPct val="150000"/>
              </a:lnSpc>
              <a:spcBef>
                <a:spcPts val="300"/>
              </a:spcBef>
              <a:spcAft>
                <a:spcPts val="0"/>
              </a:spcAft>
              <a:buClr>
                <a:schemeClr val="accent1"/>
              </a:buClr>
              <a:buSzPts val="1260"/>
              <a:buFont typeface="Noto Sans Symbols"/>
              <a:buChar char="▪"/>
            </a:pPr>
            <a:r>
              <a:rPr b="0" i="0" lang="en-US" sz="1400" u="none" cap="none" strike="noStrike">
                <a:solidFill>
                  <a:srgbClr val="3C3C3C"/>
                </a:solidFill>
                <a:latin typeface="Quattrocento Sans"/>
                <a:ea typeface="Quattrocento Sans"/>
                <a:cs typeface="Quattrocento Sans"/>
                <a:sym typeface="Quattrocento Sans"/>
              </a:rPr>
              <a:t>Jobs</a:t>
            </a:r>
            <a:endParaRPr/>
          </a:p>
          <a:p>
            <a:pPr indent="-285750" lvl="2" marL="514350" marR="0" rtl="0" algn="l">
              <a:lnSpc>
                <a:spcPct val="150000"/>
              </a:lnSpc>
              <a:spcBef>
                <a:spcPts val="300"/>
              </a:spcBef>
              <a:spcAft>
                <a:spcPts val="0"/>
              </a:spcAft>
              <a:buClr>
                <a:schemeClr val="accent1"/>
              </a:buClr>
              <a:buSzPts val="1260"/>
              <a:buFont typeface="Noto Sans Symbols"/>
              <a:buChar char="▪"/>
            </a:pPr>
            <a:r>
              <a:rPr b="0" i="0" lang="en-US" sz="1400" u="none" cap="none" strike="noStrike">
                <a:solidFill>
                  <a:srgbClr val="3C3C3C"/>
                </a:solidFill>
                <a:latin typeface="Quattrocento Sans"/>
                <a:ea typeface="Quattrocento Sans"/>
                <a:cs typeface="Quattrocento Sans"/>
                <a:sym typeface="Quattrocento Sans"/>
              </a:rPr>
              <a:t>REST APIs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7" name="Shape 7907"/>
        <p:cNvGrpSpPr/>
        <p:nvPr/>
      </p:nvGrpSpPr>
      <p:grpSpPr>
        <a:xfrm>
          <a:off x="0" y="0"/>
          <a:ext cx="0" cy="0"/>
          <a:chOff x="0" y="0"/>
          <a:chExt cx="0" cy="0"/>
        </a:xfrm>
      </p:grpSpPr>
      <p:sp>
        <p:nvSpPr>
          <p:cNvPr id="7908" name="Google Shape;7908;p73"/>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AZURE DATABRICKS CORE ARTIFACTS</a:t>
            </a:r>
            <a:endParaRPr/>
          </a:p>
        </p:txBody>
      </p:sp>
      <p:grpSp>
        <p:nvGrpSpPr>
          <p:cNvPr id="7909" name="Google Shape;7909;p73"/>
          <p:cNvGrpSpPr/>
          <p:nvPr/>
        </p:nvGrpSpPr>
        <p:grpSpPr>
          <a:xfrm>
            <a:off x="2570811" y="1469524"/>
            <a:ext cx="7491454" cy="4320807"/>
            <a:chOff x="2109634" y="1755771"/>
            <a:chExt cx="7491454" cy="4320807"/>
          </a:xfrm>
        </p:grpSpPr>
        <p:grpSp>
          <p:nvGrpSpPr>
            <p:cNvPr id="7910" name="Google Shape;7910;p73"/>
            <p:cNvGrpSpPr/>
            <p:nvPr/>
          </p:nvGrpSpPr>
          <p:grpSpPr>
            <a:xfrm>
              <a:off x="2109634" y="2833647"/>
              <a:ext cx="1812898" cy="1011803"/>
              <a:chOff x="2109634" y="2571254"/>
              <a:chExt cx="1812898" cy="1011803"/>
            </a:xfrm>
          </p:grpSpPr>
          <p:sp>
            <p:nvSpPr>
              <p:cNvPr id="7911" name="Google Shape;7911;p73"/>
              <p:cNvSpPr/>
              <p:nvPr/>
            </p:nvSpPr>
            <p:spPr>
              <a:xfrm>
                <a:off x="2109634" y="2571254"/>
                <a:ext cx="1812898" cy="1011803"/>
              </a:xfrm>
              <a:prstGeom prst="roundRect">
                <a:avLst>
                  <a:gd fmla="val 16667" name="adj"/>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Libraries</a:t>
                </a:r>
                <a:endParaRPr/>
              </a:p>
            </p:txBody>
          </p:sp>
          <p:pic>
            <p:nvPicPr>
              <p:cNvPr descr="Image result for Library Icon" id="7912" name="Google Shape;7912;p73"/>
              <p:cNvPicPr preferRelativeResize="0"/>
              <p:nvPr/>
            </p:nvPicPr>
            <p:blipFill rotWithShape="1">
              <a:blip r:embed="rId3">
                <a:alphaModFix/>
              </a:blip>
              <a:srcRect b="0" l="0" r="0" t="0"/>
              <a:stretch/>
            </p:blipFill>
            <p:spPr>
              <a:xfrm>
                <a:off x="2750971" y="3039912"/>
                <a:ext cx="530224" cy="530224"/>
              </a:xfrm>
              <a:prstGeom prst="rect">
                <a:avLst/>
              </a:prstGeom>
              <a:noFill/>
              <a:ln>
                <a:noFill/>
              </a:ln>
            </p:spPr>
          </p:pic>
        </p:grpSp>
        <p:grpSp>
          <p:nvGrpSpPr>
            <p:cNvPr id="7913" name="Google Shape;7913;p73"/>
            <p:cNvGrpSpPr/>
            <p:nvPr/>
          </p:nvGrpSpPr>
          <p:grpSpPr>
            <a:xfrm>
              <a:off x="2109634" y="5041127"/>
              <a:ext cx="1812898" cy="1011803"/>
              <a:chOff x="2109634" y="4997727"/>
              <a:chExt cx="1812898" cy="1011803"/>
            </a:xfrm>
          </p:grpSpPr>
          <p:sp>
            <p:nvSpPr>
              <p:cNvPr id="7914" name="Google Shape;7914;p73"/>
              <p:cNvSpPr/>
              <p:nvPr/>
            </p:nvSpPr>
            <p:spPr>
              <a:xfrm>
                <a:off x="2109634" y="4997727"/>
                <a:ext cx="1812898" cy="1011803"/>
              </a:xfrm>
              <a:prstGeom prst="roundRect">
                <a:avLst>
                  <a:gd fmla="val 16667" name="adj"/>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Jobs</a:t>
                </a:r>
                <a:endParaRPr/>
              </a:p>
            </p:txBody>
          </p:sp>
          <p:pic>
            <p:nvPicPr>
              <p:cNvPr descr="Image result for Jobs icon" id="7915" name="Google Shape;7915;p73"/>
              <p:cNvPicPr preferRelativeResize="0"/>
              <p:nvPr/>
            </p:nvPicPr>
            <p:blipFill rotWithShape="1">
              <a:blip r:embed="rId4">
                <a:alphaModFix/>
              </a:blip>
              <a:srcRect b="0" l="0" r="0" t="0"/>
              <a:stretch/>
            </p:blipFill>
            <p:spPr>
              <a:xfrm>
                <a:off x="2798810" y="5527277"/>
                <a:ext cx="434547" cy="434547"/>
              </a:xfrm>
              <a:prstGeom prst="rect">
                <a:avLst/>
              </a:prstGeom>
              <a:noFill/>
              <a:ln>
                <a:noFill/>
              </a:ln>
            </p:spPr>
          </p:pic>
        </p:grpSp>
        <p:grpSp>
          <p:nvGrpSpPr>
            <p:cNvPr id="7916" name="Google Shape;7916;p73"/>
            <p:cNvGrpSpPr/>
            <p:nvPr/>
          </p:nvGrpSpPr>
          <p:grpSpPr>
            <a:xfrm>
              <a:off x="5069775" y="1755771"/>
              <a:ext cx="1812898" cy="1011803"/>
              <a:chOff x="5112688" y="1776938"/>
              <a:chExt cx="1812898" cy="1011803"/>
            </a:xfrm>
          </p:grpSpPr>
          <p:sp>
            <p:nvSpPr>
              <p:cNvPr id="7917" name="Google Shape;7917;p73"/>
              <p:cNvSpPr/>
              <p:nvPr/>
            </p:nvSpPr>
            <p:spPr>
              <a:xfrm>
                <a:off x="5112688" y="1776938"/>
                <a:ext cx="1812898" cy="1011803"/>
              </a:xfrm>
              <a:prstGeom prst="roundRect">
                <a:avLst>
                  <a:gd fmla="val 16667" name="adj"/>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Clusters</a:t>
                </a:r>
                <a:endParaRPr/>
              </a:p>
            </p:txBody>
          </p:sp>
          <p:pic>
            <p:nvPicPr>
              <p:cNvPr descr="http://www.pvhc.net/img117/vgrtpziemvqlakyhofwc.png" id="7918" name="Google Shape;7918;p73"/>
              <p:cNvPicPr preferRelativeResize="0"/>
              <p:nvPr/>
            </p:nvPicPr>
            <p:blipFill rotWithShape="1">
              <a:blip r:embed="rId5">
                <a:alphaModFix/>
              </a:blip>
              <a:srcRect b="0" l="0" r="0" t="0"/>
              <a:stretch/>
            </p:blipFill>
            <p:spPr>
              <a:xfrm>
                <a:off x="5788304" y="2259777"/>
                <a:ext cx="461666" cy="461666"/>
              </a:xfrm>
              <a:prstGeom prst="rect">
                <a:avLst/>
              </a:prstGeom>
              <a:noFill/>
              <a:ln>
                <a:noFill/>
              </a:ln>
            </p:spPr>
          </p:pic>
        </p:grpSp>
        <p:grpSp>
          <p:nvGrpSpPr>
            <p:cNvPr id="7919" name="Google Shape;7919;p73"/>
            <p:cNvGrpSpPr/>
            <p:nvPr/>
          </p:nvGrpSpPr>
          <p:grpSpPr>
            <a:xfrm>
              <a:off x="7788190" y="2833647"/>
              <a:ext cx="1812898" cy="1011803"/>
              <a:chOff x="7788190" y="2571254"/>
              <a:chExt cx="1812898" cy="1011803"/>
            </a:xfrm>
          </p:grpSpPr>
          <p:sp>
            <p:nvSpPr>
              <p:cNvPr id="7920" name="Google Shape;7920;p73"/>
              <p:cNvSpPr/>
              <p:nvPr/>
            </p:nvSpPr>
            <p:spPr>
              <a:xfrm>
                <a:off x="7788190" y="2571254"/>
                <a:ext cx="1812898" cy="1011803"/>
              </a:xfrm>
              <a:prstGeom prst="roundRect">
                <a:avLst>
                  <a:gd fmla="val 16667" name="adj"/>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Workspaces</a:t>
                </a:r>
                <a:endParaRPr/>
              </a:p>
            </p:txBody>
          </p:sp>
          <p:pic>
            <p:nvPicPr>
              <p:cNvPr id="7921" name="Google Shape;7921;p73"/>
              <p:cNvPicPr preferRelativeResize="0"/>
              <p:nvPr/>
            </p:nvPicPr>
            <p:blipFill rotWithShape="1">
              <a:blip r:embed="rId6">
                <a:alphaModFix/>
              </a:blip>
              <a:srcRect b="0" l="0" r="0" t="0"/>
              <a:stretch/>
            </p:blipFill>
            <p:spPr>
              <a:xfrm>
                <a:off x="8396740" y="3074191"/>
                <a:ext cx="595799" cy="461666"/>
              </a:xfrm>
              <a:prstGeom prst="rect">
                <a:avLst/>
              </a:prstGeom>
              <a:noFill/>
              <a:ln>
                <a:noFill/>
              </a:ln>
            </p:spPr>
          </p:pic>
        </p:grpSp>
        <p:grpSp>
          <p:nvGrpSpPr>
            <p:cNvPr id="7922" name="Google Shape;7922;p73"/>
            <p:cNvGrpSpPr/>
            <p:nvPr/>
          </p:nvGrpSpPr>
          <p:grpSpPr>
            <a:xfrm>
              <a:off x="7788190" y="5064775"/>
              <a:ext cx="1812898" cy="1011803"/>
              <a:chOff x="7764173" y="5054506"/>
              <a:chExt cx="1812898" cy="1011803"/>
            </a:xfrm>
          </p:grpSpPr>
          <p:sp>
            <p:nvSpPr>
              <p:cNvPr id="7923" name="Google Shape;7923;p73"/>
              <p:cNvSpPr/>
              <p:nvPr/>
            </p:nvSpPr>
            <p:spPr>
              <a:xfrm>
                <a:off x="7764173" y="5054506"/>
                <a:ext cx="1812898" cy="1011803"/>
              </a:xfrm>
              <a:prstGeom prst="roundRect">
                <a:avLst>
                  <a:gd fmla="val 16667" name="adj"/>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Notebooks</a:t>
                </a:r>
                <a:endParaRPr/>
              </a:p>
            </p:txBody>
          </p:sp>
          <p:pic>
            <p:nvPicPr>
              <p:cNvPr descr="Image result for Spark Notebooks icon" id="7924" name="Google Shape;7924;p73"/>
              <p:cNvPicPr preferRelativeResize="0"/>
              <p:nvPr/>
            </p:nvPicPr>
            <p:blipFill rotWithShape="1">
              <a:blip r:embed="rId7">
                <a:alphaModFix/>
              </a:blip>
              <a:srcRect b="0" l="0" r="0" t="0"/>
              <a:stretch/>
            </p:blipFill>
            <p:spPr>
              <a:xfrm>
                <a:off x="8420319" y="5598210"/>
                <a:ext cx="548640" cy="292679"/>
              </a:xfrm>
              <a:prstGeom prst="rect">
                <a:avLst/>
              </a:prstGeom>
              <a:noFill/>
              <a:ln>
                <a:noFill/>
              </a:ln>
            </p:spPr>
          </p:pic>
        </p:grpSp>
        <p:cxnSp>
          <p:nvCxnSpPr>
            <p:cNvPr id="7925" name="Google Shape;7925;p73"/>
            <p:cNvCxnSpPr>
              <a:stCxn id="7911" idx="3"/>
              <a:endCxn id="7926" idx="1"/>
            </p:cNvCxnSpPr>
            <p:nvPr/>
          </p:nvCxnSpPr>
          <p:spPr>
            <a:xfrm>
              <a:off x="3922532" y="3339548"/>
              <a:ext cx="1114500" cy="758100"/>
            </a:xfrm>
            <a:prstGeom prst="straightConnector1">
              <a:avLst/>
            </a:prstGeom>
            <a:noFill/>
            <a:ln cap="flat" cmpd="sng" w="28575">
              <a:solidFill>
                <a:srgbClr val="FF9933"/>
              </a:solidFill>
              <a:prstDash val="solid"/>
              <a:round/>
              <a:headEnd len="med" w="med" type="oval"/>
              <a:tailEnd len="med" w="med" type="oval"/>
            </a:ln>
          </p:spPr>
        </p:cxnSp>
        <p:cxnSp>
          <p:nvCxnSpPr>
            <p:cNvPr id="7927" name="Google Shape;7927;p73"/>
            <p:cNvCxnSpPr>
              <a:stCxn id="7917" idx="2"/>
              <a:endCxn id="7926" idx="0"/>
            </p:cNvCxnSpPr>
            <p:nvPr/>
          </p:nvCxnSpPr>
          <p:spPr>
            <a:xfrm>
              <a:off x="5976224" y="2767574"/>
              <a:ext cx="14400" cy="1168200"/>
            </a:xfrm>
            <a:prstGeom prst="straightConnector1">
              <a:avLst/>
            </a:prstGeom>
            <a:noFill/>
            <a:ln cap="flat" cmpd="sng" w="28575">
              <a:solidFill>
                <a:srgbClr val="FF9933"/>
              </a:solidFill>
              <a:prstDash val="solid"/>
              <a:round/>
              <a:headEnd len="med" w="med" type="oval"/>
              <a:tailEnd len="med" w="med" type="oval"/>
            </a:ln>
          </p:spPr>
        </p:cxnSp>
        <p:cxnSp>
          <p:nvCxnSpPr>
            <p:cNvPr id="7928" name="Google Shape;7928;p73"/>
            <p:cNvCxnSpPr>
              <a:stCxn id="7914" idx="3"/>
              <a:endCxn id="7926" idx="3"/>
            </p:cNvCxnSpPr>
            <p:nvPr/>
          </p:nvCxnSpPr>
          <p:spPr>
            <a:xfrm flipH="1" rot="10800000">
              <a:off x="3922532" y="4879228"/>
              <a:ext cx="1114500" cy="667800"/>
            </a:xfrm>
            <a:prstGeom prst="straightConnector1">
              <a:avLst/>
            </a:prstGeom>
            <a:noFill/>
            <a:ln cap="flat" cmpd="sng" w="28575">
              <a:solidFill>
                <a:srgbClr val="FF9933"/>
              </a:solidFill>
              <a:prstDash val="solid"/>
              <a:round/>
              <a:headEnd len="med" w="med" type="oval"/>
              <a:tailEnd len="med" w="med" type="oval"/>
            </a:ln>
          </p:spPr>
        </p:cxnSp>
        <p:cxnSp>
          <p:nvCxnSpPr>
            <p:cNvPr id="7929" name="Google Shape;7929;p73"/>
            <p:cNvCxnSpPr>
              <a:stCxn id="7920" idx="1"/>
              <a:endCxn id="7926" idx="7"/>
            </p:cNvCxnSpPr>
            <p:nvPr/>
          </p:nvCxnSpPr>
          <p:spPr>
            <a:xfrm flipH="1">
              <a:off x="6943990" y="3339548"/>
              <a:ext cx="844200" cy="758100"/>
            </a:xfrm>
            <a:prstGeom prst="straightConnector1">
              <a:avLst/>
            </a:prstGeom>
            <a:noFill/>
            <a:ln cap="flat" cmpd="sng" w="28575">
              <a:solidFill>
                <a:srgbClr val="FF9933"/>
              </a:solidFill>
              <a:prstDash val="solid"/>
              <a:round/>
              <a:headEnd len="med" w="med" type="oval"/>
              <a:tailEnd len="med" w="med" type="oval"/>
            </a:ln>
          </p:spPr>
        </p:cxnSp>
        <p:cxnSp>
          <p:nvCxnSpPr>
            <p:cNvPr id="7930" name="Google Shape;7930;p73"/>
            <p:cNvCxnSpPr>
              <a:stCxn id="7923" idx="1"/>
              <a:endCxn id="7926" idx="5"/>
            </p:cNvCxnSpPr>
            <p:nvPr/>
          </p:nvCxnSpPr>
          <p:spPr>
            <a:xfrm rot="10800000">
              <a:off x="6943990" y="4879176"/>
              <a:ext cx="844200" cy="691500"/>
            </a:xfrm>
            <a:prstGeom prst="straightConnector1">
              <a:avLst/>
            </a:prstGeom>
            <a:noFill/>
            <a:ln cap="flat" cmpd="sng" w="28575">
              <a:solidFill>
                <a:srgbClr val="FF9933"/>
              </a:solidFill>
              <a:prstDash val="solid"/>
              <a:round/>
              <a:headEnd len="med" w="med" type="oval"/>
              <a:tailEnd len="med" w="med" type="oval"/>
            </a:ln>
          </p:spPr>
        </p:cxnSp>
        <p:sp>
          <p:nvSpPr>
            <p:cNvPr id="7926" name="Google Shape;7926;p73"/>
            <p:cNvSpPr/>
            <p:nvPr/>
          </p:nvSpPr>
          <p:spPr>
            <a:xfrm>
              <a:off x="4642012" y="3935896"/>
              <a:ext cx="2697033" cy="1105231"/>
            </a:xfrm>
            <a:prstGeom prst="ellipse">
              <a:avLst/>
            </a:prstGeom>
            <a:solidFill>
              <a:srgbClr val="FF6600"/>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400">
                  <a:solidFill>
                    <a:schemeClr val="lt1"/>
                  </a:solidFill>
                  <a:latin typeface="Quattrocento Sans"/>
                  <a:ea typeface="Quattrocento Sans"/>
                  <a:cs typeface="Quattrocento Sans"/>
                  <a:sym typeface="Quattrocento Sans"/>
                </a:rPr>
                <a:t>Azure Databricks</a:t>
              </a:r>
              <a:endParaRPr/>
            </a:p>
          </p:txBody>
        </p:sp>
      </p:gr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5" name="Shape 7935"/>
        <p:cNvGrpSpPr/>
        <p:nvPr/>
      </p:nvGrpSpPr>
      <p:grpSpPr>
        <a:xfrm>
          <a:off x="0" y="0"/>
          <a:ext cx="0" cy="0"/>
          <a:chOff x="0" y="0"/>
          <a:chExt cx="0" cy="0"/>
        </a:xfrm>
      </p:grpSpPr>
      <p:sp>
        <p:nvSpPr>
          <p:cNvPr id="7936" name="Google Shape;7936;p74"/>
          <p:cNvSpPr txBox="1"/>
          <p:nvPr>
            <p:ph type="title"/>
          </p:nvPr>
        </p:nvSpPr>
        <p:spPr>
          <a:xfrm>
            <a:off x="269240" y="2084173"/>
            <a:ext cx="11653523" cy="932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solidFill>
                  <a:schemeClr val="lt1"/>
                </a:solidFill>
              </a:rPr>
              <a:t>Clusters</a:t>
            </a:r>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1" name="Shape 7941"/>
        <p:cNvGrpSpPr/>
        <p:nvPr/>
      </p:nvGrpSpPr>
      <p:grpSpPr>
        <a:xfrm>
          <a:off x="0" y="0"/>
          <a:ext cx="0" cy="0"/>
          <a:chOff x="0" y="0"/>
          <a:chExt cx="0" cy="0"/>
        </a:xfrm>
      </p:grpSpPr>
      <p:sp>
        <p:nvSpPr>
          <p:cNvPr id="7942" name="Google Shape;7942;p75"/>
          <p:cNvSpPr txBox="1"/>
          <p:nvPr>
            <p:ph type="title"/>
          </p:nvPr>
        </p:nvSpPr>
        <p:spPr>
          <a:xfrm>
            <a:off x="269240" y="289513"/>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CLUSTERS</a:t>
            </a:r>
            <a:endParaRPr/>
          </a:p>
        </p:txBody>
      </p:sp>
      <p:sp>
        <p:nvSpPr>
          <p:cNvPr id="7943" name="Google Shape;7943;p75"/>
          <p:cNvSpPr/>
          <p:nvPr/>
        </p:nvSpPr>
        <p:spPr>
          <a:xfrm>
            <a:off x="556374" y="2364297"/>
            <a:ext cx="6190707" cy="2956900"/>
          </a:xfrm>
          <a:prstGeom prst="rect">
            <a:avLst/>
          </a:prstGeom>
          <a:noFill/>
          <a:ln>
            <a:noFill/>
          </a:ln>
        </p:spPr>
        <p:txBody>
          <a:bodyPr anchorCtr="0" anchor="ctr" bIns="45700" lIns="91425" spcFirstLastPara="1" rIns="91425" wrap="square" tIns="45700">
            <a:noAutofit/>
          </a:bodyPr>
          <a:lstStyle/>
          <a:p>
            <a:pPr indent="-285750" lvl="1" marL="285750" marR="0" rtl="0" algn="l">
              <a:lnSpc>
                <a:spcPct val="131250"/>
              </a:lnSpc>
              <a:spcBef>
                <a:spcPts val="0"/>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Azure Databricks clusters are the set of Azure Linux VMs that host the Spark Worker and Driver Nodes</a:t>
            </a:r>
            <a:endParaRPr/>
          </a:p>
          <a:p>
            <a:pPr indent="-285750" lvl="1" marL="285750" marR="0" rtl="0" algn="l">
              <a:lnSpc>
                <a:spcPct val="131250"/>
              </a:lnSpc>
              <a:spcBef>
                <a:spcPts val="1176"/>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Your Spark application code (i.e. Jobs) runs on the provisioned clusters. </a:t>
            </a:r>
            <a:endParaRPr/>
          </a:p>
          <a:p>
            <a:pPr indent="-285750" lvl="1" marL="285750" marR="0" rtl="0" algn="l">
              <a:lnSpc>
                <a:spcPct val="131250"/>
              </a:lnSpc>
              <a:spcBef>
                <a:spcPts val="1176"/>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Azure Databricks clusters are launched in your subscription—but are managed through the Azure Databricks portal.</a:t>
            </a:r>
            <a:endParaRPr/>
          </a:p>
          <a:p>
            <a:pPr indent="-285750" lvl="1" marL="285750" marR="0" rtl="0" algn="l">
              <a:lnSpc>
                <a:spcPct val="131250"/>
              </a:lnSpc>
              <a:spcBef>
                <a:spcPts val="1176"/>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Azure Databricks provides a comprehensive set of graphical wizards to manage the complete lifecycle of clusters—from creation to termination. </a:t>
            </a:r>
            <a:endParaRPr/>
          </a:p>
        </p:txBody>
      </p:sp>
      <p:pic>
        <p:nvPicPr>
          <p:cNvPr descr="https://openclipart.org/image/2400px/svg_to_png/166415/cluster.png" id="7944" name="Google Shape;7944;p75"/>
          <p:cNvPicPr preferRelativeResize="0"/>
          <p:nvPr/>
        </p:nvPicPr>
        <p:blipFill rotWithShape="1">
          <a:blip r:embed="rId3">
            <a:alphaModFix/>
          </a:blip>
          <a:srcRect b="0" l="0" r="0" t="0"/>
          <a:stretch/>
        </p:blipFill>
        <p:spPr>
          <a:xfrm>
            <a:off x="8392236" y="2557426"/>
            <a:ext cx="2444086" cy="2444086"/>
          </a:xfrm>
          <a:prstGeom prst="rect">
            <a:avLst/>
          </a:prstGeom>
          <a:noFill/>
          <a:ln>
            <a:noFill/>
          </a:ln>
        </p:spPr>
      </p:pic>
      <p:pic>
        <p:nvPicPr>
          <p:cNvPr id="7945" name="Google Shape;7945;p75"/>
          <p:cNvPicPr preferRelativeResize="0"/>
          <p:nvPr/>
        </p:nvPicPr>
        <p:blipFill rotWithShape="1">
          <a:blip r:embed="rId4">
            <a:alphaModFix/>
          </a:blip>
          <a:srcRect b="0" l="0" r="0" t="0"/>
          <a:stretch/>
        </p:blipFill>
        <p:spPr>
          <a:xfrm>
            <a:off x="8789371" y="4220240"/>
            <a:ext cx="331503" cy="271529"/>
          </a:xfrm>
          <a:prstGeom prst="rect">
            <a:avLst/>
          </a:prstGeom>
          <a:noFill/>
          <a:ln>
            <a:noFill/>
          </a:ln>
        </p:spPr>
      </p:pic>
      <p:pic>
        <p:nvPicPr>
          <p:cNvPr id="7946" name="Google Shape;7946;p75"/>
          <p:cNvPicPr preferRelativeResize="0"/>
          <p:nvPr/>
        </p:nvPicPr>
        <p:blipFill rotWithShape="1">
          <a:blip r:embed="rId4">
            <a:alphaModFix/>
          </a:blip>
          <a:srcRect b="0" l="0" r="0" t="0"/>
          <a:stretch/>
        </p:blipFill>
        <p:spPr>
          <a:xfrm>
            <a:off x="9440969" y="4220239"/>
            <a:ext cx="331503" cy="271529"/>
          </a:xfrm>
          <a:prstGeom prst="rect">
            <a:avLst/>
          </a:prstGeom>
          <a:noFill/>
          <a:ln>
            <a:noFill/>
          </a:ln>
        </p:spPr>
      </p:pic>
      <p:pic>
        <p:nvPicPr>
          <p:cNvPr id="7947" name="Google Shape;7947;p75"/>
          <p:cNvPicPr preferRelativeResize="0"/>
          <p:nvPr/>
        </p:nvPicPr>
        <p:blipFill rotWithShape="1">
          <a:blip r:embed="rId4">
            <a:alphaModFix/>
          </a:blip>
          <a:srcRect b="0" l="0" r="0" t="0"/>
          <a:stretch/>
        </p:blipFill>
        <p:spPr>
          <a:xfrm>
            <a:off x="10092567" y="4220238"/>
            <a:ext cx="331503" cy="271529"/>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2" name="Shape 7952"/>
        <p:cNvGrpSpPr/>
        <p:nvPr/>
      </p:nvGrpSpPr>
      <p:grpSpPr>
        <a:xfrm>
          <a:off x="0" y="0"/>
          <a:ext cx="0" cy="0"/>
          <a:chOff x="0" y="0"/>
          <a:chExt cx="0" cy="0"/>
        </a:xfrm>
      </p:grpSpPr>
      <p:sp>
        <p:nvSpPr>
          <p:cNvPr id="7953" name="Google Shape;7953;p76"/>
          <p:cNvSpPr txBox="1"/>
          <p:nvPr>
            <p:ph type="title"/>
          </p:nvPr>
        </p:nvSpPr>
        <p:spPr>
          <a:xfrm>
            <a:off x="269240" y="289513"/>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CLUSTER CREATION</a:t>
            </a:r>
            <a:endParaRPr/>
          </a:p>
        </p:txBody>
      </p:sp>
      <p:sp>
        <p:nvSpPr>
          <p:cNvPr id="7954" name="Google Shape;7954;p76"/>
          <p:cNvSpPr/>
          <p:nvPr/>
        </p:nvSpPr>
        <p:spPr>
          <a:xfrm>
            <a:off x="266920" y="1447612"/>
            <a:ext cx="4742921" cy="3142399"/>
          </a:xfrm>
          <a:prstGeom prst="rect">
            <a:avLst/>
          </a:prstGeom>
          <a:noFill/>
          <a:ln>
            <a:noFill/>
          </a:ln>
        </p:spPr>
        <p:txBody>
          <a:bodyPr anchorCtr="0" anchor="t" bIns="45700" lIns="91425" spcFirstLastPara="1" rIns="91425" wrap="square" tIns="45700">
            <a:noAutofit/>
          </a:bodyPr>
          <a:lstStyle/>
          <a:p>
            <a:pPr indent="-285750" lvl="1" marL="285750" marR="0" rtl="0" algn="l">
              <a:lnSpc>
                <a:spcPct val="90000"/>
              </a:lnSpc>
              <a:spcBef>
                <a:spcPts val="0"/>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You can create two types of clusters – </a:t>
            </a:r>
            <a:r>
              <a:rPr b="0" i="1" lang="en-US" sz="1600" u="none" cap="none" strike="noStrike">
                <a:solidFill>
                  <a:srgbClr val="3A3A3A"/>
                </a:solidFill>
                <a:latin typeface="Quattrocento Sans"/>
                <a:ea typeface="Quattrocento Sans"/>
                <a:cs typeface="Quattrocento Sans"/>
                <a:sym typeface="Quattrocento Sans"/>
              </a:rPr>
              <a:t>Standard</a:t>
            </a:r>
            <a:r>
              <a:rPr b="0" i="0" lang="en-US" sz="1600" u="none" cap="none" strike="noStrike">
                <a:solidFill>
                  <a:srgbClr val="3A3A3A"/>
                </a:solidFill>
                <a:latin typeface="Quattrocento Sans"/>
                <a:ea typeface="Quattrocento Sans"/>
                <a:cs typeface="Quattrocento Sans"/>
                <a:sym typeface="Quattrocento Sans"/>
              </a:rPr>
              <a:t> and </a:t>
            </a:r>
            <a:r>
              <a:rPr b="0" i="1" lang="en-US" sz="1600" u="none" cap="none" strike="noStrike">
                <a:solidFill>
                  <a:srgbClr val="3A3A3A"/>
                </a:solidFill>
                <a:latin typeface="Quattrocento Sans"/>
                <a:ea typeface="Quattrocento Sans"/>
                <a:cs typeface="Quattrocento Sans"/>
                <a:sym typeface="Quattrocento Sans"/>
              </a:rPr>
              <a:t>Serverless Pool </a:t>
            </a:r>
            <a:r>
              <a:rPr b="0" i="0" lang="en-US" sz="1600" u="none" cap="none" strike="noStrike">
                <a:solidFill>
                  <a:srgbClr val="3A3A3A"/>
                </a:solidFill>
                <a:latin typeface="Quattrocento Sans"/>
                <a:ea typeface="Quattrocento Sans"/>
                <a:cs typeface="Quattrocento Sans"/>
                <a:sym typeface="Quattrocento Sans"/>
              </a:rPr>
              <a:t>(see next slide)</a:t>
            </a:r>
            <a:endParaRPr/>
          </a:p>
          <a:p>
            <a:pPr indent="-285750" lvl="1" marL="285750" marR="0" rtl="0" algn="l">
              <a:lnSpc>
                <a:spcPct val="90000"/>
              </a:lnSpc>
              <a:spcBef>
                <a:spcPts val="1200"/>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 While creating a cluster you can specify:</a:t>
            </a:r>
            <a:endParaRPr/>
          </a:p>
          <a:p>
            <a:pPr indent="-285750" lvl="2" marL="742950" marR="0" rtl="0" algn="l">
              <a:lnSpc>
                <a:spcPct val="90000"/>
              </a:lnSpc>
              <a:spcBef>
                <a:spcPts val="576"/>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Number of nodes</a:t>
            </a:r>
            <a:endParaRPr/>
          </a:p>
          <a:p>
            <a:pPr indent="-285750" lvl="2" marL="742950" marR="0" rtl="0" algn="l">
              <a:lnSpc>
                <a:spcPct val="90000"/>
              </a:lnSpc>
              <a:spcBef>
                <a:spcPts val="1176"/>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Autoscaling and Auto Termination policy</a:t>
            </a:r>
            <a:endParaRPr/>
          </a:p>
          <a:p>
            <a:pPr indent="-285750" lvl="2" marL="742950" marR="0" rtl="0" algn="l">
              <a:lnSpc>
                <a:spcPct val="90000"/>
              </a:lnSpc>
              <a:spcBef>
                <a:spcPts val="1176"/>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Auto Termination policy</a:t>
            </a:r>
            <a:endParaRPr/>
          </a:p>
          <a:p>
            <a:pPr indent="-285750" lvl="2" marL="742950" marR="0" rtl="0" algn="l">
              <a:lnSpc>
                <a:spcPct val="90000"/>
              </a:lnSpc>
              <a:spcBef>
                <a:spcPts val="1176"/>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Spark Configuration details </a:t>
            </a:r>
            <a:endParaRPr/>
          </a:p>
          <a:p>
            <a:pPr indent="-285750" lvl="2" marL="742950" marR="0" rtl="0" algn="l">
              <a:lnSpc>
                <a:spcPct val="90000"/>
              </a:lnSpc>
              <a:spcBef>
                <a:spcPts val="1176"/>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The Azure VM instance types for the Driver and Worker Nodes </a:t>
            </a:r>
            <a:endParaRPr/>
          </a:p>
          <a:p>
            <a:pPr indent="-76200" lvl="2" marL="635000" marR="0" rtl="0" algn="l">
              <a:lnSpc>
                <a:spcPct val="90000"/>
              </a:lnSpc>
              <a:spcBef>
                <a:spcPts val="1176"/>
              </a:spcBef>
              <a:spcAft>
                <a:spcPts val="0"/>
              </a:spcAft>
              <a:buClr>
                <a:schemeClr val="accent1"/>
              </a:buClr>
              <a:buSzPts val="1600"/>
              <a:buFont typeface="Arial"/>
              <a:buNone/>
            </a:pPr>
            <a:r>
              <a:t/>
            </a:r>
            <a:endParaRPr b="0" i="0" sz="1600" u="none" cap="none" strike="noStrike">
              <a:solidFill>
                <a:srgbClr val="3A3A3A"/>
              </a:solidFill>
              <a:latin typeface="Quattrocento Sans"/>
              <a:ea typeface="Quattrocento Sans"/>
              <a:cs typeface="Quattrocento Sans"/>
              <a:sym typeface="Quattrocento Sans"/>
            </a:endParaRPr>
          </a:p>
        </p:txBody>
      </p:sp>
      <p:pic>
        <p:nvPicPr>
          <p:cNvPr id="7955" name="Google Shape;7955;p76"/>
          <p:cNvPicPr preferRelativeResize="0"/>
          <p:nvPr/>
        </p:nvPicPr>
        <p:blipFill rotWithShape="1">
          <a:blip r:embed="rId3">
            <a:alphaModFix/>
          </a:blip>
          <a:srcRect b="0" l="0" r="0" t="0"/>
          <a:stretch/>
        </p:blipFill>
        <p:spPr>
          <a:xfrm>
            <a:off x="2286262" y="4038122"/>
            <a:ext cx="2915809" cy="2637414"/>
          </a:xfrm>
          <a:prstGeom prst="rect">
            <a:avLst/>
          </a:prstGeom>
          <a:noFill/>
          <a:ln cap="flat" cmpd="sng" w="9525">
            <a:solidFill>
              <a:srgbClr val="002060"/>
            </a:solidFill>
            <a:prstDash val="solid"/>
            <a:round/>
            <a:headEnd len="sm" w="sm" type="none"/>
            <a:tailEnd len="sm" w="sm" type="none"/>
          </a:ln>
        </p:spPr>
      </p:pic>
      <p:grpSp>
        <p:nvGrpSpPr>
          <p:cNvPr id="7956" name="Google Shape;7956;p76"/>
          <p:cNvGrpSpPr/>
          <p:nvPr/>
        </p:nvGrpSpPr>
        <p:grpSpPr>
          <a:xfrm>
            <a:off x="6159505" y="1314657"/>
            <a:ext cx="5765575" cy="3760877"/>
            <a:chOff x="6159505" y="1612371"/>
            <a:chExt cx="5765575" cy="3760877"/>
          </a:xfrm>
        </p:grpSpPr>
        <p:grpSp>
          <p:nvGrpSpPr>
            <p:cNvPr id="7957" name="Google Shape;7957;p76"/>
            <p:cNvGrpSpPr/>
            <p:nvPr/>
          </p:nvGrpSpPr>
          <p:grpSpPr>
            <a:xfrm>
              <a:off x="6159505" y="1612371"/>
              <a:ext cx="5765575" cy="3420608"/>
              <a:chOff x="5136403" y="1484919"/>
              <a:chExt cx="6961960" cy="3956139"/>
            </a:xfrm>
          </p:grpSpPr>
          <p:pic>
            <p:nvPicPr>
              <p:cNvPr id="7958" name="Google Shape;7958;p76"/>
              <p:cNvPicPr preferRelativeResize="0"/>
              <p:nvPr/>
            </p:nvPicPr>
            <p:blipFill rotWithShape="1">
              <a:blip r:embed="rId4">
                <a:alphaModFix/>
              </a:blip>
              <a:srcRect b="0" l="0" r="0" t="0"/>
              <a:stretch/>
            </p:blipFill>
            <p:spPr>
              <a:xfrm>
                <a:off x="5136403" y="1484919"/>
                <a:ext cx="6961960" cy="3956139"/>
              </a:xfrm>
              <a:prstGeom prst="rect">
                <a:avLst/>
              </a:prstGeom>
              <a:noFill/>
              <a:ln cap="flat" cmpd="sng" w="9525">
                <a:solidFill>
                  <a:srgbClr val="002060"/>
                </a:solidFill>
                <a:prstDash val="solid"/>
                <a:round/>
                <a:headEnd len="sm" w="sm" type="none"/>
                <a:tailEnd len="sm" w="sm" type="none"/>
              </a:ln>
            </p:spPr>
          </p:pic>
          <p:sp>
            <p:nvSpPr>
              <p:cNvPr id="7959" name="Google Shape;7959;p76"/>
              <p:cNvSpPr/>
              <p:nvPr/>
            </p:nvSpPr>
            <p:spPr>
              <a:xfrm>
                <a:off x="10564721" y="1507590"/>
                <a:ext cx="1518528" cy="283425"/>
              </a:xfrm>
              <a:prstGeom prst="rect">
                <a:avLst/>
              </a:prstGeom>
              <a:solidFill>
                <a:srgbClr val="282828"/>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7960" name="Google Shape;7960;p76"/>
            <p:cNvSpPr txBox="1"/>
            <p:nvPr/>
          </p:nvSpPr>
          <p:spPr>
            <a:xfrm>
              <a:off x="6475413" y="4925433"/>
              <a:ext cx="4915448" cy="44781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i="1" lang="en-US" sz="1100">
                  <a:solidFill>
                    <a:schemeClr val="dk1"/>
                  </a:solidFill>
                  <a:latin typeface="Quattrocento Sans"/>
                  <a:ea typeface="Quattrocento Sans"/>
                  <a:cs typeface="Quattrocento Sans"/>
                  <a:sym typeface="Quattrocento Sans"/>
                </a:rPr>
                <a:t>Graphical wizard in the Azure Databricks portal to create a Standard Cluster </a:t>
              </a:r>
              <a:endParaRPr/>
            </a:p>
          </p:txBody>
        </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5" name="Shape 7965"/>
        <p:cNvGrpSpPr/>
        <p:nvPr/>
      </p:nvGrpSpPr>
      <p:grpSpPr>
        <a:xfrm>
          <a:off x="0" y="0"/>
          <a:ext cx="0" cy="0"/>
          <a:chOff x="0" y="0"/>
          <a:chExt cx="0" cy="0"/>
        </a:xfrm>
      </p:grpSpPr>
      <p:sp>
        <p:nvSpPr>
          <p:cNvPr id="7966" name="Google Shape;7966;p77"/>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CLUSTERS: AUTO SCALING AND AUTO TERMINATION</a:t>
            </a:r>
            <a:endParaRPr/>
          </a:p>
        </p:txBody>
      </p:sp>
      <p:sp>
        <p:nvSpPr>
          <p:cNvPr id="7967" name="Google Shape;7967;p77"/>
          <p:cNvSpPr txBox="1"/>
          <p:nvPr>
            <p:ph idx="1" type="body"/>
          </p:nvPr>
        </p:nvSpPr>
        <p:spPr>
          <a:xfrm>
            <a:off x="268461" y="990954"/>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Simplifies cluster management and reduces costs by eliminating wastage</a:t>
            </a:r>
            <a:endParaRPr/>
          </a:p>
        </p:txBody>
      </p:sp>
      <p:sp>
        <p:nvSpPr>
          <p:cNvPr id="7968" name="Google Shape;7968;p77"/>
          <p:cNvSpPr/>
          <p:nvPr/>
        </p:nvSpPr>
        <p:spPr>
          <a:xfrm>
            <a:off x="185599" y="1682925"/>
            <a:ext cx="5910401" cy="4670509"/>
          </a:xfrm>
          <a:prstGeom prst="rect">
            <a:avLst/>
          </a:prstGeom>
          <a:noFill/>
          <a:ln>
            <a:noFill/>
          </a:ln>
        </p:spPr>
        <p:txBody>
          <a:bodyPr anchorCtr="0" anchor="t" bIns="45700" lIns="91425" spcFirstLastPara="1" rIns="91425" wrap="square" tIns="45700">
            <a:noAutofit/>
          </a:bodyPr>
          <a:lstStyle/>
          <a:p>
            <a:pPr indent="0" lvl="1" marL="0" marR="0" rtl="0" algn="l">
              <a:lnSpc>
                <a:spcPct val="131250"/>
              </a:lnSpc>
              <a:spcBef>
                <a:spcPts val="0"/>
              </a:spcBef>
              <a:spcAft>
                <a:spcPts val="0"/>
              </a:spcAft>
              <a:buNone/>
            </a:pPr>
            <a:r>
              <a:rPr b="0" i="0" lang="en-US" sz="1600" u="none" cap="none" strike="noStrike">
                <a:solidFill>
                  <a:srgbClr val="3A3A3A"/>
                </a:solidFill>
                <a:latin typeface="Quattrocento Sans"/>
                <a:ea typeface="Quattrocento Sans"/>
                <a:cs typeface="Quattrocento Sans"/>
                <a:sym typeface="Quattrocento Sans"/>
              </a:rPr>
              <a:t>When creating Azure Databricks clusters you can choose Autoscaling and Auto Termination options.</a:t>
            </a:r>
            <a:endParaRPr/>
          </a:p>
          <a:p>
            <a:pPr indent="0" lvl="1" marL="0" marR="0" rtl="0" algn="l">
              <a:lnSpc>
                <a:spcPct val="131250"/>
              </a:lnSpc>
              <a:spcBef>
                <a:spcPts val="1176"/>
              </a:spcBef>
              <a:spcAft>
                <a:spcPts val="0"/>
              </a:spcAft>
              <a:buNone/>
            </a:pPr>
            <a:r>
              <a:rPr b="0" i="0" lang="en-US" sz="1600" u="none" cap="none" strike="noStrike">
                <a:solidFill>
                  <a:srgbClr val="3A3A3A"/>
                </a:solidFill>
                <a:latin typeface="Quattrocento Sans"/>
                <a:ea typeface="Quattrocento Sans"/>
                <a:cs typeface="Quattrocento Sans"/>
                <a:sym typeface="Quattrocento Sans"/>
              </a:rPr>
              <a:t>Autoscaling: Just specify the min and max number of clusters. Azure Databricks automatically scales up or down based on load.</a:t>
            </a:r>
            <a:endParaRPr/>
          </a:p>
          <a:p>
            <a:pPr indent="0" lvl="1" marL="0" marR="0" rtl="0" algn="l">
              <a:lnSpc>
                <a:spcPct val="131250"/>
              </a:lnSpc>
              <a:spcBef>
                <a:spcPts val="1176"/>
              </a:spcBef>
              <a:spcAft>
                <a:spcPts val="0"/>
              </a:spcAft>
              <a:buNone/>
            </a:pPr>
            <a:r>
              <a:rPr b="0" i="0" lang="en-US" sz="1600" u="none" cap="none" strike="noStrike">
                <a:solidFill>
                  <a:srgbClr val="3A3A3A"/>
                </a:solidFill>
                <a:latin typeface="Quattrocento Sans"/>
                <a:ea typeface="Quattrocento Sans"/>
                <a:cs typeface="Quattrocento Sans"/>
                <a:sym typeface="Quattrocento Sans"/>
              </a:rPr>
              <a:t>Auto Termination: After the specified minutes of inactivity the cluster is automatically terminated.</a:t>
            </a:r>
            <a:endParaRPr/>
          </a:p>
          <a:p>
            <a:pPr indent="0" lvl="1" marL="0" marR="0" rtl="0" algn="l">
              <a:lnSpc>
                <a:spcPct val="131250"/>
              </a:lnSpc>
              <a:spcBef>
                <a:spcPts val="600"/>
              </a:spcBef>
              <a:spcAft>
                <a:spcPts val="0"/>
              </a:spcAft>
              <a:buNone/>
            </a:pPr>
            <a:r>
              <a:rPr b="0" i="0" lang="en-US" sz="1600" u="none" cap="none" strike="noStrike">
                <a:solidFill>
                  <a:srgbClr val="3A3A3A"/>
                </a:solidFill>
                <a:latin typeface="Quattrocento Sans"/>
                <a:ea typeface="Quattrocento Sans"/>
                <a:cs typeface="Quattrocento Sans"/>
                <a:sym typeface="Quattrocento Sans"/>
              </a:rPr>
              <a:t>Benefits:</a:t>
            </a:r>
            <a:endParaRPr/>
          </a:p>
          <a:p>
            <a:pPr indent="-285750" lvl="1" marL="285750" marR="0" rtl="0" algn="l">
              <a:lnSpc>
                <a:spcPct val="150000"/>
              </a:lnSpc>
              <a:spcBef>
                <a:spcPts val="300"/>
              </a:spcBef>
              <a:spcAft>
                <a:spcPts val="0"/>
              </a:spcAft>
              <a:buClr>
                <a:schemeClr val="accent1"/>
              </a:buClr>
              <a:buSzPts val="1400"/>
              <a:buFont typeface="Noto Sans Symbols"/>
              <a:buChar char="▪"/>
            </a:pPr>
            <a:r>
              <a:rPr b="0" i="0" lang="en-US" sz="1400" u="none" cap="none" strike="noStrike">
                <a:solidFill>
                  <a:srgbClr val="3A3A3A"/>
                </a:solidFill>
                <a:latin typeface="Quattrocento Sans"/>
                <a:ea typeface="Quattrocento Sans"/>
                <a:cs typeface="Quattrocento Sans"/>
                <a:sym typeface="Quattrocento Sans"/>
              </a:rPr>
              <a:t>You do not have to guess, or determine by trial and error, the correct number of nodes for the cluster</a:t>
            </a:r>
            <a:endParaRPr/>
          </a:p>
          <a:p>
            <a:pPr indent="-285750" lvl="1" marL="285750" marR="0" rtl="0" algn="l">
              <a:lnSpc>
                <a:spcPct val="150000"/>
              </a:lnSpc>
              <a:spcBef>
                <a:spcPts val="300"/>
              </a:spcBef>
              <a:spcAft>
                <a:spcPts val="0"/>
              </a:spcAft>
              <a:buClr>
                <a:schemeClr val="accent1"/>
              </a:buClr>
              <a:buSzPts val="1400"/>
              <a:buFont typeface="Noto Sans Symbols"/>
              <a:buChar char="▪"/>
            </a:pPr>
            <a:r>
              <a:rPr b="0" i="0" lang="en-US" sz="1400" u="none" cap="none" strike="noStrike">
                <a:solidFill>
                  <a:srgbClr val="3A3A3A"/>
                </a:solidFill>
                <a:latin typeface="Quattrocento Sans"/>
                <a:ea typeface="Quattrocento Sans"/>
                <a:cs typeface="Quattrocento Sans"/>
                <a:sym typeface="Quattrocento Sans"/>
              </a:rPr>
              <a:t>As the workload changes you do not have to manually tweak the number of nodes</a:t>
            </a:r>
            <a:endParaRPr/>
          </a:p>
          <a:p>
            <a:pPr indent="-285750" lvl="1" marL="285750" marR="0" rtl="0" algn="l">
              <a:lnSpc>
                <a:spcPct val="150000"/>
              </a:lnSpc>
              <a:spcBef>
                <a:spcPts val="300"/>
              </a:spcBef>
              <a:spcAft>
                <a:spcPts val="0"/>
              </a:spcAft>
              <a:buClr>
                <a:schemeClr val="accent1"/>
              </a:buClr>
              <a:buSzPts val="1400"/>
              <a:buFont typeface="Noto Sans Symbols"/>
              <a:buChar char="▪"/>
            </a:pPr>
            <a:r>
              <a:rPr b="0" i="0" lang="en-US" sz="1400" u="none" cap="none" strike="noStrike">
                <a:solidFill>
                  <a:srgbClr val="3A3A3A"/>
                </a:solidFill>
                <a:latin typeface="Quattrocento Sans"/>
                <a:ea typeface="Quattrocento Sans"/>
                <a:cs typeface="Quattrocento Sans"/>
                <a:sym typeface="Quattrocento Sans"/>
              </a:rPr>
              <a:t>You do not have to worry about wasting resources when the cluster is idle. You only pay for resource when they are actually being used</a:t>
            </a:r>
            <a:endParaRPr/>
          </a:p>
          <a:p>
            <a:pPr indent="-285750" lvl="1" marL="285750" marR="0" rtl="0" algn="l">
              <a:lnSpc>
                <a:spcPct val="150000"/>
              </a:lnSpc>
              <a:spcBef>
                <a:spcPts val="300"/>
              </a:spcBef>
              <a:spcAft>
                <a:spcPts val="0"/>
              </a:spcAft>
              <a:buClr>
                <a:schemeClr val="accent1"/>
              </a:buClr>
              <a:buSzPts val="1400"/>
              <a:buFont typeface="Noto Sans Symbols"/>
              <a:buChar char="▪"/>
            </a:pPr>
            <a:r>
              <a:rPr b="0" i="0" lang="en-US" sz="1400" u="none" cap="none" strike="noStrike">
                <a:solidFill>
                  <a:srgbClr val="3A3A3A"/>
                </a:solidFill>
                <a:latin typeface="Quattrocento Sans"/>
                <a:ea typeface="Quattrocento Sans"/>
                <a:cs typeface="Quattrocento Sans"/>
                <a:sym typeface="Quattrocento Sans"/>
              </a:rPr>
              <a:t>You do not have to wait and watch for jobs to complete just so you can shutdown the clusters</a:t>
            </a:r>
            <a:endParaRPr/>
          </a:p>
        </p:txBody>
      </p:sp>
      <p:grpSp>
        <p:nvGrpSpPr>
          <p:cNvPr id="7969" name="Google Shape;7969;p77"/>
          <p:cNvGrpSpPr/>
          <p:nvPr/>
        </p:nvGrpSpPr>
        <p:grpSpPr>
          <a:xfrm>
            <a:off x="6431028" y="1796281"/>
            <a:ext cx="5575373" cy="4247903"/>
            <a:chOff x="6431028" y="1796281"/>
            <a:chExt cx="5575373" cy="4247903"/>
          </a:xfrm>
        </p:grpSpPr>
        <p:pic>
          <p:nvPicPr>
            <p:cNvPr id="7970" name="Google Shape;7970;p77"/>
            <p:cNvPicPr preferRelativeResize="0"/>
            <p:nvPr/>
          </p:nvPicPr>
          <p:blipFill rotWithShape="1">
            <a:blip r:embed="rId3">
              <a:alphaModFix/>
            </a:blip>
            <a:srcRect b="0" l="0" r="0" t="0"/>
            <a:stretch/>
          </p:blipFill>
          <p:spPr>
            <a:xfrm>
              <a:off x="6431028" y="1796281"/>
              <a:ext cx="5575373" cy="4247903"/>
            </a:xfrm>
            <a:prstGeom prst="rect">
              <a:avLst/>
            </a:prstGeom>
            <a:noFill/>
            <a:ln cap="flat" cmpd="sng" w="9525">
              <a:solidFill>
                <a:srgbClr val="002F7B"/>
              </a:solidFill>
              <a:prstDash val="solid"/>
              <a:round/>
              <a:headEnd len="sm" w="sm" type="none"/>
              <a:tailEnd len="sm" w="sm" type="none"/>
            </a:ln>
          </p:spPr>
        </p:pic>
        <p:sp>
          <p:nvSpPr>
            <p:cNvPr id="7971" name="Google Shape;7971;p77"/>
            <p:cNvSpPr/>
            <p:nvPr/>
          </p:nvSpPr>
          <p:spPr>
            <a:xfrm>
              <a:off x="6967577" y="4934737"/>
              <a:ext cx="2728086" cy="399436"/>
            </a:xfrm>
            <a:prstGeom prst="roundRect">
              <a:avLst>
                <a:gd fmla="val 16667" name="adj"/>
              </a:avLst>
            </a:prstGeom>
            <a:noFill/>
            <a:ln cap="flat" cmpd="sng" w="12700">
              <a:solidFill>
                <a:srgbClr val="A8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972" name="Google Shape;7972;p77"/>
            <p:cNvSpPr/>
            <p:nvPr/>
          </p:nvSpPr>
          <p:spPr>
            <a:xfrm>
              <a:off x="6967577" y="5366784"/>
              <a:ext cx="2719269" cy="667512"/>
            </a:xfrm>
            <a:prstGeom prst="roundRect">
              <a:avLst>
                <a:gd fmla="val 16667" name="adj"/>
              </a:avLst>
            </a:prstGeom>
            <a:noFill/>
            <a:ln cap="flat" cmpd="sng" w="12700">
              <a:solidFill>
                <a:srgbClr val="A8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7973" name="Google Shape;7973;p77"/>
            <p:cNvSpPr/>
            <p:nvPr/>
          </p:nvSpPr>
          <p:spPr>
            <a:xfrm>
              <a:off x="10768760" y="1811395"/>
              <a:ext cx="1230084" cy="213888"/>
            </a:xfrm>
            <a:prstGeom prst="rect">
              <a:avLst/>
            </a:prstGeom>
            <a:solidFill>
              <a:srgbClr val="282828"/>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8" name="Shape 7978"/>
        <p:cNvGrpSpPr/>
        <p:nvPr/>
      </p:nvGrpSpPr>
      <p:grpSpPr>
        <a:xfrm>
          <a:off x="0" y="0"/>
          <a:ext cx="0" cy="0"/>
          <a:chOff x="0" y="0"/>
          <a:chExt cx="0" cy="0"/>
        </a:xfrm>
      </p:grpSpPr>
      <p:sp>
        <p:nvSpPr>
          <p:cNvPr id="7979" name="Google Shape;7979;p78"/>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SERVERLESS POOL (BETA)</a:t>
            </a:r>
            <a:endParaRPr/>
          </a:p>
        </p:txBody>
      </p:sp>
      <p:sp>
        <p:nvSpPr>
          <p:cNvPr id="7980" name="Google Shape;7980;p78"/>
          <p:cNvSpPr txBox="1"/>
          <p:nvPr>
            <p:ph idx="1" type="body"/>
          </p:nvPr>
        </p:nvSpPr>
        <p:spPr>
          <a:xfrm>
            <a:off x="267684" y="940811"/>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rgbClr val="0070C0"/>
              </a:buClr>
              <a:buSzPts val="1800"/>
              <a:buNone/>
            </a:pPr>
            <a:r>
              <a:rPr lang="en-US" sz="2000">
                <a:solidFill>
                  <a:srgbClr val="0070C0"/>
                </a:solidFill>
                <a:latin typeface="Quattrocento Sans"/>
                <a:ea typeface="Quattrocento Sans"/>
                <a:cs typeface="Quattrocento Sans"/>
                <a:sym typeface="Quattrocento Sans"/>
              </a:rPr>
              <a:t>A  self-managed pool of cloud resources, auto-configured for interactive Spark workloads</a:t>
            </a:r>
            <a:endParaRPr/>
          </a:p>
        </p:txBody>
      </p:sp>
      <p:sp>
        <p:nvSpPr>
          <p:cNvPr id="7981" name="Google Shape;7981;p78"/>
          <p:cNvSpPr txBox="1"/>
          <p:nvPr/>
        </p:nvSpPr>
        <p:spPr>
          <a:xfrm>
            <a:off x="365283" y="1889826"/>
            <a:ext cx="5336856" cy="1442919"/>
          </a:xfrm>
          <a:prstGeom prst="rect">
            <a:avLst/>
          </a:prstGeom>
          <a:noFill/>
          <a:ln>
            <a:noFill/>
          </a:ln>
        </p:spPr>
        <p:txBody>
          <a:bodyPr anchorCtr="0" anchor="t" bIns="89625" lIns="143425" spcFirstLastPara="1" rIns="143425" wrap="square" tIns="89625">
            <a:noAutofit/>
          </a:bodyPr>
          <a:lstStyle/>
          <a:p>
            <a:pPr indent="-285750" lvl="1" marL="285750" marR="0" rtl="0" algn="l">
              <a:lnSpc>
                <a:spcPct val="90000"/>
              </a:lnSpc>
              <a:spcBef>
                <a:spcPts val="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You specify only the </a:t>
            </a:r>
            <a:r>
              <a:rPr b="1" i="0" lang="en-US" sz="1600" u="none" cap="none" strike="noStrike">
                <a:solidFill>
                  <a:schemeClr val="accent5"/>
                </a:solidFill>
                <a:latin typeface="Quattrocento Sans"/>
                <a:ea typeface="Quattrocento Sans"/>
                <a:cs typeface="Quattrocento Sans"/>
                <a:sym typeface="Quattrocento Sans"/>
              </a:rPr>
              <a:t>minimum</a:t>
            </a:r>
            <a:r>
              <a:rPr b="0" i="0" lang="en-US" sz="1600" u="none" cap="none" strike="noStrike">
                <a:solidFill>
                  <a:schemeClr val="accent5"/>
                </a:solidFill>
                <a:latin typeface="Quattrocento Sans"/>
                <a:ea typeface="Quattrocento Sans"/>
                <a:cs typeface="Quattrocento Sans"/>
                <a:sym typeface="Quattrocento Sans"/>
              </a:rPr>
              <a:t> and </a:t>
            </a:r>
            <a:r>
              <a:rPr b="1" i="0" lang="en-US" sz="1600" u="none" cap="none" strike="noStrike">
                <a:solidFill>
                  <a:schemeClr val="accent5"/>
                </a:solidFill>
                <a:latin typeface="Quattrocento Sans"/>
                <a:ea typeface="Quattrocento Sans"/>
                <a:cs typeface="Quattrocento Sans"/>
                <a:sym typeface="Quattrocento Sans"/>
              </a:rPr>
              <a:t>maximum</a:t>
            </a:r>
            <a:r>
              <a:rPr b="0" i="0" lang="en-US" sz="1600" u="none" cap="none" strike="noStrike">
                <a:solidFill>
                  <a:schemeClr val="accent5"/>
                </a:solidFill>
                <a:latin typeface="Quattrocento Sans"/>
                <a:ea typeface="Quattrocento Sans"/>
                <a:cs typeface="Quattrocento Sans"/>
                <a:sym typeface="Quattrocento Sans"/>
              </a:rPr>
              <a:t> number of nodes in the cluster—Azure Databricks provisions and adjusts the compute and local storage based on your usage.</a:t>
            </a:r>
            <a:endParaRPr/>
          </a:p>
          <a:p>
            <a:pPr indent="-285750" lvl="1" marL="28575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Limitation: Currently works only for SQL and Python.</a:t>
            </a:r>
            <a:endParaRPr/>
          </a:p>
        </p:txBody>
      </p:sp>
      <p:pic>
        <p:nvPicPr>
          <p:cNvPr id="7982" name="Google Shape;7982;p78"/>
          <p:cNvPicPr preferRelativeResize="0"/>
          <p:nvPr/>
        </p:nvPicPr>
        <p:blipFill rotWithShape="1">
          <a:blip r:embed="rId3">
            <a:alphaModFix/>
          </a:blip>
          <a:srcRect b="0" l="0" r="0" t="0"/>
          <a:stretch/>
        </p:blipFill>
        <p:spPr>
          <a:xfrm>
            <a:off x="7225884" y="1662271"/>
            <a:ext cx="4313699" cy="1898027"/>
          </a:xfrm>
          <a:prstGeom prst="rect">
            <a:avLst/>
          </a:prstGeom>
          <a:noFill/>
          <a:ln cap="flat" cmpd="sng" w="9525">
            <a:solidFill>
              <a:srgbClr val="002F7B"/>
            </a:solidFill>
            <a:prstDash val="solid"/>
            <a:round/>
            <a:headEnd len="sm" w="sm" type="none"/>
            <a:tailEnd len="sm" w="sm" type="none"/>
          </a:ln>
        </p:spPr>
      </p:pic>
      <p:graphicFrame>
        <p:nvGraphicFramePr>
          <p:cNvPr id="7983" name="Google Shape;7983;p78"/>
          <p:cNvGraphicFramePr/>
          <p:nvPr/>
        </p:nvGraphicFramePr>
        <p:xfrm>
          <a:off x="558381" y="3723666"/>
          <a:ext cx="3000000" cy="3000000"/>
        </p:xfrm>
        <a:graphic>
          <a:graphicData uri="http://schemas.openxmlformats.org/drawingml/2006/table">
            <a:tbl>
              <a:tblPr bandRow="1" firstRow="1">
                <a:noFill/>
                <a:tableStyleId>{4FF10C20-060E-433E-8D21-0C3A2FE9EFB9}</a:tableStyleId>
              </a:tblPr>
              <a:tblGrid>
                <a:gridCol w="1481350"/>
                <a:gridCol w="9499850"/>
              </a:tblGrid>
              <a:tr h="390725">
                <a:tc gridSpan="2">
                  <a:txBody>
                    <a:bodyPr>
                      <a:noAutofit/>
                    </a:bodyPr>
                    <a:lstStyle/>
                    <a:p>
                      <a:pPr indent="-177800" lvl="1" marL="177800" marR="0" rtl="0" algn="ctr">
                        <a:lnSpc>
                          <a:spcPct val="90000"/>
                        </a:lnSpc>
                        <a:spcBef>
                          <a:spcPts val="0"/>
                        </a:spcBef>
                        <a:spcAft>
                          <a:spcPts val="0"/>
                        </a:spcAft>
                        <a:buClr>
                          <a:schemeClr val="accent1"/>
                        </a:buClr>
                        <a:buSzPts val="1440"/>
                        <a:buFont typeface="Arial"/>
                        <a:buChar char="•"/>
                      </a:pPr>
                      <a:r>
                        <a:rPr b="0" lang="en-US" sz="1600" u="none" cap="none" strike="noStrike">
                          <a:solidFill>
                            <a:schemeClr val="lt1"/>
                          </a:solidFill>
                          <a:latin typeface="Quattrocento Sans"/>
                          <a:ea typeface="Quattrocento Sans"/>
                          <a:cs typeface="Quattrocento Sans"/>
                          <a:sym typeface="Quattrocento Sans"/>
                        </a:rPr>
                        <a:t>Benefits of Serverless Pool</a:t>
                      </a:r>
                      <a:endParaRPr/>
                    </a:p>
                  </a:txBody>
                  <a:tcPr marT="45725" marB="45725" marR="91450" marL="91450" anchor="ctr">
                    <a:lnB cap="flat" cmpd="sng" w="12700">
                      <a:solidFill>
                        <a:srgbClr val="DCDCDC"/>
                      </a:solidFill>
                      <a:prstDash val="solid"/>
                      <a:round/>
                      <a:headEnd len="sm" w="sm" type="none"/>
                      <a:tailEnd len="sm" w="sm" type="none"/>
                    </a:lnB>
                  </a:tcPr>
                </a:tc>
                <a:tc hMerge="1"/>
              </a:tr>
              <a:tr h="851050">
                <a:tc>
                  <a:txBody>
                    <a:bodyPr>
                      <a:noAutofit/>
                    </a:bodyPr>
                    <a:lstStyle/>
                    <a:p>
                      <a:pPr indent="0" lvl="0" marL="0" marR="0" rtl="0" algn="l">
                        <a:spcBef>
                          <a:spcPts val="0"/>
                        </a:spcBef>
                        <a:spcAft>
                          <a:spcPts val="0"/>
                        </a:spcAft>
                        <a:buNone/>
                      </a:pPr>
                      <a:r>
                        <a:rPr lang="en-US" sz="1400" u="none" cap="none" strike="noStrike">
                          <a:latin typeface="Quattrocento Sans"/>
                          <a:ea typeface="Quattrocento Sans"/>
                          <a:cs typeface="Quattrocento Sans"/>
                          <a:sym typeface="Quattrocento Sans"/>
                        </a:rPr>
                        <a:t>Auto-Configuration</a:t>
                      </a:r>
                      <a:endParaRPr/>
                    </a:p>
                  </a:txBody>
                  <a:tcPr marT="45725" marB="45725" marR="91450" marL="91450" anchor="ctr">
                    <a:lnL cap="flat" cmpd="sng" w="12700">
                      <a:solidFill>
                        <a:srgbClr val="DCDCDC"/>
                      </a:solidFill>
                      <a:prstDash val="solid"/>
                      <a:round/>
                      <a:headEnd len="sm" w="sm" type="none"/>
                      <a:tailEnd len="sm" w="sm" type="none"/>
                    </a:lnL>
                    <a:lnR cap="flat" cmpd="sng" w="12700">
                      <a:solidFill>
                        <a:srgbClr val="DCDCDC"/>
                      </a:solidFill>
                      <a:prstDash val="solid"/>
                      <a:round/>
                      <a:headEnd len="sm" w="sm" type="none"/>
                      <a:tailEnd len="sm" w="sm" type="none"/>
                    </a:lnR>
                    <a:lnT cap="flat" cmpd="sng" w="12700">
                      <a:solidFill>
                        <a:srgbClr val="DCDCDC"/>
                      </a:solidFill>
                      <a:prstDash val="solid"/>
                      <a:round/>
                      <a:headEnd len="sm" w="sm" type="none"/>
                      <a:tailEnd len="sm" w="sm" type="none"/>
                    </a:lnT>
                    <a:lnB cap="flat" cmpd="sng" w="12700">
                      <a:solidFill>
                        <a:srgbClr val="DCDCDC"/>
                      </a:solidFill>
                      <a:prstDash val="solid"/>
                      <a:round/>
                      <a:headEnd len="sm" w="sm" type="none"/>
                      <a:tailEnd len="sm" w="sm" type="none"/>
                    </a:lnB>
                    <a:solidFill>
                      <a:schemeClr val="lt1"/>
                    </a:solidFill>
                  </a:tcPr>
                </a:tc>
                <a:tc>
                  <a:txBody>
                    <a:bodyPr>
                      <a:noAutofit/>
                    </a:bodyPr>
                    <a:lstStyle/>
                    <a:p>
                      <a:pPr indent="-285750" lvl="3" marL="285750" marR="0" rtl="0" algn="l">
                        <a:spcBef>
                          <a:spcPts val="0"/>
                        </a:spcBef>
                        <a:spcAft>
                          <a:spcPts val="0"/>
                        </a:spcAft>
                        <a:buClr>
                          <a:srgbClr val="0070C0"/>
                        </a:buClr>
                        <a:buSzPts val="1400"/>
                        <a:buFont typeface="Noto Sans Symbols"/>
                        <a:buChar char="▪"/>
                      </a:pPr>
                      <a:r>
                        <a:rPr lang="en-US" sz="1400" u="none" cap="none" strike="noStrike">
                          <a:solidFill>
                            <a:srgbClr val="353535"/>
                          </a:solidFill>
                          <a:latin typeface="Quattrocento Sans"/>
                          <a:ea typeface="Quattrocento Sans"/>
                          <a:cs typeface="Quattrocento Sans"/>
                          <a:sym typeface="Quattrocento Sans"/>
                        </a:rPr>
                        <a:t>Databricks chooses the best configuration for Spark to get the best performance</a:t>
                      </a:r>
                      <a:endParaRPr/>
                    </a:p>
                    <a:p>
                      <a:pPr indent="-285750" lvl="3" marL="285750" marR="0" rtl="0" algn="l">
                        <a:spcBef>
                          <a:spcPts val="294"/>
                        </a:spcBef>
                        <a:spcAft>
                          <a:spcPts val="0"/>
                        </a:spcAft>
                        <a:buClr>
                          <a:srgbClr val="0070C0"/>
                        </a:buClr>
                        <a:buSzPts val="1400"/>
                        <a:buFont typeface="Noto Sans Symbols"/>
                        <a:buChar char="▪"/>
                      </a:pPr>
                      <a:r>
                        <a:rPr lang="en-US" sz="1400" u="none" cap="none" strike="noStrike">
                          <a:solidFill>
                            <a:srgbClr val="353535"/>
                          </a:solidFill>
                          <a:latin typeface="Quattrocento Sans"/>
                          <a:ea typeface="Quattrocento Sans"/>
                          <a:cs typeface="Quattrocento Sans"/>
                          <a:sym typeface="Quattrocento Sans"/>
                        </a:rPr>
                        <a:t>Users don’t need to worry about providing any of the Databricks runtime version or Spark configuration.</a:t>
                      </a:r>
                      <a:endParaRPr/>
                    </a:p>
                    <a:p>
                      <a:pPr indent="-285750" lvl="3" marL="285750" marR="0" rtl="0" algn="l">
                        <a:spcBef>
                          <a:spcPts val="294"/>
                        </a:spcBef>
                        <a:spcAft>
                          <a:spcPts val="0"/>
                        </a:spcAft>
                        <a:buClr>
                          <a:srgbClr val="0070C0"/>
                        </a:buClr>
                        <a:buSzPts val="1400"/>
                        <a:buFont typeface="Noto Sans Symbols"/>
                        <a:buChar char="▪"/>
                      </a:pPr>
                      <a:r>
                        <a:rPr lang="en-US" sz="1400" u="none" cap="none" strike="noStrike">
                          <a:solidFill>
                            <a:srgbClr val="353535"/>
                          </a:solidFill>
                          <a:latin typeface="Quattrocento Sans"/>
                          <a:ea typeface="Quattrocento Sans"/>
                          <a:cs typeface="Quattrocento Sans"/>
                          <a:sym typeface="Quattrocento Sans"/>
                        </a:rPr>
                        <a:t>Databricks also chooses the best cluster parameters to save cost on infrastructure</a:t>
                      </a:r>
                      <a:endParaRPr sz="1600" u="none" cap="none" strike="noStrike">
                        <a:latin typeface="Quattrocento Sans"/>
                        <a:ea typeface="Quattrocento Sans"/>
                        <a:cs typeface="Quattrocento Sans"/>
                        <a:sym typeface="Quattrocento Sans"/>
                      </a:endParaRPr>
                    </a:p>
                  </a:txBody>
                  <a:tcPr marT="45725" marB="45725" marR="91450" marL="91450" anchor="ctr">
                    <a:lnL cap="flat" cmpd="sng" w="12700">
                      <a:solidFill>
                        <a:srgbClr val="DCDCDC"/>
                      </a:solidFill>
                      <a:prstDash val="solid"/>
                      <a:round/>
                      <a:headEnd len="sm" w="sm" type="none"/>
                      <a:tailEnd len="sm" w="sm" type="none"/>
                    </a:lnL>
                    <a:lnR cap="flat" cmpd="sng" w="12700">
                      <a:solidFill>
                        <a:srgbClr val="DCDCDC"/>
                      </a:solidFill>
                      <a:prstDash val="solid"/>
                      <a:round/>
                      <a:headEnd len="sm" w="sm" type="none"/>
                      <a:tailEnd len="sm" w="sm" type="none"/>
                    </a:lnR>
                    <a:lnT cap="flat" cmpd="sng" w="12700">
                      <a:solidFill>
                        <a:srgbClr val="DCDCDC"/>
                      </a:solidFill>
                      <a:prstDash val="solid"/>
                      <a:round/>
                      <a:headEnd len="sm" w="sm" type="none"/>
                      <a:tailEnd len="sm" w="sm" type="none"/>
                    </a:lnT>
                    <a:lnB cap="flat" cmpd="sng" w="12700">
                      <a:solidFill>
                        <a:srgbClr val="DCDCDC"/>
                      </a:solidFill>
                      <a:prstDash val="solid"/>
                      <a:round/>
                      <a:headEnd len="sm" w="sm" type="none"/>
                      <a:tailEnd len="sm" w="sm" type="none"/>
                    </a:lnB>
                    <a:solidFill>
                      <a:schemeClr val="lt1"/>
                    </a:solidFill>
                  </a:tcPr>
                </a:tc>
              </a:tr>
              <a:tr h="390725">
                <a:tc>
                  <a:txBody>
                    <a:bodyPr>
                      <a:noAutofit/>
                    </a:bodyPr>
                    <a:lstStyle/>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Elasticity</a:t>
                      </a:r>
                      <a:endParaRPr/>
                    </a:p>
                  </a:txBody>
                  <a:tcPr marT="45725" marB="45725" marR="91450" marL="91450" anchor="ctr">
                    <a:lnL cap="flat" cmpd="sng" w="12700">
                      <a:solidFill>
                        <a:srgbClr val="DCDCDC"/>
                      </a:solidFill>
                      <a:prstDash val="solid"/>
                      <a:round/>
                      <a:headEnd len="sm" w="sm" type="none"/>
                      <a:tailEnd len="sm" w="sm" type="none"/>
                    </a:lnL>
                    <a:lnR cap="flat" cmpd="sng" w="12700">
                      <a:solidFill>
                        <a:srgbClr val="DCDCDC"/>
                      </a:solidFill>
                      <a:prstDash val="solid"/>
                      <a:round/>
                      <a:headEnd len="sm" w="sm" type="none"/>
                      <a:tailEnd len="sm" w="sm" type="none"/>
                    </a:lnR>
                    <a:lnT cap="flat" cmpd="sng" w="12700">
                      <a:solidFill>
                        <a:srgbClr val="DCDCDC"/>
                      </a:solidFill>
                      <a:prstDash val="solid"/>
                      <a:round/>
                      <a:headEnd len="sm" w="sm" type="none"/>
                      <a:tailEnd len="sm" w="sm" type="none"/>
                    </a:lnT>
                    <a:lnB cap="flat" cmpd="sng" w="12700">
                      <a:solidFill>
                        <a:srgbClr val="DCDCDC"/>
                      </a:solidFill>
                      <a:prstDash val="solid"/>
                      <a:round/>
                      <a:headEnd len="sm" w="sm" type="none"/>
                      <a:tailEnd len="sm" w="sm" type="none"/>
                    </a:lnB>
                    <a:solidFill>
                      <a:srgbClr val="F2F2F2"/>
                    </a:solidFill>
                  </a:tcPr>
                </a:tc>
                <a:tc>
                  <a:txBody>
                    <a:bodyPr>
                      <a:noAutofit/>
                    </a:bodyPr>
                    <a:lstStyle/>
                    <a:p>
                      <a:pPr indent="-285750" lvl="3" marL="285750" marR="0" rtl="0" algn="l">
                        <a:spcBef>
                          <a:spcPts val="0"/>
                        </a:spcBef>
                        <a:spcAft>
                          <a:spcPts val="0"/>
                        </a:spcAft>
                        <a:buClr>
                          <a:srgbClr val="0070C0"/>
                        </a:buClr>
                        <a:buSzPts val="1400"/>
                        <a:buFont typeface="Noto Sans Symbols"/>
                        <a:buChar char="▪"/>
                      </a:pPr>
                      <a:r>
                        <a:rPr lang="en-US" sz="1400" u="none" cap="none" strike="noStrike">
                          <a:solidFill>
                            <a:srgbClr val="353535"/>
                          </a:solidFill>
                          <a:latin typeface="Quattrocento Sans"/>
                          <a:ea typeface="Quattrocento Sans"/>
                          <a:cs typeface="Quattrocento Sans"/>
                          <a:sym typeface="Quattrocento Sans"/>
                        </a:rPr>
                        <a:t>Automatically scales the compute and local storage, independently, based on usage</a:t>
                      </a:r>
                      <a:endParaRPr/>
                    </a:p>
                  </a:txBody>
                  <a:tcPr marT="45725" marB="45725" marR="91450" marL="91450" anchor="ctr">
                    <a:lnL cap="flat" cmpd="sng" w="12700">
                      <a:solidFill>
                        <a:srgbClr val="DCDCDC"/>
                      </a:solidFill>
                      <a:prstDash val="solid"/>
                      <a:round/>
                      <a:headEnd len="sm" w="sm" type="none"/>
                      <a:tailEnd len="sm" w="sm" type="none"/>
                    </a:lnL>
                    <a:lnR cap="flat" cmpd="sng" w="12700">
                      <a:solidFill>
                        <a:srgbClr val="DCDCDC"/>
                      </a:solidFill>
                      <a:prstDash val="solid"/>
                      <a:round/>
                      <a:headEnd len="sm" w="sm" type="none"/>
                      <a:tailEnd len="sm" w="sm" type="none"/>
                    </a:lnR>
                    <a:lnT cap="flat" cmpd="sng" w="12700">
                      <a:solidFill>
                        <a:srgbClr val="DCDCDC"/>
                      </a:solidFill>
                      <a:prstDash val="solid"/>
                      <a:round/>
                      <a:headEnd len="sm" w="sm" type="none"/>
                      <a:tailEnd len="sm" w="sm" type="none"/>
                    </a:lnT>
                    <a:lnB cap="flat" cmpd="sng" w="12700">
                      <a:solidFill>
                        <a:srgbClr val="DCDCDC"/>
                      </a:solidFill>
                      <a:prstDash val="solid"/>
                      <a:round/>
                      <a:headEnd len="sm" w="sm" type="none"/>
                      <a:tailEnd len="sm" w="sm" type="none"/>
                    </a:lnB>
                    <a:solidFill>
                      <a:srgbClr val="F2F2F2"/>
                    </a:solidFill>
                  </a:tcPr>
                </a:tc>
              </a:tr>
              <a:tr h="1212325">
                <a:tc>
                  <a:txBody>
                    <a:bodyPr>
                      <a:noAutofit/>
                    </a:bodyPr>
                    <a:lstStyle/>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Fine grained Sharing</a:t>
                      </a:r>
                      <a:endParaRPr/>
                    </a:p>
                  </a:txBody>
                  <a:tcPr marT="45725" marB="45725" marR="91450" marL="91450" anchor="ctr">
                    <a:lnL cap="flat" cmpd="sng" w="12700">
                      <a:solidFill>
                        <a:srgbClr val="DCDCDC"/>
                      </a:solidFill>
                      <a:prstDash val="solid"/>
                      <a:round/>
                      <a:headEnd len="sm" w="sm" type="none"/>
                      <a:tailEnd len="sm" w="sm" type="none"/>
                    </a:lnL>
                    <a:lnR cap="flat" cmpd="sng" w="12700">
                      <a:solidFill>
                        <a:srgbClr val="DCDCDC"/>
                      </a:solidFill>
                      <a:prstDash val="solid"/>
                      <a:round/>
                      <a:headEnd len="sm" w="sm" type="none"/>
                      <a:tailEnd len="sm" w="sm" type="none"/>
                    </a:lnR>
                    <a:lnT cap="flat" cmpd="sng" w="12700">
                      <a:solidFill>
                        <a:srgbClr val="DCDCDC"/>
                      </a:solidFill>
                      <a:prstDash val="solid"/>
                      <a:round/>
                      <a:headEnd len="sm" w="sm" type="none"/>
                      <a:tailEnd len="sm" w="sm" type="none"/>
                    </a:lnT>
                    <a:lnB cap="flat" cmpd="sng" w="12700">
                      <a:solidFill>
                        <a:srgbClr val="DCDCDC"/>
                      </a:solidFill>
                      <a:prstDash val="solid"/>
                      <a:round/>
                      <a:headEnd len="sm" w="sm" type="none"/>
                      <a:tailEnd len="sm" w="sm" type="none"/>
                    </a:lnB>
                    <a:solidFill>
                      <a:schemeClr val="lt1"/>
                    </a:solidFill>
                  </a:tcPr>
                </a:tc>
                <a:tc>
                  <a:txBody>
                    <a:bodyPr>
                      <a:noAutofit/>
                    </a:bodyPr>
                    <a:lstStyle/>
                    <a:p>
                      <a:pPr indent="-285750" lvl="3" marL="285750" marR="0" rtl="0" algn="l">
                        <a:spcBef>
                          <a:spcPts val="0"/>
                        </a:spcBef>
                        <a:spcAft>
                          <a:spcPts val="0"/>
                        </a:spcAft>
                        <a:buClr>
                          <a:srgbClr val="0070C0"/>
                        </a:buClr>
                        <a:buSzPts val="1400"/>
                        <a:buFont typeface="Noto Sans Symbols"/>
                        <a:buChar char="▪"/>
                      </a:pPr>
                      <a:r>
                        <a:rPr lang="en-US" sz="1400" u="none" cap="none" strike="noStrike">
                          <a:solidFill>
                            <a:srgbClr val="353535"/>
                          </a:solidFill>
                          <a:latin typeface="Quattrocento Sans"/>
                          <a:ea typeface="Quattrocento Sans"/>
                          <a:cs typeface="Quattrocento Sans"/>
                          <a:sym typeface="Quattrocento Sans"/>
                        </a:rPr>
                        <a:t>Offers maximum resource utilization and minimum query latencies</a:t>
                      </a:r>
                      <a:endParaRPr/>
                    </a:p>
                    <a:p>
                      <a:pPr indent="-268916" lvl="5" marL="548640" marR="0" rtl="0" algn="l">
                        <a:spcBef>
                          <a:spcPts val="588"/>
                        </a:spcBef>
                        <a:spcAft>
                          <a:spcPts val="0"/>
                        </a:spcAft>
                        <a:buClr>
                          <a:srgbClr val="33103D"/>
                        </a:buClr>
                        <a:buSzPts val="1200"/>
                        <a:buFont typeface="Arial"/>
                        <a:buChar char="•"/>
                      </a:pPr>
                      <a:r>
                        <a:rPr i="1" lang="en-US" sz="1200" u="none" cap="none" strike="noStrike">
                          <a:solidFill>
                            <a:srgbClr val="002F7B"/>
                          </a:solidFill>
                          <a:latin typeface="Quattrocento Sans"/>
                          <a:ea typeface="Quattrocento Sans"/>
                          <a:cs typeface="Quattrocento Sans"/>
                          <a:sym typeface="Quattrocento Sans"/>
                        </a:rPr>
                        <a:t>Preemption: </a:t>
                      </a:r>
                      <a:r>
                        <a:rPr lang="en-US" sz="1200" u="none" cap="none" strike="noStrike">
                          <a:solidFill>
                            <a:srgbClr val="353535"/>
                          </a:solidFill>
                          <a:latin typeface="Quattrocento Sans"/>
                          <a:ea typeface="Quattrocento Sans"/>
                          <a:cs typeface="Quattrocento Sans"/>
                          <a:sym typeface="Quattrocento Sans"/>
                        </a:rPr>
                        <a:t>Databricks proactively preempts Spark tasks from over-committed users to ensure all users get their fair share of cluster time and their jobs complete in a timely manner even when contending with dozens of other users. Uses the “Task Preemption for High Concurrency” feature of Spark in Databricks.</a:t>
                      </a:r>
                      <a:endParaRPr/>
                    </a:p>
                    <a:p>
                      <a:pPr indent="-268916" lvl="5" marL="548640" marR="0" rtl="0" algn="l">
                        <a:spcBef>
                          <a:spcPts val="294"/>
                        </a:spcBef>
                        <a:spcAft>
                          <a:spcPts val="0"/>
                        </a:spcAft>
                        <a:buClr>
                          <a:srgbClr val="33103D"/>
                        </a:buClr>
                        <a:buSzPts val="1200"/>
                        <a:buFont typeface="Arial"/>
                        <a:buChar char="•"/>
                      </a:pPr>
                      <a:r>
                        <a:rPr b="0" i="1" lang="en-US" sz="1200" u="none" cap="none" strike="noStrike">
                          <a:solidFill>
                            <a:srgbClr val="002F7B"/>
                          </a:solidFill>
                          <a:latin typeface="Quattrocento Sans"/>
                          <a:ea typeface="Quattrocento Sans"/>
                          <a:cs typeface="Quattrocento Sans"/>
                          <a:sym typeface="Quattrocento Sans"/>
                        </a:rPr>
                        <a:t>Fault isolation:</a:t>
                      </a:r>
                      <a:r>
                        <a:rPr b="1" i="1" lang="en-US" sz="1200" u="none" cap="none" strike="noStrike">
                          <a:solidFill>
                            <a:srgbClr val="002F7B"/>
                          </a:solidFill>
                          <a:latin typeface="Quattrocento Sans"/>
                          <a:ea typeface="Quattrocento Sans"/>
                          <a:cs typeface="Quattrocento Sans"/>
                          <a:sym typeface="Quattrocento Sans"/>
                        </a:rPr>
                        <a:t> </a:t>
                      </a:r>
                      <a:r>
                        <a:rPr lang="en-US" sz="1200" u="none" cap="none" strike="noStrike">
                          <a:solidFill>
                            <a:srgbClr val="353535"/>
                          </a:solidFill>
                          <a:latin typeface="Quattrocento Sans"/>
                          <a:ea typeface="Quattrocento Sans"/>
                          <a:cs typeface="Quattrocento Sans"/>
                          <a:sym typeface="Quattrocento Sans"/>
                        </a:rPr>
                        <a:t>Databricks sandboxes the environments belonging to different notebooks from one another.</a:t>
                      </a:r>
                      <a:endParaRPr/>
                    </a:p>
                  </a:txBody>
                  <a:tcPr marT="45725" marB="45725" marR="91450" marL="91450" anchor="ctr">
                    <a:lnL cap="flat" cmpd="sng" w="12700">
                      <a:solidFill>
                        <a:srgbClr val="DCDCDC"/>
                      </a:solidFill>
                      <a:prstDash val="solid"/>
                      <a:round/>
                      <a:headEnd len="sm" w="sm" type="none"/>
                      <a:tailEnd len="sm" w="sm" type="none"/>
                    </a:lnL>
                    <a:lnR cap="flat" cmpd="sng" w="12700">
                      <a:solidFill>
                        <a:srgbClr val="DCDCDC"/>
                      </a:solidFill>
                      <a:prstDash val="solid"/>
                      <a:round/>
                      <a:headEnd len="sm" w="sm" type="none"/>
                      <a:tailEnd len="sm" w="sm" type="none"/>
                    </a:lnR>
                    <a:lnT cap="flat" cmpd="sng" w="12700">
                      <a:solidFill>
                        <a:srgbClr val="DCDCDC"/>
                      </a:solidFill>
                      <a:prstDash val="solid"/>
                      <a:round/>
                      <a:headEnd len="sm" w="sm" type="none"/>
                      <a:tailEnd len="sm" w="sm" type="none"/>
                    </a:lnT>
                    <a:lnB cap="flat" cmpd="sng" w="12700">
                      <a:solidFill>
                        <a:srgbClr val="DCDCDC"/>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8" name="Shape 7988"/>
        <p:cNvGrpSpPr/>
        <p:nvPr/>
      </p:nvGrpSpPr>
      <p:grpSpPr>
        <a:xfrm>
          <a:off x="0" y="0"/>
          <a:ext cx="0" cy="0"/>
          <a:chOff x="0" y="0"/>
          <a:chExt cx="0" cy="0"/>
        </a:xfrm>
      </p:grpSpPr>
      <p:sp>
        <p:nvSpPr>
          <p:cNvPr id="7989" name="Google Shape;7989;p79"/>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CLUSTER ACCESS CONTROL</a:t>
            </a:r>
            <a:endParaRPr/>
          </a:p>
        </p:txBody>
      </p:sp>
      <p:graphicFrame>
        <p:nvGraphicFramePr>
          <p:cNvPr id="7990" name="Google Shape;7990;p79"/>
          <p:cNvGraphicFramePr/>
          <p:nvPr/>
        </p:nvGraphicFramePr>
        <p:xfrm>
          <a:off x="306558" y="3570193"/>
          <a:ext cx="3000000" cy="3000000"/>
        </p:xfrm>
        <a:graphic>
          <a:graphicData uri="http://schemas.openxmlformats.org/drawingml/2006/table">
            <a:tbl>
              <a:tblPr>
                <a:noFill/>
                <a:tableStyleId>{67F5BE80-4779-4D06-B7CA-11291205F67C}</a:tableStyleId>
              </a:tblPr>
              <a:tblGrid>
                <a:gridCol w="1747600"/>
                <a:gridCol w="1180000"/>
                <a:gridCol w="1180000"/>
                <a:gridCol w="1180000"/>
                <a:gridCol w="1180000"/>
              </a:tblGrid>
              <a:tr h="223700">
                <a:tc>
                  <a:txBody>
                    <a:bodyPr>
                      <a:noAutofit/>
                    </a:bodyPr>
                    <a:lstStyle/>
                    <a:p>
                      <a:pPr indent="0" lvl="0" marL="0" marR="0" rtl="0" algn="l">
                        <a:spcBef>
                          <a:spcPts val="0"/>
                        </a:spcBef>
                        <a:spcAft>
                          <a:spcPts val="0"/>
                        </a:spcAft>
                        <a:buNone/>
                      </a:pPr>
                      <a:r>
                        <a:rPr b="0" lang="en-US" sz="1000">
                          <a:solidFill>
                            <a:srgbClr val="3C3C3C"/>
                          </a:solidFill>
                        </a:rPr>
                        <a:t>Abilities</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c>
                  <a:txBody>
                    <a:bodyPr>
                      <a:noAutofit/>
                    </a:bodyPr>
                    <a:lstStyle/>
                    <a:p>
                      <a:pPr indent="0" lvl="0" marL="0" marR="0" rtl="0" algn="ctr">
                        <a:spcBef>
                          <a:spcPts val="0"/>
                        </a:spcBef>
                        <a:spcAft>
                          <a:spcPts val="0"/>
                        </a:spcAft>
                        <a:buNone/>
                      </a:pPr>
                      <a:r>
                        <a:rPr b="0" lang="en-US" sz="1000">
                          <a:solidFill>
                            <a:srgbClr val="3C3C3C"/>
                          </a:solidFill>
                        </a:rPr>
                        <a:t>No Permissions</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c>
                  <a:txBody>
                    <a:bodyPr>
                      <a:noAutofit/>
                    </a:bodyPr>
                    <a:lstStyle/>
                    <a:p>
                      <a:pPr indent="0" lvl="0" marL="0" marR="0" rtl="0" algn="ctr">
                        <a:spcBef>
                          <a:spcPts val="0"/>
                        </a:spcBef>
                        <a:spcAft>
                          <a:spcPts val="0"/>
                        </a:spcAft>
                        <a:buNone/>
                      </a:pPr>
                      <a:r>
                        <a:rPr b="0" lang="en-US" sz="1000">
                          <a:solidFill>
                            <a:srgbClr val="3C3C3C"/>
                          </a:solidFill>
                        </a:rPr>
                        <a:t>Can Attach To</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c>
                  <a:txBody>
                    <a:bodyPr>
                      <a:noAutofit/>
                    </a:bodyPr>
                    <a:lstStyle/>
                    <a:p>
                      <a:pPr indent="0" lvl="0" marL="0" marR="0" rtl="0" algn="ctr">
                        <a:spcBef>
                          <a:spcPts val="0"/>
                        </a:spcBef>
                        <a:spcAft>
                          <a:spcPts val="0"/>
                        </a:spcAft>
                        <a:buNone/>
                      </a:pPr>
                      <a:r>
                        <a:rPr b="0" lang="en-US" sz="1000">
                          <a:solidFill>
                            <a:srgbClr val="3C3C3C"/>
                          </a:solidFill>
                        </a:rPr>
                        <a:t>Can Restart</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c>
                  <a:txBody>
                    <a:bodyPr>
                      <a:noAutofit/>
                    </a:bodyPr>
                    <a:lstStyle/>
                    <a:p>
                      <a:pPr indent="0" lvl="0" marL="0" marR="0" rtl="0" algn="ctr">
                        <a:spcBef>
                          <a:spcPts val="0"/>
                        </a:spcBef>
                        <a:spcAft>
                          <a:spcPts val="0"/>
                        </a:spcAft>
                        <a:buNone/>
                      </a:pPr>
                      <a:r>
                        <a:rPr b="0" lang="en-US" sz="1000">
                          <a:solidFill>
                            <a:srgbClr val="3C3C3C"/>
                          </a:solidFill>
                        </a:rPr>
                        <a:t>Can Manage</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r>
              <a:tr h="311850">
                <a:tc>
                  <a:txBody>
                    <a:bodyPr>
                      <a:noAutofit/>
                    </a:bodyPr>
                    <a:lstStyle/>
                    <a:p>
                      <a:pPr indent="0" lvl="0" marL="0" marR="0" rtl="0" algn="l">
                        <a:spcBef>
                          <a:spcPts val="0"/>
                        </a:spcBef>
                        <a:spcAft>
                          <a:spcPts val="0"/>
                        </a:spcAft>
                        <a:buNone/>
                      </a:pPr>
                      <a:r>
                        <a:rPr lang="en-US" sz="1000">
                          <a:solidFill>
                            <a:srgbClr val="3C3C3C"/>
                          </a:solidFill>
                        </a:rPr>
                        <a:t>Attach notebooks to cluster</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l">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r>
              <a:tr h="311850">
                <a:tc>
                  <a:txBody>
                    <a:bodyPr>
                      <a:noAutofit/>
                    </a:bodyPr>
                    <a:lstStyle/>
                    <a:p>
                      <a:pPr indent="0" lvl="0" marL="0" marR="0" rtl="0" algn="l">
                        <a:spcBef>
                          <a:spcPts val="0"/>
                        </a:spcBef>
                        <a:spcAft>
                          <a:spcPts val="0"/>
                        </a:spcAft>
                        <a:buNone/>
                      </a:pPr>
                      <a:r>
                        <a:rPr lang="en-US" sz="1000">
                          <a:solidFill>
                            <a:srgbClr val="3C3C3C"/>
                          </a:solidFill>
                        </a:rPr>
                        <a:t>View Spark UI</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r>
              <a:tr h="311850">
                <a:tc>
                  <a:txBody>
                    <a:bodyPr>
                      <a:noAutofit/>
                    </a:bodyPr>
                    <a:lstStyle/>
                    <a:p>
                      <a:pPr indent="0" lvl="0" marL="0" marR="0" rtl="0" algn="l">
                        <a:spcBef>
                          <a:spcPts val="0"/>
                        </a:spcBef>
                        <a:spcAft>
                          <a:spcPts val="0"/>
                        </a:spcAft>
                        <a:buNone/>
                      </a:pPr>
                      <a:r>
                        <a:rPr lang="en-US" sz="1000">
                          <a:solidFill>
                            <a:srgbClr val="3C3C3C"/>
                          </a:solidFill>
                        </a:rPr>
                        <a:t>View cluster metrics (Ganglia)</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l">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r>
              <a:tr h="311850">
                <a:tc>
                  <a:txBody>
                    <a:bodyPr>
                      <a:noAutofit/>
                    </a:bodyPr>
                    <a:lstStyle/>
                    <a:p>
                      <a:pPr indent="0" lvl="0" marL="0" marR="0" rtl="0" algn="l">
                        <a:spcBef>
                          <a:spcPts val="0"/>
                        </a:spcBef>
                        <a:spcAft>
                          <a:spcPts val="0"/>
                        </a:spcAft>
                        <a:buNone/>
                      </a:pPr>
                      <a:r>
                        <a:rPr lang="en-US" sz="1000">
                          <a:solidFill>
                            <a:srgbClr val="3C3C3C"/>
                          </a:solidFill>
                        </a:rPr>
                        <a:t>Terminate cluster</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r>
              <a:tr h="311850">
                <a:tc>
                  <a:txBody>
                    <a:bodyPr>
                      <a:noAutofit/>
                    </a:bodyPr>
                    <a:lstStyle/>
                    <a:p>
                      <a:pPr indent="0" lvl="0" marL="0" marR="0" rtl="0" algn="l">
                        <a:spcBef>
                          <a:spcPts val="0"/>
                        </a:spcBef>
                        <a:spcAft>
                          <a:spcPts val="0"/>
                        </a:spcAft>
                        <a:buNone/>
                      </a:pPr>
                      <a:r>
                        <a:rPr lang="en-US" sz="1000">
                          <a:solidFill>
                            <a:srgbClr val="3C3C3C"/>
                          </a:solidFill>
                        </a:rPr>
                        <a:t>Start cluster</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l">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r>
              <a:tr h="311850">
                <a:tc>
                  <a:txBody>
                    <a:bodyPr>
                      <a:noAutofit/>
                    </a:bodyPr>
                    <a:lstStyle/>
                    <a:p>
                      <a:pPr indent="0" lvl="0" marL="0" marR="0" rtl="0" algn="l">
                        <a:spcBef>
                          <a:spcPts val="0"/>
                        </a:spcBef>
                        <a:spcAft>
                          <a:spcPts val="0"/>
                        </a:spcAft>
                        <a:buNone/>
                      </a:pPr>
                      <a:r>
                        <a:rPr lang="en-US" sz="1000">
                          <a:solidFill>
                            <a:srgbClr val="3C3C3C"/>
                          </a:solidFill>
                        </a:rPr>
                        <a:t>Restart cluster</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r>
              <a:tr h="311850">
                <a:tc>
                  <a:txBody>
                    <a:bodyPr>
                      <a:noAutofit/>
                    </a:bodyPr>
                    <a:lstStyle/>
                    <a:p>
                      <a:pPr indent="0" lvl="0" marL="0" marR="0" rtl="0" algn="l">
                        <a:spcBef>
                          <a:spcPts val="0"/>
                        </a:spcBef>
                        <a:spcAft>
                          <a:spcPts val="0"/>
                        </a:spcAft>
                        <a:buNone/>
                      </a:pPr>
                      <a:r>
                        <a:rPr lang="en-US" sz="1000">
                          <a:solidFill>
                            <a:srgbClr val="3C3C3C"/>
                          </a:solidFill>
                        </a:rPr>
                        <a:t>Resize cluster</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l">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r>
              <a:tr h="311850">
                <a:tc>
                  <a:txBody>
                    <a:bodyPr>
                      <a:noAutofit/>
                    </a:bodyPr>
                    <a:lstStyle/>
                    <a:p>
                      <a:pPr indent="0" lvl="0" marL="0" marR="0" rtl="0" algn="l">
                        <a:spcBef>
                          <a:spcPts val="0"/>
                        </a:spcBef>
                        <a:spcAft>
                          <a:spcPts val="0"/>
                        </a:spcAft>
                        <a:buNone/>
                      </a:pPr>
                      <a:r>
                        <a:rPr lang="en-US" sz="1000">
                          <a:solidFill>
                            <a:srgbClr val="3C3C3C"/>
                          </a:solidFill>
                        </a:rPr>
                        <a:t>Modify permissions</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 </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solidFill>
                            <a:srgbClr val="3C3C3C"/>
                          </a:solidFill>
                        </a:rPr>
                        <a:t>x</a:t>
                      </a:r>
                      <a:endParaRPr/>
                    </a:p>
                  </a:txBody>
                  <a:tcPr marT="34000" marB="34000" marR="68025" marL="68025"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r>
            </a:tbl>
          </a:graphicData>
        </a:graphic>
      </p:graphicFrame>
      <p:grpSp>
        <p:nvGrpSpPr>
          <p:cNvPr id="7991" name="Google Shape;7991;p79"/>
          <p:cNvGrpSpPr/>
          <p:nvPr/>
        </p:nvGrpSpPr>
        <p:grpSpPr>
          <a:xfrm>
            <a:off x="8044668" y="2919444"/>
            <a:ext cx="3977934" cy="2385319"/>
            <a:chOff x="6613867" y="3243293"/>
            <a:chExt cx="3977934" cy="2385319"/>
          </a:xfrm>
        </p:grpSpPr>
        <p:pic>
          <p:nvPicPr>
            <p:cNvPr id="7992" name="Google Shape;7992;p79"/>
            <p:cNvPicPr preferRelativeResize="0"/>
            <p:nvPr/>
          </p:nvPicPr>
          <p:blipFill rotWithShape="1">
            <a:blip r:embed="rId3">
              <a:alphaModFix/>
            </a:blip>
            <a:srcRect b="0" l="0" r="0" t="0"/>
            <a:stretch/>
          </p:blipFill>
          <p:spPr>
            <a:xfrm>
              <a:off x="6613867" y="3243293"/>
              <a:ext cx="3977934" cy="2385319"/>
            </a:xfrm>
            <a:prstGeom prst="rect">
              <a:avLst/>
            </a:prstGeom>
            <a:noFill/>
            <a:ln cap="flat" cmpd="sng" w="9525">
              <a:solidFill>
                <a:srgbClr val="3C3C3C"/>
              </a:solidFill>
              <a:prstDash val="solid"/>
              <a:round/>
              <a:headEnd len="sm" w="sm" type="none"/>
              <a:tailEnd len="sm" w="sm" type="none"/>
            </a:ln>
          </p:spPr>
        </p:pic>
        <p:sp>
          <p:nvSpPr>
            <p:cNvPr id="7993" name="Google Shape;7993;p79"/>
            <p:cNvSpPr txBox="1"/>
            <p:nvPr/>
          </p:nvSpPr>
          <p:spPr>
            <a:xfrm>
              <a:off x="6911340" y="4504209"/>
              <a:ext cx="2148840" cy="138499"/>
            </a:xfrm>
            <a:prstGeom prst="rect">
              <a:avLst/>
            </a:prstGeom>
            <a:solidFill>
              <a:schemeClr val="lt1"/>
            </a:solidFill>
            <a:ln>
              <a:noFill/>
            </a:ln>
          </p:spPr>
          <p:txBody>
            <a:bodyPr anchorCtr="0" anchor="ctr" bIns="0" lIns="0" spcFirstLastPara="1" rIns="91425" wrap="square" tIns="0">
              <a:noAutofit/>
            </a:bodyPr>
            <a:lstStyle/>
            <a:p>
              <a:pPr indent="0" lvl="0" marL="0" marR="0" rtl="0" algn="l">
                <a:lnSpc>
                  <a:spcPct val="90000"/>
                </a:lnSpc>
                <a:spcBef>
                  <a:spcPts val="0"/>
                </a:spcBef>
                <a:spcAft>
                  <a:spcPts val="0"/>
                </a:spcAft>
                <a:buNone/>
              </a:pPr>
              <a:r>
                <a:rPr lang="en-US" sz="1000">
                  <a:solidFill>
                    <a:schemeClr val="accent5"/>
                  </a:solidFill>
                  <a:latin typeface="Quattrocento Sans"/>
                  <a:ea typeface="Quattrocento Sans"/>
                  <a:cs typeface="Quattrocento Sans"/>
                  <a:sym typeface="Quattrocento Sans"/>
                </a:rPr>
                <a:t>Tom Smith (tom@company.com)</a:t>
              </a:r>
              <a:endParaRPr/>
            </a:p>
          </p:txBody>
        </p:sp>
      </p:grpSp>
      <p:sp>
        <p:nvSpPr>
          <p:cNvPr id="7994" name="Google Shape;7994;p79"/>
          <p:cNvSpPr/>
          <p:nvPr/>
        </p:nvSpPr>
        <p:spPr>
          <a:xfrm>
            <a:off x="0" y="1175572"/>
            <a:ext cx="11711940" cy="1049518"/>
          </a:xfrm>
          <a:prstGeom prst="rect">
            <a:avLst/>
          </a:prstGeom>
          <a:noFill/>
          <a:ln>
            <a:noFill/>
          </a:ln>
        </p:spPr>
        <p:txBody>
          <a:bodyPr anchorCtr="0" anchor="t" bIns="45700" lIns="91425" spcFirstLastPara="1" rIns="91425" wrap="square" tIns="45700">
            <a:noAutofit/>
          </a:bodyPr>
          <a:lstStyle/>
          <a:p>
            <a:pPr indent="-177800" lvl="1" marL="177800" marR="0" rtl="0" algn="l">
              <a:lnSpc>
                <a:spcPct val="90000"/>
              </a:lnSpc>
              <a:spcBef>
                <a:spcPts val="0"/>
              </a:spcBef>
              <a:spcAft>
                <a:spcPts val="0"/>
              </a:spcAft>
              <a:buClr>
                <a:schemeClr val="accent1"/>
              </a:buClr>
              <a:buSzPts val="1440"/>
              <a:buFont typeface="Arial"/>
              <a:buChar char="•"/>
            </a:pPr>
            <a:r>
              <a:rPr b="0" i="0" lang="en-US" sz="1600" u="none" cap="none" strike="noStrike">
                <a:solidFill>
                  <a:schemeClr val="accent5"/>
                </a:solidFill>
                <a:latin typeface="Quattrocento Sans"/>
                <a:ea typeface="Quattrocento Sans"/>
                <a:cs typeface="Quattrocento Sans"/>
                <a:sym typeface="Quattrocento Sans"/>
              </a:rPr>
              <a:t>There are two configurable types of permissions for Cluster Access Control:</a:t>
            </a:r>
            <a:endParaRPr/>
          </a:p>
          <a:p>
            <a:pPr indent="-177800" lvl="2" marL="457200" marR="0" rtl="0" algn="l">
              <a:lnSpc>
                <a:spcPct val="90000"/>
              </a:lnSpc>
              <a:spcBef>
                <a:spcPts val="600"/>
              </a:spcBef>
              <a:spcAft>
                <a:spcPts val="0"/>
              </a:spcAft>
              <a:buClr>
                <a:schemeClr val="accent1"/>
              </a:buClr>
              <a:buSzPts val="1260"/>
              <a:buFont typeface="Arial"/>
              <a:buChar char="•"/>
            </a:pPr>
            <a:r>
              <a:rPr b="0" i="1" lang="en-US" sz="1400" u="none" cap="none" strike="noStrike">
                <a:solidFill>
                  <a:schemeClr val="accent5"/>
                </a:solidFill>
                <a:latin typeface="Quattrocento Sans"/>
                <a:ea typeface="Quattrocento Sans"/>
                <a:cs typeface="Quattrocento Sans"/>
                <a:sym typeface="Quattrocento Sans"/>
              </a:rPr>
              <a:t>Individual Cluster Permissions </a:t>
            </a:r>
            <a:r>
              <a:rPr b="0" i="0" lang="en-US" sz="1400" u="none" cap="none" strike="noStrike">
                <a:solidFill>
                  <a:schemeClr val="accent5"/>
                </a:solidFill>
                <a:latin typeface="Quattrocento Sans"/>
                <a:ea typeface="Quattrocento Sans"/>
                <a:cs typeface="Quattrocento Sans"/>
                <a:sym typeface="Quattrocento Sans"/>
              </a:rPr>
              <a:t>- This controls a user’s ability to attach notebooks to a cluster, as well as to restart/resize/terminate/start clusters.</a:t>
            </a:r>
            <a:endParaRPr/>
          </a:p>
          <a:p>
            <a:pPr indent="-177800" lvl="2" marL="457200" marR="0" rtl="0" algn="l">
              <a:lnSpc>
                <a:spcPct val="90000"/>
              </a:lnSpc>
              <a:spcBef>
                <a:spcPts val="600"/>
              </a:spcBef>
              <a:spcAft>
                <a:spcPts val="0"/>
              </a:spcAft>
              <a:buClr>
                <a:schemeClr val="accent1"/>
              </a:buClr>
              <a:buSzPts val="1260"/>
              <a:buFont typeface="Arial"/>
              <a:buChar char="•"/>
            </a:pPr>
            <a:r>
              <a:rPr b="0" i="1" lang="en-US" sz="1400" u="none" cap="none" strike="noStrike">
                <a:solidFill>
                  <a:schemeClr val="accent5"/>
                </a:solidFill>
                <a:latin typeface="Quattrocento Sans"/>
                <a:ea typeface="Quattrocento Sans"/>
                <a:cs typeface="Quattrocento Sans"/>
                <a:sym typeface="Quattrocento Sans"/>
              </a:rPr>
              <a:t>Cluster Creation Permissions </a:t>
            </a:r>
            <a:r>
              <a:rPr b="0" i="0" lang="en-US" sz="1400" u="none" cap="none" strike="noStrike">
                <a:solidFill>
                  <a:schemeClr val="accent5"/>
                </a:solidFill>
                <a:latin typeface="Quattrocento Sans"/>
                <a:ea typeface="Quattrocento Sans"/>
                <a:cs typeface="Quattrocento Sans"/>
                <a:sym typeface="Quattrocento Sans"/>
              </a:rPr>
              <a:t>- This controls a user’s ability to create clusters</a:t>
            </a:r>
            <a:endParaRPr/>
          </a:p>
        </p:txBody>
      </p:sp>
      <p:pic>
        <p:nvPicPr>
          <p:cNvPr id="7995" name="Google Shape;7995;p79"/>
          <p:cNvPicPr preferRelativeResize="0"/>
          <p:nvPr/>
        </p:nvPicPr>
        <p:blipFill rotWithShape="1">
          <a:blip r:embed="rId4">
            <a:alphaModFix/>
          </a:blip>
          <a:srcRect b="0" l="0" r="0" t="0"/>
          <a:stretch/>
        </p:blipFill>
        <p:spPr>
          <a:xfrm>
            <a:off x="7335226" y="2031079"/>
            <a:ext cx="1966889" cy="836708"/>
          </a:xfrm>
          <a:prstGeom prst="rect">
            <a:avLst/>
          </a:prstGeom>
          <a:noFill/>
          <a:ln cap="flat" cmpd="sng" w="9525">
            <a:solidFill>
              <a:srgbClr val="3C3C3C"/>
            </a:solidFill>
            <a:prstDash val="solid"/>
            <a:round/>
            <a:headEnd len="sm" w="sm" type="none"/>
            <a:tailEnd len="sm" w="sm" type="none"/>
          </a:ln>
        </p:spPr>
      </p:pic>
      <p:sp>
        <p:nvSpPr>
          <p:cNvPr id="7996" name="Google Shape;7996;p79"/>
          <p:cNvSpPr/>
          <p:nvPr/>
        </p:nvSpPr>
        <p:spPr>
          <a:xfrm>
            <a:off x="0" y="2375377"/>
            <a:ext cx="6926580" cy="1132618"/>
          </a:xfrm>
          <a:prstGeom prst="rect">
            <a:avLst/>
          </a:prstGeom>
          <a:noFill/>
          <a:ln>
            <a:noFill/>
          </a:ln>
        </p:spPr>
        <p:txBody>
          <a:bodyPr anchorCtr="0" anchor="t" bIns="45700" lIns="91425" spcFirstLastPara="1" rIns="91425" wrap="square" tIns="45700">
            <a:noAutofit/>
          </a:bodyPr>
          <a:lstStyle/>
          <a:p>
            <a:pPr indent="-177800" lvl="1" marL="177800" marR="0" rtl="0" algn="l">
              <a:lnSpc>
                <a:spcPct val="90000"/>
              </a:lnSpc>
              <a:spcBef>
                <a:spcPts val="0"/>
              </a:spcBef>
              <a:spcAft>
                <a:spcPts val="0"/>
              </a:spcAft>
              <a:buClr>
                <a:schemeClr val="accent1"/>
              </a:buClr>
              <a:buSzPts val="1440"/>
              <a:buFont typeface="Arial"/>
              <a:buChar char="•"/>
            </a:pPr>
            <a:r>
              <a:rPr b="0" i="0" lang="en-US" sz="1600" u="none" cap="none" strike="noStrike">
                <a:solidFill>
                  <a:schemeClr val="accent5"/>
                </a:solidFill>
                <a:latin typeface="Quattrocento Sans"/>
                <a:ea typeface="Quattrocento Sans"/>
                <a:cs typeface="Quattrocento Sans"/>
                <a:sym typeface="Quattrocento Sans"/>
              </a:rPr>
              <a:t>Individual permissions can be configured on the Clusters Page by clicking on Permissions under the ‘More Actions’ icon of an existing cluster</a:t>
            </a:r>
            <a:endParaRPr/>
          </a:p>
          <a:p>
            <a:pPr indent="-177800" lvl="1" marL="177800" marR="0" rtl="0" algn="l">
              <a:lnSpc>
                <a:spcPct val="90000"/>
              </a:lnSpc>
              <a:spcBef>
                <a:spcPts val="1176"/>
              </a:spcBef>
              <a:spcAft>
                <a:spcPts val="0"/>
              </a:spcAft>
              <a:buClr>
                <a:schemeClr val="accent1"/>
              </a:buClr>
              <a:buSzPts val="1440"/>
              <a:buFont typeface="Arial"/>
              <a:buChar char="•"/>
            </a:pPr>
            <a:r>
              <a:rPr b="0" i="0" lang="en-US" sz="1600" u="none" cap="none" strike="noStrike">
                <a:solidFill>
                  <a:schemeClr val="accent5"/>
                </a:solidFill>
                <a:latin typeface="Quattrocento Sans"/>
                <a:ea typeface="Quattrocento Sans"/>
                <a:cs typeface="Quattrocento Sans"/>
                <a:sym typeface="Quattrocento Sans"/>
              </a:rPr>
              <a:t>There are 4 different individual cluster permission levels: </a:t>
            </a:r>
            <a:r>
              <a:rPr b="0" i="1" lang="en-US" sz="1600" u="none" cap="none" strike="noStrike">
                <a:solidFill>
                  <a:srgbClr val="0078D7"/>
                </a:solidFill>
                <a:latin typeface="Quattrocento Sans"/>
                <a:ea typeface="Quattrocento Sans"/>
                <a:cs typeface="Quattrocento Sans"/>
                <a:sym typeface="Quattrocento Sans"/>
              </a:rPr>
              <a:t>No Permissions</a:t>
            </a:r>
            <a:r>
              <a:rPr b="0" i="1" lang="en-US" sz="1600" u="none" cap="none" strike="noStrike">
                <a:solidFill>
                  <a:schemeClr val="accent5"/>
                </a:solidFill>
                <a:latin typeface="Quattrocento Sans"/>
                <a:ea typeface="Quattrocento Sans"/>
                <a:cs typeface="Quattrocento Sans"/>
                <a:sym typeface="Quattrocento Sans"/>
              </a:rPr>
              <a:t>, </a:t>
            </a:r>
            <a:r>
              <a:rPr b="0" i="1" lang="en-US" sz="1600" u="none" cap="none" strike="noStrike">
                <a:solidFill>
                  <a:srgbClr val="0078D7"/>
                </a:solidFill>
                <a:latin typeface="Quattrocento Sans"/>
                <a:ea typeface="Quattrocento Sans"/>
                <a:cs typeface="Quattrocento Sans"/>
                <a:sym typeface="Quattrocento Sans"/>
              </a:rPr>
              <a:t>Can Attach To</a:t>
            </a:r>
            <a:r>
              <a:rPr b="0" i="1" lang="en-US" sz="1600" u="none" cap="none" strike="noStrike">
                <a:solidFill>
                  <a:schemeClr val="accent5"/>
                </a:solidFill>
                <a:latin typeface="Quattrocento Sans"/>
                <a:ea typeface="Quattrocento Sans"/>
                <a:cs typeface="Quattrocento Sans"/>
                <a:sym typeface="Quattrocento Sans"/>
              </a:rPr>
              <a:t>, </a:t>
            </a:r>
            <a:r>
              <a:rPr b="0" i="1" lang="en-US" sz="1600" u="none" cap="none" strike="noStrike">
                <a:solidFill>
                  <a:srgbClr val="0078D7"/>
                </a:solidFill>
                <a:latin typeface="Quattrocento Sans"/>
                <a:ea typeface="Quattrocento Sans"/>
                <a:cs typeface="Quattrocento Sans"/>
                <a:sym typeface="Quattrocento Sans"/>
              </a:rPr>
              <a:t>Can Restart</a:t>
            </a:r>
            <a:r>
              <a:rPr b="0" i="1" lang="en-US" sz="1600" u="none" cap="none" strike="noStrike">
                <a:solidFill>
                  <a:schemeClr val="accent5"/>
                </a:solidFill>
                <a:latin typeface="Quattrocento Sans"/>
                <a:ea typeface="Quattrocento Sans"/>
                <a:cs typeface="Quattrocento Sans"/>
                <a:sym typeface="Quattrocento Sans"/>
              </a:rPr>
              <a:t>, and </a:t>
            </a:r>
            <a:r>
              <a:rPr b="0" i="1" lang="en-US" sz="1600" u="none" cap="none" strike="noStrike">
                <a:solidFill>
                  <a:srgbClr val="0078D7"/>
                </a:solidFill>
                <a:latin typeface="Quattrocento Sans"/>
                <a:ea typeface="Quattrocento Sans"/>
                <a:cs typeface="Quattrocento Sans"/>
                <a:sym typeface="Quattrocento Sans"/>
              </a:rPr>
              <a:t>Can Manage</a:t>
            </a:r>
            <a:r>
              <a:rPr b="0" i="0" lang="en-US" sz="1600" u="none" cap="none" strike="noStrike">
                <a:solidFill>
                  <a:schemeClr val="accent5"/>
                </a:solidFill>
                <a:latin typeface="Quattrocento Sans"/>
                <a:ea typeface="Quattrocento Sans"/>
                <a:cs typeface="Quattrocento Sans"/>
                <a:sym typeface="Quattrocento Sans"/>
              </a:rPr>
              <a:t>. Privileges are shown below</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2" name="Shape 7362"/>
        <p:cNvGrpSpPr/>
        <p:nvPr/>
      </p:nvGrpSpPr>
      <p:grpSpPr>
        <a:xfrm>
          <a:off x="0" y="0"/>
          <a:ext cx="0" cy="0"/>
          <a:chOff x="0" y="0"/>
          <a:chExt cx="0" cy="0"/>
        </a:xfrm>
      </p:grpSpPr>
      <p:sp>
        <p:nvSpPr>
          <p:cNvPr id="7363" name="Google Shape;7363;p53"/>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SPARK: A BRIEF HISTORY</a:t>
            </a:r>
            <a:endParaRPr/>
          </a:p>
        </p:txBody>
      </p:sp>
      <p:pic>
        <p:nvPicPr>
          <p:cNvPr id="7364" name="Google Shape;7364;p53"/>
          <p:cNvPicPr preferRelativeResize="0"/>
          <p:nvPr/>
        </p:nvPicPr>
        <p:blipFill rotWithShape="1">
          <a:blip r:embed="rId3">
            <a:alphaModFix/>
          </a:blip>
          <a:srcRect b="0" l="0" r="0" t="0"/>
          <a:stretch/>
        </p:blipFill>
        <p:spPr>
          <a:xfrm>
            <a:off x="1221690" y="1594131"/>
            <a:ext cx="9748620" cy="366973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1" name="Shape 8001"/>
        <p:cNvGrpSpPr/>
        <p:nvPr/>
      </p:nvGrpSpPr>
      <p:grpSpPr>
        <a:xfrm>
          <a:off x="0" y="0"/>
          <a:ext cx="0" cy="0"/>
          <a:chOff x="0" y="0"/>
          <a:chExt cx="0" cy="0"/>
        </a:xfrm>
      </p:grpSpPr>
      <p:sp>
        <p:nvSpPr>
          <p:cNvPr id="8002" name="Google Shape;8002;p80"/>
          <p:cNvSpPr txBox="1"/>
          <p:nvPr>
            <p:ph type="title"/>
          </p:nvPr>
        </p:nvSpPr>
        <p:spPr>
          <a:xfrm>
            <a:off x="269240" y="2084173"/>
            <a:ext cx="11653523" cy="1098762"/>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6600"/>
              <a:buFont typeface="Quattrocento Sans"/>
              <a:buNone/>
            </a:pPr>
            <a:r>
              <a:rPr lang="en-US" sz="6600"/>
              <a:t>Jobs</a:t>
            </a:r>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7" name="Shape 8007"/>
        <p:cNvGrpSpPr/>
        <p:nvPr/>
      </p:nvGrpSpPr>
      <p:grpSpPr>
        <a:xfrm>
          <a:off x="0" y="0"/>
          <a:ext cx="0" cy="0"/>
          <a:chOff x="0" y="0"/>
          <a:chExt cx="0" cy="0"/>
        </a:xfrm>
      </p:grpSpPr>
      <p:sp>
        <p:nvSpPr>
          <p:cNvPr id="8008" name="Google Shape;8008;p81"/>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JOBS</a:t>
            </a:r>
            <a:endParaRPr/>
          </a:p>
        </p:txBody>
      </p:sp>
      <p:sp>
        <p:nvSpPr>
          <p:cNvPr id="8009" name="Google Shape;8009;p81"/>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Jobs are the mechanism to submit Spark application code for execution on the Databricks clusters</a:t>
            </a:r>
            <a:endParaRPr/>
          </a:p>
        </p:txBody>
      </p:sp>
      <p:pic>
        <p:nvPicPr>
          <p:cNvPr descr="https://www.wheelock.edu/Images/Career%20Services/Calendar%20icon.png" id="8010" name="Google Shape;8010;p81"/>
          <p:cNvPicPr preferRelativeResize="0"/>
          <p:nvPr/>
        </p:nvPicPr>
        <p:blipFill rotWithShape="1">
          <a:blip r:embed="rId3">
            <a:alphaModFix/>
          </a:blip>
          <a:srcRect b="0" l="0" r="0" t="0"/>
          <a:stretch/>
        </p:blipFill>
        <p:spPr>
          <a:xfrm>
            <a:off x="8105224" y="1863147"/>
            <a:ext cx="3666581" cy="3666581"/>
          </a:xfrm>
          <a:prstGeom prst="rect">
            <a:avLst/>
          </a:prstGeom>
          <a:noFill/>
          <a:ln>
            <a:noFill/>
          </a:ln>
        </p:spPr>
      </p:pic>
      <p:sp>
        <p:nvSpPr>
          <p:cNvPr id="8011" name="Google Shape;8011;p81"/>
          <p:cNvSpPr txBox="1"/>
          <p:nvPr/>
        </p:nvSpPr>
        <p:spPr>
          <a:xfrm>
            <a:off x="420195" y="2898033"/>
            <a:ext cx="5950377" cy="1596807"/>
          </a:xfrm>
          <a:prstGeom prst="rect">
            <a:avLst/>
          </a:prstGeom>
          <a:noFill/>
          <a:ln>
            <a:noFill/>
          </a:ln>
        </p:spPr>
        <p:txBody>
          <a:bodyPr anchorCtr="0" anchor="t" bIns="89625" lIns="143425" spcFirstLastPara="1" rIns="143425" wrap="square" tIns="89625">
            <a:noAutofit/>
          </a:bodyPr>
          <a:lstStyle/>
          <a:p>
            <a:pPr indent="-177800" lvl="1" marL="177800" marR="0" rtl="0" algn="l">
              <a:lnSpc>
                <a:spcPct val="90000"/>
              </a:lnSpc>
              <a:spcBef>
                <a:spcPts val="0"/>
              </a:spcBef>
              <a:spcAft>
                <a:spcPts val="0"/>
              </a:spcAft>
              <a:buClr>
                <a:schemeClr val="accent1"/>
              </a:buClr>
              <a:buSzPts val="1440"/>
              <a:buFont typeface="Arial"/>
              <a:buChar char="•"/>
            </a:pPr>
            <a:r>
              <a:rPr b="0" i="0" lang="en-US" sz="1600" u="none" cap="none" strike="noStrike">
                <a:solidFill>
                  <a:schemeClr val="accent5"/>
                </a:solidFill>
                <a:latin typeface="Quattrocento Sans"/>
                <a:ea typeface="Quattrocento Sans"/>
                <a:cs typeface="Quattrocento Sans"/>
                <a:sym typeface="Quattrocento Sans"/>
              </a:rPr>
              <a:t>Spark application code is submitted as a ‘Job’ for execution on Azure Databricks clusters</a:t>
            </a:r>
            <a:endParaRPr/>
          </a:p>
          <a:p>
            <a:pPr indent="-177800" lvl="1" marL="177800" marR="0" rtl="0" algn="l">
              <a:lnSpc>
                <a:spcPct val="90000"/>
              </a:lnSpc>
              <a:spcBef>
                <a:spcPts val="1176"/>
              </a:spcBef>
              <a:spcAft>
                <a:spcPts val="0"/>
              </a:spcAft>
              <a:buClr>
                <a:schemeClr val="accent1"/>
              </a:buClr>
              <a:buSzPts val="1440"/>
              <a:buFont typeface="Arial"/>
              <a:buChar char="•"/>
            </a:pPr>
            <a:r>
              <a:rPr b="0" i="0" lang="en-US" sz="1600" u="none" cap="none" strike="noStrike">
                <a:solidFill>
                  <a:schemeClr val="accent5"/>
                </a:solidFill>
                <a:latin typeface="Quattrocento Sans"/>
                <a:ea typeface="Quattrocento Sans"/>
                <a:cs typeface="Quattrocento Sans"/>
                <a:sym typeface="Quattrocento Sans"/>
              </a:rPr>
              <a:t>Jobs execute either ‘Notebooks’ or ‘Jars’ </a:t>
            </a:r>
            <a:endParaRPr/>
          </a:p>
          <a:p>
            <a:pPr indent="-177800" lvl="1" marL="177800" marR="0" rtl="0" algn="l">
              <a:lnSpc>
                <a:spcPct val="90000"/>
              </a:lnSpc>
              <a:spcBef>
                <a:spcPts val="1176"/>
              </a:spcBef>
              <a:spcAft>
                <a:spcPts val="0"/>
              </a:spcAft>
              <a:buClr>
                <a:schemeClr val="accent1"/>
              </a:buClr>
              <a:buSzPts val="1440"/>
              <a:buFont typeface="Arial"/>
              <a:buChar char="•"/>
            </a:pPr>
            <a:r>
              <a:rPr b="0" i="0" lang="en-US" sz="1600" u="none" cap="none" strike="noStrike">
                <a:solidFill>
                  <a:schemeClr val="accent5"/>
                </a:solidFill>
                <a:latin typeface="Quattrocento Sans"/>
                <a:ea typeface="Quattrocento Sans"/>
                <a:cs typeface="Quattrocento Sans"/>
                <a:sym typeface="Quattrocento Sans"/>
              </a:rPr>
              <a:t>Azure Databricks provide a comprehensive set of graphical tools to create, manage and monitor Jobs.</a:t>
            </a:r>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6" name="Shape 8016"/>
        <p:cNvGrpSpPr/>
        <p:nvPr/>
      </p:nvGrpSpPr>
      <p:grpSpPr>
        <a:xfrm>
          <a:off x="0" y="0"/>
          <a:ext cx="0" cy="0"/>
          <a:chOff x="0" y="0"/>
          <a:chExt cx="0" cy="0"/>
        </a:xfrm>
      </p:grpSpPr>
      <p:sp>
        <p:nvSpPr>
          <p:cNvPr id="8017" name="Google Shape;8017;p82"/>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CREATING AND RUNNING JOBS (1 OF 2)</a:t>
            </a:r>
            <a:endParaRPr/>
          </a:p>
        </p:txBody>
      </p:sp>
      <p:sp>
        <p:nvSpPr>
          <p:cNvPr id="8018" name="Google Shape;8018;p82"/>
          <p:cNvSpPr txBox="1"/>
          <p:nvPr/>
        </p:nvSpPr>
        <p:spPr>
          <a:xfrm>
            <a:off x="269240" y="1764480"/>
            <a:ext cx="4431415" cy="2296999"/>
          </a:xfrm>
          <a:prstGeom prst="rect">
            <a:avLst/>
          </a:prstGeom>
          <a:noFill/>
          <a:ln>
            <a:noFill/>
          </a:ln>
        </p:spPr>
        <p:txBody>
          <a:bodyPr anchorCtr="0" anchor="t" bIns="89625" lIns="143425" spcFirstLastPara="1" rIns="143425" wrap="square" tIns="89625">
            <a:noAutofit/>
          </a:bodyPr>
          <a:lstStyle/>
          <a:p>
            <a:pPr indent="0" lvl="1" marL="0" marR="0" rtl="0" algn="l">
              <a:lnSpc>
                <a:spcPct val="131250"/>
              </a:lnSpc>
              <a:spcBef>
                <a:spcPts val="0"/>
              </a:spcBef>
              <a:spcAft>
                <a:spcPts val="0"/>
              </a:spcAft>
              <a:buClr>
                <a:schemeClr val="accent1"/>
              </a:buClr>
              <a:buSzPts val="1440"/>
              <a:buFont typeface="Noto Sans Symbols"/>
              <a:buNone/>
            </a:pPr>
            <a:r>
              <a:rPr b="0" i="0" lang="en-US" sz="1600" u="none" cap="none" strike="noStrike">
                <a:solidFill>
                  <a:schemeClr val="accent5"/>
                </a:solidFill>
                <a:latin typeface="Quattrocento Sans"/>
                <a:ea typeface="Quattrocento Sans"/>
                <a:cs typeface="Quattrocento Sans"/>
                <a:sym typeface="Quattrocento Sans"/>
              </a:rPr>
              <a:t>When you create a new Job you have to specify:</a:t>
            </a:r>
            <a:endParaRPr/>
          </a:p>
          <a:p>
            <a:pPr indent="-285750" lvl="1" marL="285750" marR="0" rtl="0" algn="l">
              <a:lnSpc>
                <a:spcPct val="150000"/>
              </a:lnSpc>
              <a:spcBef>
                <a:spcPts val="600"/>
              </a:spcBef>
              <a:spcAft>
                <a:spcPts val="0"/>
              </a:spcAft>
              <a:buClr>
                <a:schemeClr val="accent1"/>
              </a:buClr>
              <a:buSzPts val="1260"/>
              <a:buFont typeface="Noto Sans Symbols"/>
              <a:buChar char="▪"/>
            </a:pPr>
            <a:r>
              <a:rPr b="0" i="0" lang="en-US" sz="1400" u="none" cap="none" strike="noStrike">
                <a:solidFill>
                  <a:schemeClr val="accent5"/>
                </a:solidFill>
                <a:latin typeface="Quattrocento Sans"/>
                <a:ea typeface="Quattrocento Sans"/>
                <a:cs typeface="Quattrocento Sans"/>
                <a:sym typeface="Quattrocento Sans"/>
              </a:rPr>
              <a:t>The Notebook or Jar to execute</a:t>
            </a:r>
            <a:endParaRPr/>
          </a:p>
          <a:p>
            <a:pPr indent="-285750" lvl="1" marL="285750" marR="0" rtl="0" algn="l">
              <a:lnSpc>
                <a:spcPct val="150000"/>
              </a:lnSpc>
              <a:spcBef>
                <a:spcPts val="600"/>
              </a:spcBef>
              <a:spcAft>
                <a:spcPts val="0"/>
              </a:spcAft>
              <a:buClr>
                <a:schemeClr val="accent1"/>
              </a:buClr>
              <a:buSzPts val="1260"/>
              <a:buFont typeface="Noto Sans Symbols"/>
              <a:buChar char="▪"/>
            </a:pPr>
            <a:r>
              <a:rPr b="0" i="0" lang="en-US" sz="1400" u="none" cap="none" strike="noStrike">
                <a:solidFill>
                  <a:schemeClr val="accent5"/>
                </a:solidFill>
                <a:latin typeface="Quattrocento Sans"/>
                <a:ea typeface="Quattrocento Sans"/>
                <a:cs typeface="Quattrocento Sans"/>
                <a:sym typeface="Quattrocento Sans"/>
              </a:rPr>
              <a:t>Cluster: The cluster on which the Job execute. This could be an exiting or new cluster.</a:t>
            </a:r>
            <a:endParaRPr/>
          </a:p>
          <a:p>
            <a:pPr indent="-285750" lvl="1" marL="285750" marR="0" rtl="0" algn="l">
              <a:lnSpc>
                <a:spcPct val="150000"/>
              </a:lnSpc>
              <a:spcBef>
                <a:spcPts val="600"/>
              </a:spcBef>
              <a:spcAft>
                <a:spcPts val="0"/>
              </a:spcAft>
              <a:buClr>
                <a:schemeClr val="accent1"/>
              </a:buClr>
              <a:buSzPts val="1260"/>
              <a:buFont typeface="Noto Sans Symbols"/>
              <a:buChar char="▪"/>
            </a:pPr>
            <a:r>
              <a:rPr b="0" i="0" lang="en-US" sz="1400" u="none" cap="none" strike="noStrike">
                <a:solidFill>
                  <a:schemeClr val="accent5"/>
                </a:solidFill>
                <a:latin typeface="Quattrocento Sans"/>
                <a:ea typeface="Quattrocento Sans"/>
                <a:cs typeface="Quattrocento Sans"/>
                <a:sym typeface="Quattrocento Sans"/>
              </a:rPr>
              <a:t>Schedule i.e. how often the Job runs. Jobs can also be run one time right away.</a:t>
            </a:r>
            <a:endParaRPr/>
          </a:p>
        </p:txBody>
      </p:sp>
      <p:grpSp>
        <p:nvGrpSpPr>
          <p:cNvPr id="8019" name="Google Shape;8019;p82"/>
          <p:cNvGrpSpPr/>
          <p:nvPr/>
        </p:nvGrpSpPr>
        <p:grpSpPr>
          <a:xfrm>
            <a:off x="5046980" y="1136276"/>
            <a:ext cx="6749536" cy="5309867"/>
            <a:chOff x="5046980" y="1136276"/>
            <a:chExt cx="6749536" cy="5309867"/>
          </a:xfrm>
        </p:grpSpPr>
        <p:grpSp>
          <p:nvGrpSpPr>
            <p:cNvPr id="8020" name="Google Shape;8020;p82"/>
            <p:cNvGrpSpPr/>
            <p:nvPr/>
          </p:nvGrpSpPr>
          <p:grpSpPr>
            <a:xfrm>
              <a:off x="5046980" y="1136276"/>
              <a:ext cx="6749536" cy="3571749"/>
              <a:chOff x="5582217" y="1330116"/>
              <a:chExt cx="6405073" cy="3680192"/>
            </a:xfrm>
          </p:grpSpPr>
          <p:pic>
            <p:nvPicPr>
              <p:cNvPr id="8021" name="Google Shape;8021;p82"/>
              <p:cNvPicPr preferRelativeResize="0"/>
              <p:nvPr/>
            </p:nvPicPr>
            <p:blipFill rotWithShape="1">
              <a:blip r:embed="rId3">
                <a:alphaModFix/>
              </a:blip>
              <a:srcRect b="0" l="0" r="0" t="0"/>
              <a:stretch/>
            </p:blipFill>
            <p:spPr>
              <a:xfrm>
                <a:off x="5582217" y="1330116"/>
                <a:ext cx="6405073" cy="3680192"/>
              </a:xfrm>
              <a:prstGeom prst="rect">
                <a:avLst/>
              </a:prstGeom>
              <a:noFill/>
              <a:ln cap="flat" cmpd="sng" w="9525">
                <a:solidFill>
                  <a:srgbClr val="171717"/>
                </a:solidFill>
                <a:prstDash val="solid"/>
                <a:round/>
                <a:headEnd len="sm" w="sm" type="none"/>
                <a:tailEnd len="sm" w="sm" type="none"/>
              </a:ln>
            </p:spPr>
          </p:pic>
          <p:sp>
            <p:nvSpPr>
              <p:cNvPr id="8022" name="Google Shape;8022;p82"/>
              <p:cNvSpPr/>
              <p:nvPr/>
            </p:nvSpPr>
            <p:spPr>
              <a:xfrm>
                <a:off x="10292668" y="1337673"/>
                <a:ext cx="1639969" cy="317315"/>
              </a:xfrm>
              <a:prstGeom prst="rect">
                <a:avLst/>
              </a:prstGeom>
              <a:solidFill>
                <a:srgbClr val="171717"/>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pic>
          <p:nvPicPr>
            <p:cNvPr id="8023" name="Google Shape;8023;p82"/>
            <p:cNvPicPr preferRelativeResize="0"/>
            <p:nvPr/>
          </p:nvPicPr>
          <p:blipFill rotWithShape="1">
            <a:blip r:embed="rId4">
              <a:alphaModFix/>
            </a:blip>
            <a:srcRect b="0" l="0" r="0" t="0"/>
            <a:stretch/>
          </p:blipFill>
          <p:spPr>
            <a:xfrm>
              <a:off x="5046980" y="4823581"/>
              <a:ext cx="4222962" cy="1622562"/>
            </a:xfrm>
            <a:prstGeom prst="rect">
              <a:avLst/>
            </a:prstGeom>
            <a:noFill/>
            <a:ln cap="flat" cmpd="sng" w="9525">
              <a:solidFill>
                <a:srgbClr val="171717"/>
              </a:solidFill>
              <a:prstDash val="solid"/>
              <a:round/>
              <a:headEnd len="sm" w="sm" type="none"/>
              <a:tailEnd len="sm" w="sm" type="none"/>
            </a:ln>
          </p:spPr>
        </p:pic>
        <p:pic>
          <p:nvPicPr>
            <p:cNvPr id="8024" name="Google Shape;8024;p82"/>
            <p:cNvPicPr preferRelativeResize="0"/>
            <p:nvPr/>
          </p:nvPicPr>
          <p:blipFill rotWithShape="1">
            <a:blip r:embed="rId5">
              <a:alphaModFix/>
            </a:blip>
            <a:srcRect b="0" l="0" r="0" t="0"/>
            <a:stretch/>
          </p:blipFill>
          <p:spPr>
            <a:xfrm>
              <a:off x="9521305" y="4823581"/>
              <a:ext cx="2275211" cy="1622562"/>
            </a:xfrm>
            <a:prstGeom prst="rect">
              <a:avLst/>
            </a:prstGeom>
            <a:noFill/>
            <a:ln cap="flat" cmpd="sng" w="9525">
              <a:solidFill>
                <a:srgbClr val="3C3C3C"/>
              </a:solidFill>
              <a:prstDash val="solid"/>
              <a:round/>
              <a:headEnd len="sm" w="sm" type="none"/>
              <a:tailEnd len="sm" w="sm" type="none"/>
            </a:ln>
          </p:spPr>
        </p:pic>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9" name="Shape 8029"/>
        <p:cNvGrpSpPr/>
        <p:nvPr/>
      </p:nvGrpSpPr>
      <p:grpSpPr>
        <a:xfrm>
          <a:off x="0" y="0"/>
          <a:ext cx="0" cy="0"/>
          <a:chOff x="0" y="0"/>
          <a:chExt cx="0" cy="0"/>
        </a:xfrm>
      </p:grpSpPr>
      <p:sp>
        <p:nvSpPr>
          <p:cNvPr id="8030" name="Google Shape;8030;p83"/>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CREATING AND RUNNING JOBS (2 OF 2)</a:t>
            </a:r>
            <a:endParaRPr/>
          </a:p>
        </p:txBody>
      </p:sp>
      <p:sp>
        <p:nvSpPr>
          <p:cNvPr id="8031" name="Google Shape;8031;p83"/>
          <p:cNvSpPr txBox="1"/>
          <p:nvPr/>
        </p:nvSpPr>
        <p:spPr>
          <a:xfrm>
            <a:off x="269240" y="1764480"/>
            <a:ext cx="4431415" cy="3528105"/>
          </a:xfrm>
          <a:prstGeom prst="rect">
            <a:avLst/>
          </a:prstGeom>
          <a:noFill/>
          <a:ln>
            <a:noFill/>
          </a:ln>
        </p:spPr>
        <p:txBody>
          <a:bodyPr anchorCtr="0" anchor="t" bIns="89625" lIns="143425" spcFirstLastPara="1" rIns="143425" wrap="square" tIns="89625">
            <a:noAutofit/>
          </a:bodyPr>
          <a:lstStyle/>
          <a:p>
            <a:pPr indent="0" lvl="1" marL="0" marR="0" rtl="0" algn="l">
              <a:lnSpc>
                <a:spcPct val="131250"/>
              </a:lnSpc>
              <a:spcBef>
                <a:spcPts val="0"/>
              </a:spcBef>
              <a:spcAft>
                <a:spcPts val="0"/>
              </a:spcAft>
              <a:buClr>
                <a:schemeClr val="accent1"/>
              </a:buClr>
              <a:buSzPts val="1440"/>
              <a:buFont typeface="Noto Sans Symbols"/>
              <a:buNone/>
            </a:pPr>
            <a:r>
              <a:rPr b="0" i="0" lang="en-US" sz="1600" u="none" cap="none" strike="noStrike">
                <a:solidFill>
                  <a:schemeClr val="accent5"/>
                </a:solidFill>
                <a:latin typeface="Quattrocento Sans"/>
                <a:ea typeface="Quattrocento Sans"/>
                <a:cs typeface="Quattrocento Sans"/>
                <a:sym typeface="Quattrocento Sans"/>
              </a:rPr>
              <a:t>When you create a new job you can optionally specify advanced options:</a:t>
            </a:r>
            <a:endParaRPr/>
          </a:p>
          <a:p>
            <a:pPr indent="-177800" lvl="1" marL="177800" marR="0" rtl="0" algn="l">
              <a:lnSpc>
                <a:spcPct val="150000"/>
              </a:lnSpc>
              <a:spcBef>
                <a:spcPts val="600"/>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Maximum number of concurrent runs of the Job</a:t>
            </a:r>
            <a:endParaRPr/>
          </a:p>
          <a:p>
            <a:pPr indent="-177800" lvl="1" marL="177800" marR="0" rtl="0" algn="l">
              <a:lnSpc>
                <a:spcPct val="150000"/>
              </a:lnSpc>
              <a:spcBef>
                <a:spcPts val="600"/>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Timeout: Jobs still running beyond the specified duration are automatically killed</a:t>
            </a:r>
            <a:endParaRPr/>
          </a:p>
          <a:p>
            <a:pPr indent="-177800" lvl="1" marL="177800" marR="0" rtl="0" algn="l">
              <a:lnSpc>
                <a:spcPct val="150000"/>
              </a:lnSpc>
              <a:spcBef>
                <a:spcPts val="600"/>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Retry Policy: Specifies if—and when—failed jobs will be retried</a:t>
            </a:r>
            <a:endParaRPr/>
          </a:p>
          <a:p>
            <a:pPr indent="-177800" lvl="1" marL="177800" marR="0" rtl="0" algn="l">
              <a:lnSpc>
                <a:spcPct val="150000"/>
              </a:lnSpc>
              <a:spcBef>
                <a:spcPts val="600"/>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Permissions: Who can do what with jobs. This allows for Job definition and management to be </a:t>
            </a:r>
            <a:r>
              <a:rPr b="0" i="1" lang="en-US" sz="1400" u="none" cap="none" strike="noStrike">
                <a:solidFill>
                  <a:schemeClr val="accent5"/>
                </a:solidFill>
                <a:latin typeface="Quattrocento Sans"/>
                <a:ea typeface="Quattrocento Sans"/>
                <a:cs typeface="Quattrocento Sans"/>
                <a:sym typeface="Quattrocento Sans"/>
              </a:rPr>
              <a:t>securely shared </a:t>
            </a:r>
            <a:r>
              <a:rPr b="0" i="0" lang="en-US" sz="1400" u="none" cap="none" strike="noStrike">
                <a:solidFill>
                  <a:schemeClr val="accent5"/>
                </a:solidFill>
                <a:latin typeface="Quattrocento Sans"/>
                <a:ea typeface="Quattrocento Sans"/>
                <a:cs typeface="Quattrocento Sans"/>
                <a:sym typeface="Quattrocento Sans"/>
              </a:rPr>
              <a:t>with others (see next slide)</a:t>
            </a:r>
            <a:endParaRPr/>
          </a:p>
          <a:p>
            <a:pPr indent="0" lvl="1" marL="0" marR="0" rtl="0" algn="l">
              <a:lnSpc>
                <a:spcPct val="131250"/>
              </a:lnSpc>
              <a:spcBef>
                <a:spcPts val="600"/>
              </a:spcBef>
              <a:spcAft>
                <a:spcPts val="0"/>
              </a:spcAft>
              <a:buClr>
                <a:schemeClr val="accent1"/>
              </a:buClr>
              <a:buSzPts val="1440"/>
              <a:buFont typeface="Noto Sans Symbols"/>
              <a:buNone/>
            </a:pPr>
            <a:r>
              <a:t/>
            </a:r>
            <a:endParaRPr b="0" i="0" sz="1600" u="none" cap="none" strike="noStrike">
              <a:solidFill>
                <a:schemeClr val="accent5"/>
              </a:solidFill>
              <a:latin typeface="Quattrocento Sans"/>
              <a:ea typeface="Quattrocento Sans"/>
              <a:cs typeface="Quattrocento Sans"/>
              <a:sym typeface="Quattrocento Sans"/>
            </a:endParaRPr>
          </a:p>
        </p:txBody>
      </p:sp>
      <p:grpSp>
        <p:nvGrpSpPr>
          <p:cNvPr id="8032" name="Google Shape;8032;p83"/>
          <p:cNvGrpSpPr/>
          <p:nvPr/>
        </p:nvGrpSpPr>
        <p:grpSpPr>
          <a:xfrm>
            <a:off x="5046980" y="1136276"/>
            <a:ext cx="6749536" cy="3571749"/>
            <a:chOff x="5582217" y="1330116"/>
            <a:chExt cx="6405073" cy="3680192"/>
          </a:xfrm>
        </p:grpSpPr>
        <p:pic>
          <p:nvPicPr>
            <p:cNvPr id="8033" name="Google Shape;8033;p83"/>
            <p:cNvPicPr preferRelativeResize="0"/>
            <p:nvPr/>
          </p:nvPicPr>
          <p:blipFill rotWithShape="1">
            <a:blip r:embed="rId3">
              <a:alphaModFix/>
            </a:blip>
            <a:srcRect b="0" l="0" r="0" t="0"/>
            <a:stretch/>
          </p:blipFill>
          <p:spPr>
            <a:xfrm>
              <a:off x="5582217" y="1330116"/>
              <a:ext cx="6405073" cy="3680192"/>
            </a:xfrm>
            <a:prstGeom prst="rect">
              <a:avLst/>
            </a:prstGeom>
            <a:noFill/>
            <a:ln cap="flat" cmpd="sng" w="9525">
              <a:solidFill>
                <a:srgbClr val="171717"/>
              </a:solidFill>
              <a:prstDash val="solid"/>
              <a:round/>
              <a:headEnd len="sm" w="sm" type="none"/>
              <a:tailEnd len="sm" w="sm" type="none"/>
            </a:ln>
          </p:spPr>
        </p:pic>
        <p:sp>
          <p:nvSpPr>
            <p:cNvPr id="8034" name="Google Shape;8034;p83"/>
            <p:cNvSpPr/>
            <p:nvPr/>
          </p:nvSpPr>
          <p:spPr>
            <a:xfrm>
              <a:off x="10292668" y="1337673"/>
              <a:ext cx="1639969" cy="317315"/>
            </a:xfrm>
            <a:prstGeom prst="rect">
              <a:avLst/>
            </a:prstGeom>
            <a:solidFill>
              <a:srgbClr val="171717"/>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pic>
        <p:nvPicPr>
          <p:cNvPr id="8035" name="Google Shape;8035;p83"/>
          <p:cNvPicPr preferRelativeResize="0"/>
          <p:nvPr/>
        </p:nvPicPr>
        <p:blipFill rotWithShape="1">
          <a:blip r:embed="rId4">
            <a:alphaModFix/>
          </a:blip>
          <a:srcRect b="0" l="0" r="0" t="0"/>
          <a:stretch/>
        </p:blipFill>
        <p:spPr>
          <a:xfrm>
            <a:off x="8895330" y="4822730"/>
            <a:ext cx="2986818" cy="1668031"/>
          </a:xfrm>
          <a:prstGeom prst="rect">
            <a:avLst/>
          </a:prstGeom>
          <a:noFill/>
          <a:ln cap="flat" cmpd="sng" w="9525">
            <a:solidFill>
              <a:srgbClr val="969696"/>
            </a:solidFill>
            <a:prstDash val="solid"/>
            <a:round/>
            <a:headEnd len="sm" w="sm" type="none"/>
            <a:tailEnd len="sm" w="sm" type="none"/>
          </a:ln>
        </p:spPr>
      </p:pic>
      <p:pic>
        <p:nvPicPr>
          <p:cNvPr id="8036" name="Google Shape;8036;p83"/>
          <p:cNvPicPr preferRelativeResize="0"/>
          <p:nvPr/>
        </p:nvPicPr>
        <p:blipFill rotWithShape="1">
          <a:blip r:embed="rId5">
            <a:alphaModFix/>
          </a:blip>
          <a:srcRect b="0" l="0" r="0" t="0"/>
          <a:stretch/>
        </p:blipFill>
        <p:spPr>
          <a:xfrm>
            <a:off x="5046980" y="4822731"/>
            <a:ext cx="3658713" cy="1668032"/>
          </a:xfrm>
          <a:prstGeom prst="rect">
            <a:avLst/>
          </a:prstGeom>
          <a:noFill/>
          <a:ln cap="flat" cmpd="sng" w="9525">
            <a:solidFill>
              <a:srgbClr val="3C3C3C"/>
            </a:solidFill>
            <a:prstDash val="solid"/>
            <a:round/>
            <a:headEnd len="sm" w="sm" type="none"/>
            <a:tailEnd len="sm" w="sm" type="none"/>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1" name="Shape 8041"/>
        <p:cNvGrpSpPr/>
        <p:nvPr/>
      </p:nvGrpSpPr>
      <p:grpSpPr>
        <a:xfrm>
          <a:off x="0" y="0"/>
          <a:ext cx="0" cy="0"/>
          <a:chOff x="0" y="0"/>
          <a:chExt cx="0" cy="0"/>
        </a:xfrm>
      </p:grpSpPr>
      <p:sp>
        <p:nvSpPr>
          <p:cNvPr id="8042" name="Google Shape;8042;p84"/>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JOB ACCESS CONTROL</a:t>
            </a:r>
            <a:endParaRPr/>
          </a:p>
        </p:txBody>
      </p:sp>
      <p:sp>
        <p:nvSpPr>
          <p:cNvPr id="8043" name="Google Shape;8043;p84"/>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Enables job owners and administrators to grant fine grained permissions on their jobs</a:t>
            </a:r>
            <a:endParaRPr/>
          </a:p>
        </p:txBody>
      </p:sp>
      <p:sp>
        <p:nvSpPr>
          <p:cNvPr id="8044" name="Google Shape;8044;p84"/>
          <p:cNvSpPr/>
          <p:nvPr/>
        </p:nvSpPr>
        <p:spPr>
          <a:xfrm>
            <a:off x="372497" y="2151760"/>
            <a:ext cx="4580503" cy="3006977"/>
          </a:xfrm>
          <a:prstGeom prst="rect">
            <a:avLst/>
          </a:prstGeom>
          <a:noFill/>
          <a:ln>
            <a:noFill/>
          </a:ln>
        </p:spPr>
        <p:txBody>
          <a:bodyPr anchorCtr="0" anchor="t" bIns="45700" lIns="91425" spcFirstLastPara="1" rIns="91425" wrap="square" tIns="45700">
            <a:noAutofit/>
          </a:bodyPr>
          <a:lstStyle/>
          <a:p>
            <a:pPr indent="-285750" lvl="1" marL="285750" marR="0" rtl="0" algn="l">
              <a:lnSpc>
                <a:spcPct val="90000"/>
              </a:lnSpc>
              <a:spcBef>
                <a:spcPts val="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With Jobs Access Controls job owners can choose which other users or groups can view results of the job. </a:t>
            </a:r>
            <a:endParaRPr/>
          </a:p>
          <a:p>
            <a:pPr indent="-285750" lvl="1" marL="28575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Owners can also choose who can manage runs of their job (i.e. invoke run now and cancel.)</a:t>
            </a:r>
            <a:endParaRPr/>
          </a:p>
          <a:p>
            <a:pPr indent="-285750" lvl="1" marL="285750" marR="0" rtl="0" algn="l">
              <a:lnSpc>
                <a:spcPct val="90000"/>
              </a:lnSpc>
              <a:spcBef>
                <a:spcPts val="60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There are 5 different permission levels for jobs: </a:t>
            </a:r>
            <a:endParaRPr/>
          </a:p>
          <a:p>
            <a:pPr indent="-177800" lvl="2" marL="635000" marR="0" rtl="0" algn="l">
              <a:lnSpc>
                <a:spcPct val="90000"/>
              </a:lnSpc>
              <a:spcBef>
                <a:spcPts val="600"/>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No Permissions </a:t>
            </a:r>
            <a:endParaRPr/>
          </a:p>
          <a:p>
            <a:pPr indent="-177800" lvl="2" marL="635000" marR="0" rtl="0" algn="l">
              <a:lnSpc>
                <a:spcPct val="90000"/>
              </a:lnSpc>
              <a:spcBef>
                <a:spcPts val="600"/>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Can View</a:t>
            </a:r>
            <a:endParaRPr/>
          </a:p>
          <a:p>
            <a:pPr indent="-177800" lvl="2" marL="635000" marR="0" rtl="0" algn="l">
              <a:lnSpc>
                <a:spcPct val="90000"/>
              </a:lnSpc>
              <a:spcBef>
                <a:spcPts val="600"/>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Can Manage Run </a:t>
            </a:r>
            <a:endParaRPr/>
          </a:p>
          <a:p>
            <a:pPr indent="-177800" lvl="2" marL="635000" marR="0" rtl="0" algn="l">
              <a:lnSpc>
                <a:spcPct val="90000"/>
              </a:lnSpc>
              <a:spcBef>
                <a:spcPts val="600"/>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Is Owner and </a:t>
            </a:r>
            <a:endParaRPr/>
          </a:p>
          <a:p>
            <a:pPr indent="-177800" lvl="2" marL="635000" marR="0" rtl="0" algn="l">
              <a:lnSpc>
                <a:spcPct val="90000"/>
              </a:lnSpc>
              <a:spcBef>
                <a:spcPts val="600"/>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Can Manage</a:t>
            </a:r>
            <a:endParaRPr/>
          </a:p>
        </p:txBody>
      </p:sp>
      <p:graphicFrame>
        <p:nvGraphicFramePr>
          <p:cNvPr id="8045" name="Google Shape;8045;p84"/>
          <p:cNvGraphicFramePr/>
          <p:nvPr/>
        </p:nvGraphicFramePr>
        <p:xfrm>
          <a:off x="5364479" y="1850711"/>
          <a:ext cx="3000000" cy="3000000"/>
        </p:xfrm>
        <a:graphic>
          <a:graphicData uri="http://schemas.openxmlformats.org/drawingml/2006/table">
            <a:tbl>
              <a:tblPr>
                <a:noFill/>
                <a:tableStyleId>{67F5BE80-4779-4D06-B7CA-11291205F67C}</a:tableStyleId>
              </a:tblPr>
              <a:tblGrid>
                <a:gridCol w="1778300"/>
                <a:gridCol w="974575"/>
                <a:gridCol w="974575"/>
                <a:gridCol w="974575"/>
                <a:gridCol w="974575"/>
                <a:gridCol w="974575"/>
              </a:tblGrid>
              <a:tr h="464600">
                <a:tc>
                  <a:txBody>
                    <a:bodyPr>
                      <a:noAutofit/>
                    </a:bodyPr>
                    <a:lstStyle/>
                    <a:p>
                      <a:pPr indent="0" lvl="0" marL="0" marR="0" rtl="0" algn="ctr">
                        <a:spcBef>
                          <a:spcPts val="0"/>
                        </a:spcBef>
                        <a:spcAft>
                          <a:spcPts val="0"/>
                        </a:spcAft>
                        <a:buNone/>
                      </a:pPr>
                      <a:r>
                        <a:rPr b="1" lang="en-US" sz="1000">
                          <a:latin typeface="Quattrocento Sans"/>
                          <a:ea typeface="Quattrocento Sans"/>
                          <a:cs typeface="Quattrocento Sans"/>
                          <a:sym typeface="Quattrocento Sans"/>
                        </a:rPr>
                        <a:t>Abilities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c>
                  <a:txBody>
                    <a:bodyPr>
                      <a:noAutofit/>
                    </a:bodyPr>
                    <a:lstStyle/>
                    <a:p>
                      <a:pPr indent="0" lvl="0" marL="0" marR="0" rtl="0" algn="ctr">
                        <a:spcBef>
                          <a:spcPts val="0"/>
                        </a:spcBef>
                        <a:spcAft>
                          <a:spcPts val="0"/>
                        </a:spcAft>
                        <a:buNone/>
                      </a:pPr>
                      <a:r>
                        <a:rPr b="1" lang="en-US" sz="1000">
                          <a:latin typeface="Quattrocento Sans"/>
                          <a:ea typeface="Quattrocento Sans"/>
                          <a:cs typeface="Quattrocento Sans"/>
                          <a:sym typeface="Quattrocento Sans"/>
                        </a:rPr>
                        <a:t>No Permissions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c>
                  <a:txBody>
                    <a:bodyPr>
                      <a:noAutofit/>
                    </a:bodyPr>
                    <a:lstStyle/>
                    <a:p>
                      <a:pPr indent="0" lvl="0" marL="0" marR="0" rtl="0" algn="ctr">
                        <a:spcBef>
                          <a:spcPts val="0"/>
                        </a:spcBef>
                        <a:spcAft>
                          <a:spcPts val="0"/>
                        </a:spcAft>
                        <a:buNone/>
                      </a:pPr>
                      <a:r>
                        <a:rPr b="1" lang="en-US" sz="1000">
                          <a:latin typeface="Quattrocento Sans"/>
                          <a:ea typeface="Quattrocento Sans"/>
                          <a:cs typeface="Quattrocento Sans"/>
                          <a:sym typeface="Quattrocento Sans"/>
                        </a:rPr>
                        <a:t>Can View</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c>
                  <a:txBody>
                    <a:bodyPr>
                      <a:noAutofit/>
                    </a:bodyPr>
                    <a:lstStyle/>
                    <a:p>
                      <a:pPr indent="0" lvl="0" marL="0" marR="0" rtl="0" algn="ctr">
                        <a:spcBef>
                          <a:spcPts val="0"/>
                        </a:spcBef>
                        <a:spcAft>
                          <a:spcPts val="0"/>
                        </a:spcAft>
                        <a:buNone/>
                      </a:pPr>
                      <a:r>
                        <a:rPr b="1" lang="en-US" sz="1000">
                          <a:latin typeface="Quattrocento Sans"/>
                          <a:ea typeface="Quattrocento Sans"/>
                          <a:cs typeface="Quattrocento Sans"/>
                          <a:sym typeface="Quattrocento Sans"/>
                        </a:rPr>
                        <a:t>Can Manage Run</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c>
                  <a:txBody>
                    <a:bodyPr>
                      <a:noAutofit/>
                    </a:bodyPr>
                    <a:lstStyle/>
                    <a:p>
                      <a:pPr indent="0" lvl="0" marL="0" marR="0" rtl="0" algn="ctr">
                        <a:spcBef>
                          <a:spcPts val="0"/>
                        </a:spcBef>
                        <a:spcAft>
                          <a:spcPts val="0"/>
                        </a:spcAft>
                        <a:buNone/>
                      </a:pPr>
                      <a:r>
                        <a:rPr b="1" lang="en-US" sz="1000">
                          <a:latin typeface="Quattrocento Sans"/>
                          <a:ea typeface="Quattrocento Sans"/>
                          <a:cs typeface="Quattrocento Sans"/>
                          <a:sym typeface="Quattrocento Sans"/>
                        </a:rPr>
                        <a:t>Is Owner</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c>
                  <a:txBody>
                    <a:bodyPr>
                      <a:noAutofit/>
                    </a:bodyPr>
                    <a:lstStyle/>
                    <a:p>
                      <a:pPr indent="0" lvl="0" marL="0" marR="0" rtl="0" algn="ctr">
                        <a:spcBef>
                          <a:spcPts val="0"/>
                        </a:spcBef>
                        <a:spcAft>
                          <a:spcPts val="0"/>
                        </a:spcAft>
                        <a:buNone/>
                      </a:pPr>
                      <a:r>
                        <a:rPr b="1" lang="en-US" sz="1000">
                          <a:latin typeface="Quattrocento Sans"/>
                          <a:ea typeface="Quattrocento Sans"/>
                          <a:cs typeface="Quattrocento Sans"/>
                          <a:sym typeface="Quattrocento Sans"/>
                        </a:rPr>
                        <a:t>Can Manage (admin)</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DAEFC3"/>
                    </a:solidFill>
                  </a:tcPr>
                </a:tc>
              </a:tr>
              <a:tr h="393050">
                <a:tc>
                  <a:txBody>
                    <a:bodyPr>
                      <a:noAutofit/>
                    </a:bodyPr>
                    <a:lstStyle/>
                    <a:p>
                      <a:pPr indent="0" lvl="0" marL="0" marR="0" rtl="0" algn="l">
                        <a:spcBef>
                          <a:spcPts val="0"/>
                        </a:spcBef>
                        <a:spcAft>
                          <a:spcPts val="0"/>
                        </a:spcAft>
                        <a:buNone/>
                      </a:pPr>
                      <a:r>
                        <a:rPr lang="en-US" sz="1000">
                          <a:latin typeface="Quattrocento Sans"/>
                          <a:ea typeface="Quattrocento Sans"/>
                          <a:cs typeface="Quattrocento Sans"/>
                          <a:sym typeface="Quattrocento Sans"/>
                        </a:rPr>
                        <a:t>View job details and settings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r>
              <a:tr h="393050">
                <a:tc>
                  <a:txBody>
                    <a:bodyPr>
                      <a:noAutofit/>
                    </a:bodyPr>
                    <a:lstStyle/>
                    <a:p>
                      <a:pPr indent="0" lvl="0" marL="0" marR="0" rtl="0" algn="l">
                        <a:spcBef>
                          <a:spcPts val="0"/>
                        </a:spcBef>
                        <a:spcAft>
                          <a:spcPts val="0"/>
                        </a:spcAft>
                        <a:buNone/>
                      </a:pPr>
                      <a:r>
                        <a:rPr lang="en-US" sz="1000">
                          <a:latin typeface="Quattrocento Sans"/>
                          <a:ea typeface="Quattrocento Sans"/>
                          <a:cs typeface="Quattrocento Sans"/>
                          <a:sym typeface="Quattrocento Sans"/>
                        </a:rPr>
                        <a:t>View results, Spark UI, logs of a job run</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r>
              <a:tr h="393050">
                <a:tc>
                  <a:txBody>
                    <a:bodyPr>
                      <a:noAutofit/>
                    </a:bodyPr>
                    <a:lstStyle/>
                    <a:p>
                      <a:pPr indent="0" lvl="0" marL="0" marR="0" rtl="0" algn="l">
                        <a:spcBef>
                          <a:spcPts val="0"/>
                        </a:spcBef>
                        <a:spcAft>
                          <a:spcPts val="0"/>
                        </a:spcAft>
                        <a:buNone/>
                      </a:pPr>
                      <a:r>
                        <a:rPr lang="en-US" sz="1000">
                          <a:latin typeface="Quattrocento Sans"/>
                          <a:ea typeface="Quattrocento Sans"/>
                          <a:cs typeface="Quattrocento Sans"/>
                          <a:sym typeface="Quattrocento Sans"/>
                        </a:rPr>
                        <a:t>Run now</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r>
              <a:tr h="393050">
                <a:tc>
                  <a:txBody>
                    <a:bodyPr>
                      <a:noAutofit/>
                    </a:bodyPr>
                    <a:lstStyle/>
                    <a:p>
                      <a:pPr indent="0" lvl="0" marL="0" marR="0" rtl="0" algn="l">
                        <a:spcBef>
                          <a:spcPts val="0"/>
                        </a:spcBef>
                        <a:spcAft>
                          <a:spcPts val="0"/>
                        </a:spcAft>
                        <a:buNone/>
                      </a:pPr>
                      <a:r>
                        <a:rPr lang="en-US" sz="1000">
                          <a:latin typeface="Quattrocento Sans"/>
                          <a:ea typeface="Quattrocento Sans"/>
                          <a:cs typeface="Quattrocento Sans"/>
                          <a:sym typeface="Quattrocento Sans"/>
                        </a:rPr>
                        <a:t>Cancel run</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r>
              <a:tr h="393050">
                <a:tc>
                  <a:txBody>
                    <a:bodyPr>
                      <a:noAutofit/>
                    </a:bodyPr>
                    <a:lstStyle/>
                    <a:p>
                      <a:pPr indent="0" lvl="0" marL="0" marR="0" rtl="0" algn="l">
                        <a:spcBef>
                          <a:spcPts val="0"/>
                        </a:spcBef>
                        <a:spcAft>
                          <a:spcPts val="0"/>
                        </a:spcAft>
                        <a:buNone/>
                      </a:pPr>
                      <a:r>
                        <a:rPr lang="en-US" sz="1000">
                          <a:latin typeface="Quattrocento Sans"/>
                          <a:ea typeface="Quattrocento Sans"/>
                          <a:cs typeface="Quattrocento Sans"/>
                          <a:sym typeface="Quattrocento Sans"/>
                        </a:rPr>
                        <a:t>Edit job settings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r>
              <a:tr h="393050">
                <a:tc>
                  <a:txBody>
                    <a:bodyPr>
                      <a:noAutofit/>
                    </a:bodyPr>
                    <a:lstStyle/>
                    <a:p>
                      <a:pPr indent="0" lvl="0" marL="0" marR="0" rtl="0" algn="l">
                        <a:spcBef>
                          <a:spcPts val="0"/>
                        </a:spcBef>
                        <a:spcAft>
                          <a:spcPts val="0"/>
                        </a:spcAft>
                        <a:buNone/>
                      </a:pPr>
                      <a:r>
                        <a:rPr lang="en-US" sz="1000">
                          <a:latin typeface="Quattrocento Sans"/>
                          <a:ea typeface="Quattrocento Sans"/>
                          <a:cs typeface="Quattrocento Sans"/>
                          <a:sym typeface="Quattrocento Sans"/>
                        </a:rPr>
                        <a:t>Modify permissions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r>
              <a:tr h="393050">
                <a:tc>
                  <a:txBody>
                    <a:bodyPr>
                      <a:noAutofit/>
                    </a:bodyPr>
                    <a:lstStyle/>
                    <a:p>
                      <a:pPr indent="0" lvl="0" marL="0" marR="0" rtl="0" algn="l">
                        <a:spcBef>
                          <a:spcPts val="0"/>
                        </a:spcBef>
                        <a:spcAft>
                          <a:spcPts val="0"/>
                        </a:spcAft>
                        <a:buNone/>
                      </a:pPr>
                      <a:r>
                        <a:rPr lang="en-US" sz="1000">
                          <a:latin typeface="Quattrocento Sans"/>
                          <a:ea typeface="Quattrocento Sans"/>
                          <a:cs typeface="Quattrocento Sans"/>
                          <a:sym typeface="Quattrocento Sans"/>
                        </a:rPr>
                        <a:t>Delete job</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3F6F6"/>
                    </a:solidFill>
                  </a:tcPr>
                </a:tc>
              </a:tr>
              <a:tr h="393050">
                <a:tc>
                  <a:txBody>
                    <a:bodyPr>
                      <a:noAutofit/>
                    </a:bodyPr>
                    <a:lstStyle/>
                    <a:p>
                      <a:pPr indent="0" lvl="0" marL="0" marR="0" rtl="0" algn="l">
                        <a:spcBef>
                          <a:spcPts val="0"/>
                        </a:spcBef>
                        <a:spcAft>
                          <a:spcPts val="0"/>
                        </a:spcAft>
                        <a:buNone/>
                      </a:pPr>
                      <a:r>
                        <a:rPr lang="en-US" sz="1000">
                          <a:latin typeface="Quattrocento Sans"/>
                          <a:ea typeface="Quattrocento Sans"/>
                          <a:cs typeface="Quattrocento Sans"/>
                          <a:sym typeface="Quattrocento Sans"/>
                        </a:rPr>
                        <a:t>Change owner</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 </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c>
                  <a:txBody>
                    <a:bodyPr>
                      <a:noAutofit/>
                    </a:bodyPr>
                    <a:lstStyle/>
                    <a:p>
                      <a:pPr indent="0" lvl="0" marL="0" marR="0" rtl="0" algn="ctr">
                        <a:spcBef>
                          <a:spcPts val="0"/>
                        </a:spcBef>
                        <a:spcAft>
                          <a:spcPts val="0"/>
                        </a:spcAft>
                        <a:buNone/>
                      </a:pPr>
                      <a:r>
                        <a:rPr lang="en-US" sz="1000">
                          <a:latin typeface="Quattrocento Sans"/>
                          <a:ea typeface="Quattrocento Sans"/>
                          <a:cs typeface="Quattrocento Sans"/>
                          <a:sym typeface="Quattrocento Sans"/>
                        </a:rPr>
                        <a:t>Yes</a:t>
                      </a:r>
                      <a:endParaRPr/>
                    </a:p>
                  </a:txBody>
                  <a:tcPr marT="22275" marB="22275" marR="44550" marL="44550" anchor="ctr">
                    <a:lnL cap="flat" cmpd="sng" w="9525">
                      <a:solidFill>
                        <a:srgbClr val="E1E4E5"/>
                      </a:solidFill>
                      <a:prstDash val="solid"/>
                      <a:round/>
                      <a:headEnd len="sm" w="sm" type="none"/>
                      <a:tailEnd len="sm" w="sm" type="none"/>
                    </a:lnL>
                    <a:lnR cap="flat" cmpd="sng" w="9525">
                      <a:solidFill>
                        <a:srgbClr val="E1E4E5"/>
                      </a:solidFill>
                      <a:prstDash val="solid"/>
                      <a:round/>
                      <a:headEnd len="sm" w="sm" type="none"/>
                      <a:tailEnd len="sm" w="sm" type="none"/>
                    </a:lnR>
                    <a:lnT cap="flat" cmpd="sng" w="9525">
                      <a:solidFill>
                        <a:srgbClr val="E1E4E5"/>
                      </a:solidFill>
                      <a:prstDash val="solid"/>
                      <a:round/>
                      <a:headEnd len="sm" w="sm" type="none"/>
                      <a:tailEnd len="sm" w="sm" type="none"/>
                    </a:lnT>
                    <a:lnB cap="flat" cmpd="sng" w="9525">
                      <a:solidFill>
                        <a:srgbClr val="E1E4E5"/>
                      </a:solidFill>
                      <a:prstDash val="solid"/>
                      <a:round/>
                      <a:headEnd len="sm" w="sm" type="none"/>
                      <a:tailEnd len="sm" w="sm" type="none"/>
                    </a:lnB>
                    <a:solidFill>
                      <a:srgbClr val="FFFFFF"/>
                    </a:solidFill>
                  </a:tcPr>
                </a:tc>
              </a:tr>
            </a:tbl>
          </a:graphicData>
        </a:graphic>
      </p:graphicFrame>
      <p:sp>
        <p:nvSpPr>
          <p:cNvPr id="8046" name="Google Shape;8046;p84"/>
          <p:cNvSpPr/>
          <p:nvPr/>
        </p:nvSpPr>
        <p:spPr>
          <a:xfrm>
            <a:off x="4849813" y="1189038"/>
            <a:ext cx="12192000" cy="0"/>
          </a:xfrm>
          <a:prstGeom prst="rect">
            <a:avLst/>
          </a:prstGeom>
          <a:solidFill>
            <a:srgbClr val="FFFFFF"/>
          </a:solidFill>
          <a:ln>
            <a:noFill/>
          </a:ln>
        </p:spPr>
        <p:txBody>
          <a:bodyPr anchorCtr="0" anchor="ctr" bIns="114250" lIns="91425" spcFirstLastPara="1" rIns="91425" wrap="square" tIns="45700">
            <a:noAutofit/>
          </a:bodyPr>
          <a:lstStyle/>
          <a:p>
            <a:pPr indent="0" lvl="0" marL="0" marR="0" rtl="0" algn="l">
              <a:lnSpc>
                <a:spcPct val="100000"/>
              </a:lnSpc>
              <a:spcBef>
                <a:spcPts val="0"/>
              </a:spcBef>
              <a:spcAft>
                <a:spcPts val="0"/>
              </a:spcAft>
              <a:buClr>
                <a:srgbClr val="404040"/>
              </a:buClr>
              <a:buSzPts val="1200"/>
              <a:buFont typeface="Source Sans Pro"/>
              <a:buNone/>
            </a:pPr>
            <a:br>
              <a:rPr b="0" i="0" lang="en-US" sz="1200" u="none" cap="none" strike="noStrike">
                <a:solidFill>
                  <a:srgbClr val="404040"/>
                </a:solidFill>
                <a:latin typeface="Source Sans Pro"/>
                <a:ea typeface="Source Sans Pro"/>
                <a:cs typeface="Source Sans Pro"/>
                <a:sym typeface="Source Sans Pro"/>
              </a:rPr>
            </a:br>
            <a:endParaRPr b="0" i="0" sz="4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8047" name="Google Shape;8047;p84"/>
          <p:cNvSpPr/>
          <p:nvPr/>
        </p:nvSpPr>
        <p:spPr>
          <a:xfrm>
            <a:off x="5177473" y="5459788"/>
            <a:ext cx="3919022" cy="237757"/>
          </a:xfrm>
          <a:prstGeom prst="rect">
            <a:avLst/>
          </a:prstGeom>
          <a:noFill/>
          <a:ln>
            <a:noFill/>
          </a:ln>
        </p:spPr>
        <p:txBody>
          <a:bodyPr anchorCtr="0" anchor="t" bIns="45700" lIns="91425" spcFirstLastPara="1" rIns="91425" wrap="square" tIns="45700">
            <a:noAutofit/>
          </a:bodyPr>
          <a:lstStyle/>
          <a:p>
            <a:pPr indent="0" lvl="2" marL="91440" marR="0" rtl="0" algn="l">
              <a:lnSpc>
                <a:spcPct val="90000"/>
              </a:lnSpc>
              <a:spcBef>
                <a:spcPts val="0"/>
              </a:spcBef>
              <a:spcAft>
                <a:spcPts val="0"/>
              </a:spcAft>
              <a:buNone/>
            </a:pPr>
            <a:r>
              <a:rPr b="0" i="1" lang="en-US" sz="1050" u="none" cap="none" strike="noStrike">
                <a:solidFill>
                  <a:srgbClr val="3C3C3C"/>
                </a:solidFill>
                <a:latin typeface="Quattrocento Sans"/>
                <a:ea typeface="Quattrocento Sans"/>
                <a:cs typeface="Quattrocento Sans"/>
                <a:sym typeface="Quattrocento Sans"/>
              </a:rPr>
              <a:t>Note: ‘Can Manage’ permission is reserved for administrators.</a:t>
            </a:r>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2" name="Shape 8052"/>
        <p:cNvGrpSpPr/>
        <p:nvPr/>
      </p:nvGrpSpPr>
      <p:grpSpPr>
        <a:xfrm>
          <a:off x="0" y="0"/>
          <a:ext cx="0" cy="0"/>
          <a:chOff x="0" y="0"/>
          <a:chExt cx="0" cy="0"/>
        </a:xfrm>
      </p:grpSpPr>
      <p:sp>
        <p:nvSpPr>
          <p:cNvPr id="8053" name="Google Shape;8053;p85"/>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VIEWING LIST OF JOBS</a:t>
            </a:r>
            <a:endParaRPr/>
          </a:p>
        </p:txBody>
      </p:sp>
      <p:grpSp>
        <p:nvGrpSpPr>
          <p:cNvPr id="8054" name="Google Shape;8054;p85"/>
          <p:cNvGrpSpPr/>
          <p:nvPr/>
        </p:nvGrpSpPr>
        <p:grpSpPr>
          <a:xfrm>
            <a:off x="4942293" y="1843637"/>
            <a:ext cx="6703176" cy="3362876"/>
            <a:chOff x="5827921" y="2404852"/>
            <a:chExt cx="5747869" cy="2632895"/>
          </a:xfrm>
        </p:grpSpPr>
        <p:grpSp>
          <p:nvGrpSpPr>
            <p:cNvPr id="8055" name="Google Shape;8055;p85"/>
            <p:cNvGrpSpPr/>
            <p:nvPr/>
          </p:nvGrpSpPr>
          <p:grpSpPr>
            <a:xfrm>
              <a:off x="5827921" y="2404852"/>
              <a:ext cx="5747869" cy="2632895"/>
              <a:chOff x="6351764" y="2439205"/>
              <a:chExt cx="5863126" cy="2685690"/>
            </a:xfrm>
          </p:grpSpPr>
          <p:pic>
            <p:nvPicPr>
              <p:cNvPr id="8056" name="Google Shape;8056;p85"/>
              <p:cNvPicPr preferRelativeResize="0"/>
              <p:nvPr/>
            </p:nvPicPr>
            <p:blipFill rotWithShape="1">
              <a:blip r:embed="rId3">
                <a:alphaModFix/>
              </a:blip>
              <a:srcRect b="0" l="0" r="0" t="0"/>
              <a:stretch/>
            </p:blipFill>
            <p:spPr>
              <a:xfrm>
                <a:off x="6351764" y="2439205"/>
                <a:ext cx="5863126" cy="2685690"/>
              </a:xfrm>
              <a:prstGeom prst="rect">
                <a:avLst/>
              </a:prstGeom>
              <a:noFill/>
              <a:ln cap="flat" cmpd="sng" w="9525">
                <a:solidFill>
                  <a:srgbClr val="3F2E00"/>
                </a:solidFill>
                <a:prstDash val="solid"/>
                <a:round/>
                <a:headEnd len="sm" w="sm" type="none"/>
                <a:tailEnd len="sm" w="sm" type="none"/>
              </a:ln>
            </p:spPr>
          </p:pic>
          <p:sp>
            <p:nvSpPr>
              <p:cNvPr id="8057" name="Google Shape;8057;p85"/>
              <p:cNvSpPr txBox="1"/>
              <p:nvPr/>
            </p:nvSpPr>
            <p:spPr>
              <a:xfrm>
                <a:off x="8177937" y="3321571"/>
                <a:ext cx="612648" cy="9695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686">
                    <a:solidFill>
                      <a:srgbClr val="353535"/>
                    </a:solidFill>
                    <a:latin typeface="Arial"/>
                    <a:ea typeface="Arial"/>
                    <a:cs typeface="Arial"/>
                    <a:sym typeface="Arial"/>
                  </a:rPr>
                  <a:t>Joe Smith</a:t>
                </a:r>
                <a:endParaRPr/>
              </a:p>
            </p:txBody>
          </p:sp>
          <p:sp>
            <p:nvSpPr>
              <p:cNvPr id="8058" name="Google Shape;8058;p85"/>
              <p:cNvSpPr txBox="1"/>
              <p:nvPr/>
            </p:nvSpPr>
            <p:spPr>
              <a:xfrm>
                <a:off x="8177937" y="3598025"/>
                <a:ext cx="612648" cy="9695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686">
                    <a:solidFill>
                      <a:srgbClr val="353535"/>
                    </a:solidFill>
                    <a:latin typeface="Arial"/>
                    <a:ea typeface="Arial"/>
                    <a:cs typeface="Arial"/>
                    <a:sym typeface="Arial"/>
                  </a:rPr>
                  <a:t>Joe Smith</a:t>
                </a:r>
                <a:endParaRPr/>
              </a:p>
            </p:txBody>
          </p:sp>
          <p:sp>
            <p:nvSpPr>
              <p:cNvPr id="8059" name="Google Shape;8059;p85"/>
              <p:cNvSpPr txBox="1"/>
              <p:nvPr/>
            </p:nvSpPr>
            <p:spPr>
              <a:xfrm>
                <a:off x="8177937" y="3855670"/>
                <a:ext cx="612648" cy="9695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686">
                    <a:solidFill>
                      <a:srgbClr val="353535"/>
                    </a:solidFill>
                    <a:latin typeface="Arial"/>
                    <a:ea typeface="Arial"/>
                    <a:cs typeface="Arial"/>
                    <a:sym typeface="Arial"/>
                  </a:rPr>
                  <a:t>Joe Smith</a:t>
                </a:r>
                <a:endParaRPr/>
              </a:p>
            </p:txBody>
          </p:sp>
          <p:sp>
            <p:nvSpPr>
              <p:cNvPr id="8060" name="Google Shape;8060;p85"/>
              <p:cNvSpPr txBox="1"/>
              <p:nvPr/>
            </p:nvSpPr>
            <p:spPr>
              <a:xfrm>
                <a:off x="8177937" y="4132124"/>
                <a:ext cx="612648" cy="9695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686">
                    <a:solidFill>
                      <a:srgbClr val="353535"/>
                    </a:solidFill>
                    <a:latin typeface="Arial"/>
                    <a:ea typeface="Arial"/>
                    <a:cs typeface="Arial"/>
                    <a:sym typeface="Arial"/>
                  </a:rPr>
                  <a:t>Joe Smith</a:t>
                </a:r>
                <a:endParaRPr/>
              </a:p>
            </p:txBody>
          </p:sp>
          <p:sp>
            <p:nvSpPr>
              <p:cNvPr id="8061" name="Google Shape;8061;p85"/>
              <p:cNvSpPr txBox="1"/>
              <p:nvPr/>
            </p:nvSpPr>
            <p:spPr>
              <a:xfrm>
                <a:off x="8177937" y="4415899"/>
                <a:ext cx="612648" cy="9695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686">
                    <a:solidFill>
                      <a:srgbClr val="353535"/>
                    </a:solidFill>
                    <a:latin typeface="Arial"/>
                    <a:ea typeface="Arial"/>
                    <a:cs typeface="Arial"/>
                    <a:sym typeface="Arial"/>
                  </a:rPr>
                  <a:t>Joe Smith</a:t>
                </a:r>
                <a:endParaRPr/>
              </a:p>
            </p:txBody>
          </p:sp>
        </p:grpSp>
        <p:sp>
          <p:nvSpPr>
            <p:cNvPr id="8062" name="Google Shape;8062;p85"/>
            <p:cNvSpPr/>
            <p:nvPr/>
          </p:nvSpPr>
          <p:spPr>
            <a:xfrm>
              <a:off x="10629048" y="2424018"/>
              <a:ext cx="889476" cy="104235"/>
            </a:xfrm>
            <a:prstGeom prst="rect">
              <a:avLst/>
            </a:prstGeom>
            <a:solidFill>
              <a:srgbClr val="191200"/>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8063" name="Google Shape;8063;p85"/>
          <p:cNvGrpSpPr/>
          <p:nvPr/>
        </p:nvGrpSpPr>
        <p:grpSpPr>
          <a:xfrm>
            <a:off x="546531" y="2788834"/>
            <a:ext cx="3964920" cy="1529912"/>
            <a:chOff x="410597" y="1947027"/>
            <a:chExt cx="3964920" cy="1508105"/>
          </a:xfrm>
        </p:grpSpPr>
        <p:sp>
          <p:nvSpPr>
            <p:cNvPr id="8064" name="Google Shape;8064;p85"/>
            <p:cNvSpPr/>
            <p:nvPr/>
          </p:nvSpPr>
          <p:spPr>
            <a:xfrm>
              <a:off x="410597" y="1947027"/>
              <a:ext cx="3964920" cy="1508105"/>
            </a:xfrm>
            <a:prstGeom prst="rect">
              <a:avLst/>
            </a:prstGeom>
            <a:noFill/>
            <a:ln>
              <a:noFill/>
            </a:ln>
          </p:spPr>
          <p:txBody>
            <a:bodyPr anchorCtr="0" anchor="t" bIns="45700" lIns="91425" spcFirstLastPara="1" rIns="91425" wrap="square" tIns="45700">
              <a:noAutofit/>
            </a:bodyPr>
            <a:lstStyle/>
            <a:p>
              <a:pPr indent="0" lvl="1" marL="0" marR="0" rtl="0" algn="l">
                <a:lnSpc>
                  <a:spcPct val="90000"/>
                </a:lnSpc>
                <a:spcBef>
                  <a:spcPts val="0"/>
                </a:spcBef>
                <a:spcAft>
                  <a:spcPts val="0"/>
                </a:spcAft>
                <a:buNone/>
              </a:pPr>
              <a:r>
                <a:rPr b="0" i="0" lang="en-US" sz="1600" u="none" cap="none" strike="noStrike">
                  <a:solidFill>
                    <a:schemeClr val="accent5"/>
                  </a:solidFill>
                  <a:latin typeface="Quattrocento Sans"/>
                  <a:ea typeface="Quattrocento Sans"/>
                  <a:cs typeface="Quattrocento Sans"/>
                  <a:sym typeface="Quattrocento Sans"/>
                </a:rPr>
                <a:t>In the Portal you can view the list of all jobs you have access to</a:t>
              </a:r>
              <a:endParaRPr/>
            </a:p>
            <a:p>
              <a:pPr indent="0" lvl="1" marL="0" marR="0" rtl="0" algn="l">
                <a:lnSpc>
                  <a:spcPct val="90000"/>
                </a:lnSpc>
                <a:spcBef>
                  <a:spcPts val="1176"/>
                </a:spcBef>
                <a:spcAft>
                  <a:spcPts val="0"/>
                </a:spcAft>
                <a:buNone/>
              </a:pPr>
              <a:r>
                <a:rPr b="0" i="0" lang="en-US" sz="1600" u="none" cap="none" strike="noStrike">
                  <a:solidFill>
                    <a:schemeClr val="accent5"/>
                  </a:solidFill>
                  <a:latin typeface="Quattrocento Sans"/>
                  <a:ea typeface="Quattrocento Sans"/>
                  <a:cs typeface="Quattrocento Sans"/>
                  <a:sym typeface="Quattrocento Sans"/>
                </a:rPr>
                <a:t>You can click on “Run Now” icon      to run the job right away</a:t>
              </a:r>
              <a:endParaRPr/>
            </a:p>
            <a:p>
              <a:pPr indent="0" lvl="1" marL="0" marR="0" rtl="0" algn="l">
                <a:lnSpc>
                  <a:spcPct val="90000"/>
                </a:lnSpc>
                <a:spcBef>
                  <a:spcPts val="1176"/>
                </a:spcBef>
                <a:spcAft>
                  <a:spcPts val="0"/>
                </a:spcAft>
                <a:buNone/>
              </a:pPr>
              <a:r>
                <a:rPr b="0" i="0" lang="en-US" sz="1600" u="none" cap="none" strike="noStrike">
                  <a:solidFill>
                    <a:schemeClr val="accent5"/>
                  </a:solidFill>
                  <a:latin typeface="Quattrocento Sans"/>
                  <a:ea typeface="Quattrocento Sans"/>
                  <a:cs typeface="Quattrocento Sans"/>
                  <a:sym typeface="Quattrocento Sans"/>
                </a:rPr>
                <a:t>You can also delete a job from the list</a:t>
              </a:r>
              <a:endParaRPr/>
            </a:p>
          </p:txBody>
        </p:sp>
        <p:pic>
          <p:nvPicPr>
            <p:cNvPr id="8065" name="Google Shape;8065;p85"/>
            <p:cNvPicPr preferRelativeResize="0"/>
            <p:nvPr/>
          </p:nvPicPr>
          <p:blipFill rotWithShape="1">
            <a:blip r:embed="rId4">
              <a:alphaModFix/>
            </a:blip>
            <a:srcRect b="0" l="0" r="0" t="0"/>
            <a:stretch/>
          </p:blipFill>
          <p:spPr>
            <a:xfrm>
              <a:off x="3436242" y="2567730"/>
              <a:ext cx="266700" cy="266700"/>
            </a:xfrm>
            <a:prstGeom prst="rect">
              <a:avLst/>
            </a:prstGeom>
            <a:noFill/>
            <a:ln cap="flat" cmpd="sng" w="9525">
              <a:solidFill>
                <a:schemeClr val="accent1"/>
              </a:solidFill>
              <a:prstDash val="solid"/>
              <a:round/>
              <a:headEnd len="sm" w="sm" type="none"/>
              <a:tailEnd len="sm" w="sm" type="none"/>
            </a:ln>
          </p:spPr>
        </p:pic>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0" name="Shape 8070"/>
        <p:cNvGrpSpPr/>
        <p:nvPr/>
      </p:nvGrpSpPr>
      <p:grpSpPr>
        <a:xfrm>
          <a:off x="0" y="0"/>
          <a:ext cx="0" cy="0"/>
          <a:chOff x="0" y="0"/>
          <a:chExt cx="0" cy="0"/>
        </a:xfrm>
      </p:grpSpPr>
      <p:sp>
        <p:nvSpPr>
          <p:cNvPr id="8071" name="Google Shape;8071;p86"/>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VIEWING JOBS HISTORY</a:t>
            </a:r>
            <a:endParaRPr/>
          </a:p>
        </p:txBody>
      </p:sp>
      <p:sp>
        <p:nvSpPr>
          <p:cNvPr id="8072" name="Google Shape;8072;p86"/>
          <p:cNvSpPr/>
          <p:nvPr/>
        </p:nvSpPr>
        <p:spPr>
          <a:xfrm>
            <a:off x="229663" y="1189176"/>
            <a:ext cx="5050997" cy="1551194"/>
          </a:xfrm>
          <a:prstGeom prst="rect">
            <a:avLst/>
          </a:prstGeom>
          <a:noFill/>
          <a:ln>
            <a:noFill/>
          </a:ln>
        </p:spPr>
        <p:txBody>
          <a:bodyPr anchorCtr="0" anchor="t" bIns="45700" lIns="91425" spcFirstLastPara="1" rIns="91425" wrap="square" tIns="45700">
            <a:noAutofit/>
          </a:bodyPr>
          <a:lstStyle/>
          <a:p>
            <a:pPr indent="0" lvl="1" marL="0" marR="0" rtl="0" algn="l">
              <a:lnSpc>
                <a:spcPct val="90000"/>
              </a:lnSpc>
              <a:spcBef>
                <a:spcPts val="0"/>
              </a:spcBef>
              <a:spcAft>
                <a:spcPts val="0"/>
              </a:spcAft>
              <a:buNone/>
            </a:pPr>
            <a:r>
              <a:rPr b="0" i="0" lang="en-US" sz="1600" u="none" cap="none" strike="noStrike">
                <a:solidFill>
                  <a:schemeClr val="accent5"/>
                </a:solidFill>
                <a:latin typeface="Quattrocento Sans"/>
                <a:ea typeface="Quattrocento Sans"/>
                <a:cs typeface="Quattrocento Sans"/>
                <a:sym typeface="Quattrocento Sans"/>
              </a:rPr>
              <a:t>In the Azure Databricks Jobs Portal you can view:</a:t>
            </a:r>
            <a:endParaRPr/>
          </a:p>
          <a:p>
            <a:pPr indent="-177800" lvl="1" marL="177800" marR="0" rtl="0" algn="l">
              <a:lnSpc>
                <a:spcPct val="90000"/>
              </a:lnSpc>
              <a:spcBef>
                <a:spcPts val="1176"/>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The list of currently running (Active) Jobs</a:t>
            </a:r>
            <a:endParaRPr/>
          </a:p>
          <a:p>
            <a:pPr indent="-177800" lvl="1" marL="177800" marR="0" rtl="0" algn="l">
              <a:lnSpc>
                <a:spcPct val="90000"/>
              </a:lnSpc>
              <a:spcBef>
                <a:spcPts val="1176"/>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History of old Job runs (for up to 60 days)</a:t>
            </a:r>
            <a:endParaRPr/>
          </a:p>
          <a:p>
            <a:pPr indent="-177800" lvl="1" marL="177800" marR="0" rtl="0" algn="l">
              <a:lnSpc>
                <a:spcPct val="90000"/>
              </a:lnSpc>
              <a:spcBef>
                <a:spcPts val="1176"/>
              </a:spcBef>
              <a:spcAft>
                <a:spcPts val="0"/>
              </a:spcAft>
              <a:buClr>
                <a:schemeClr val="accent1"/>
              </a:buClr>
              <a:buSzPts val="1260"/>
              <a:buFont typeface="Arial"/>
              <a:buChar char="•"/>
            </a:pPr>
            <a:r>
              <a:rPr b="0" i="0" lang="en-US" sz="1400" u="none" cap="none" strike="noStrike">
                <a:solidFill>
                  <a:schemeClr val="accent5"/>
                </a:solidFill>
                <a:latin typeface="Quattrocento Sans"/>
                <a:ea typeface="Quattrocento Sans"/>
                <a:cs typeface="Quattrocento Sans"/>
                <a:sym typeface="Quattrocento Sans"/>
              </a:rPr>
              <a:t>The output of a particular Job run (including standard error, standard output, Spark UI logs) </a:t>
            </a:r>
            <a:endParaRPr/>
          </a:p>
        </p:txBody>
      </p:sp>
      <p:grpSp>
        <p:nvGrpSpPr>
          <p:cNvPr id="8073" name="Google Shape;8073;p86"/>
          <p:cNvGrpSpPr/>
          <p:nvPr/>
        </p:nvGrpSpPr>
        <p:grpSpPr>
          <a:xfrm>
            <a:off x="469785" y="2791708"/>
            <a:ext cx="4631711" cy="3776781"/>
            <a:chOff x="469785" y="2791708"/>
            <a:chExt cx="4631711" cy="3776781"/>
          </a:xfrm>
        </p:grpSpPr>
        <p:pic>
          <p:nvPicPr>
            <p:cNvPr id="8074" name="Google Shape;8074;p86"/>
            <p:cNvPicPr preferRelativeResize="0"/>
            <p:nvPr/>
          </p:nvPicPr>
          <p:blipFill rotWithShape="1">
            <a:blip r:embed="rId3">
              <a:alphaModFix/>
            </a:blip>
            <a:srcRect b="0" l="0" r="0" t="0"/>
            <a:stretch/>
          </p:blipFill>
          <p:spPr>
            <a:xfrm>
              <a:off x="469785" y="2791708"/>
              <a:ext cx="4631711" cy="3776781"/>
            </a:xfrm>
            <a:prstGeom prst="rect">
              <a:avLst/>
            </a:prstGeom>
            <a:noFill/>
            <a:ln cap="flat" cmpd="sng" w="9525">
              <a:solidFill>
                <a:srgbClr val="006699"/>
              </a:solidFill>
              <a:prstDash val="solid"/>
              <a:round/>
              <a:headEnd len="sm" w="sm" type="none"/>
              <a:tailEnd len="sm" w="sm" type="none"/>
            </a:ln>
          </p:spPr>
        </p:pic>
        <p:sp>
          <p:nvSpPr>
            <p:cNvPr id="8075" name="Google Shape;8075;p86"/>
            <p:cNvSpPr/>
            <p:nvPr/>
          </p:nvSpPr>
          <p:spPr>
            <a:xfrm>
              <a:off x="4236720" y="2799328"/>
              <a:ext cx="857156" cy="180092"/>
            </a:xfrm>
            <a:prstGeom prst="rect">
              <a:avLst/>
            </a:prstGeom>
            <a:solidFill>
              <a:srgbClr val="282828"/>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8076" name="Google Shape;8076;p86"/>
          <p:cNvGrpSpPr/>
          <p:nvPr/>
        </p:nvGrpSpPr>
        <p:grpSpPr>
          <a:xfrm>
            <a:off x="6096000" y="1189176"/>
            <a:ext cx="5280660" cy="4166074"/>
            <a:chOff x="6096000" y="1092448"/>
            <a:chExt cx="5280660" cy="4166074"/>
          </a:xfrm>
        </p:grpSpPr>
        <p:pic>
          <p:nvPicPr>
            <p:cNvPr id="8077" name="Google Shape;8077;p86"/>
            <p:cNvPicPr preferRelativeResize="0"/>
            <p:nvPr/>
          </p:nvPicPr>
          <p:blipFill rotWithShape="1">
            <a:blip r:embed="rId4">
              <a:alphaModFix/>
            </a:blip>
            <a:srcRect b="0" l="0" r="0" t="0"/>
            <a:stretch/>
          </p:blipFill>
          <p:spPr>
            <a:xfrm>
              <a:off x="6096000" y="1092448"/>
              <a:ext cx="5280660" cy="4166074"/>
            </a:xfrm>
            <a:prstGeom prst="rect">
              <a:avLst/>
            </a:prstGeom>
            <a:noFill/>
            <a:ln cap="flat" cmpd="sng" w="9525">
              <a:solidFill>
                <a:srgbClr val="006699"/>
              </a:solidFill>
              <a:prstDash val="solid"/>
              <a:round/>
              <a:headEnd len="sm" w="sm" type="none"/>
              <a:tailEnd len="sm" w="sm" type="none"/>
            </a:ln>
          </p:spPr>
        </p:pic>
        <p:sp>
          <p:nvSpPr>
            <p:cNvPr id="8078" name="Google Shape;8078;p86"/>
            <p:cNvSpPr/>
            <p:nvPr/>
          </p:nvSpPr>
          <p:spPr>
            <a:xfrm>
              <a:off x="10519504" y="1092448"/>
              <a:ext cx="857156" cy="180092"/>
            </a:xfrm>
            <a:prstGeom prst="rect">
              <a:avLst/>
            </a:prstGeom>
            <a:solidFill>
              <a:srgbClr val="282828"/>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3" name="Shape 8083"/>
        <p:cNvGrpSpPr/>
        <p:nvPr/>
      </p:nvGrpSpPr>
      <p:grpSpPr>
        <a:xfrm>
          <a:off x="0" y="0"/>
          <a:ext cx="0" cy="0"/>
          <a:chOff x="0" y="0"/>
          <a:chExt cx="0" cy="0"/>
        </a:xfrm>
      </p:grpSpPr>
      <p:sp>
        <p:nvSpPr>
          <p:cNvPr id="8084" name="Google Shape;8084;p87"/>
          <p:cNvSpPr txBox="1"/>
          <p:nvPr>
            <p:ph type="title"/>
          </p:nvPr>
        </p:nvSpPr>
        <p:spPr>
          <a:xfrm>
            <a:off x="269240" y="2084173"/>
            <a:ext cx="11653523" cy="932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t>Workspaces &amp; Folders</a:t>
            </a:r>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9" name="Shape 8089"/>
        <p:cNvGrpSpPr/>
        <p:nvPr/>
      </p:nvGrpSpPr>
      <p:grpSpPr>
        <a:xfrm>
          <a:off x="0" y="0"/>
          <a:ext cx="0" cy="0"/>
          <a:chOff x="0" y="0"/>
          <a:chExt cx="0" cy="0"/>
        </a:xfrm>
      </p:grpSpPr>
      <p:sp>
        <p:nvSpPr>
          <p:cNvPr id="8090" name="Google Shape;8090;p88"/>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WORKSPACES</a:t>
            </a:r>
            <a:endParaRPr/>
          </a:p>
        </p:txBody>
      </p:sp>
      <p:sp>
        <p:nvSpPr>
          <p:cNvPr id="8091" name="Google Shape;8091;p88"/>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Workspaces enables users to organize—and share—their Notebooks, Libraries and Dashboards </a:t>
            </a:r>
            <a:endParaRPr/>
          </a:p>
        </p:txBody>
      </p:sp>
      <p:sp>
        <p:nvSpPr>
          <p:cNvPr id="8092" name="Google Shape;8092;p88"/>
          <p:cNvSpPr txBox="1"/>
          <p:nvPr/>
        </p:nvSpPr>
        <p:spPr>
          <a:xfrm>
            <a:off x="175499" y="1942667"/>
            <a:ext cx="5265181" cy="4007251"/>
          </a:xfrm>
          <a:prstGeom prst="rect">
            <a:avLst/>
          </a:prstGeom>
          <a:noFill/>
          <a:ln>
            <a:noFill/>
          </a:ln>
        </p:spPr>
        <p:txBody>
          <a:bodyPr anchorCtr="0" anchor="t" bIns="45700" lIns="91425" spcFirstLastPara="1" rIns="91425" wrap="square" tIns="45700">
            <a:noAutofit/>
          </a:bodyPr>
          <a:lstStyle/>
          <a:p>
            <a:pPr indent="-439363" lvl="1" marL="547680" marR="0" rtl="0" algn="l">
              <a:lnSpc>
                <a:spcPct val="90000"/>
              </a:lnSpc>
              <a:spcBef>
                <a:spcPts val="0"/>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Workspaces—sort of like Directories— are a convenient way to organize an user’s Notebook, Libraries and Dashboards.</a:t>
            </a:r>
            <a:endParaRPr/>
          </a:p>
          <a:p>
            <a:pPr indent="-439363" lvl="1" marL="547680" marR="0" rtl="0" algn="l">
              <a:lnSpc>
                <a:spcPct val="90000"/>
              </a:lnSpc>
              <a:spcBef>
                <a:spcPts val="1164"/>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Everything in a workspace is organized into hierarchical folders. Folders can hold Libraries, Notebooks, Dashboard or more (sub) folders.</a:t>
            </a:r>
            <a:endParaRPr/>
          </a:p>
          <a:p>
            <a:pPr indent="-274320" lvl="2" marL="822960" marR="0" rtl="0" algn="l">
              <a:spcBef>
                <a:spcPts val="588"/>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Icons indicate the type of the object contained in a folder</a:t>
            </a:r>
            <a:endParaRPr/>
          </a:p>
          <a:p>
            <a:pPr indent="-439363" lvl="1" marL="547680" marR="0" rtl="0" algn="l">
              <a:lnSpc>
                <a:spcPct val="90000"/>
              </a:lnSpc>
              <a:spcBef>
                <a:spcPts val="1200"/>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Every user has one directory that is private and unshared.</a:t>
            </a:r>
            <a:endParaRPr/>
          </a:p>
          <a:p>
            <a:pPr indent="-274320" lvl="2" marL="822960" marR="0" rtl="0" algn="l">
              <a:spcBef>
                <a:spcPts val="6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By default, the workspace and all its contents are available to users.</a:t>
            </a:r>
            <a:endParaRPr/>
          </a:p>
          <a:p>
            <a:pPr indent="-439363" lvl="1" marL="547680" marR="0" rtl="0" algn="l">
              <a:lnSpc>
                <a:spcPct val="90000"/>
              </a:lnSpc>
              <a:spcBef>
                <a:spcPts val="1176"/>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Fine grained access control can be defined on workspaces (next slide) to enable </a:t>
            </a:r>
            <a:r>
              <a:rPr b="0" i="1" lang="en-US" sz="1600" u="none" cap="none" strike="noStrike">
                <a:solidFill>
                  <a:srgbClr val="505050"/>
                </a:solidFill>
                <a:latin typeface="Quattrocento Sans"/>
                <a:ea typeface="Quattrocento Sans"/>
                <a:cs typeface="Quattrocento Sans"/>
                <a:sym typeface="Quattrocento Sans"/>
              </a:rPr>
              <a:t>secure collaboration with colleagues.</a:t>
            </a:r>
            <a:endParaRPr/>
          </a:p>
        </p:txBody>
      </p:sp>
      <p:pic>
        <p:nvPicPr>
          <p:cNvPr id="8093" name="Google Shape;8093;p88"/>
          <p:cNvPicPr preferRelativeResize="0"/>
          <p:nvPr/>
        </p:nvPicPr>
        <p:blipFill rotWithShape="1">
          <a:blip r:embed="rId3">
            <a:alphaModFix/>
          </a:blip>
          <a:srcRect b="0" l="0" r="0" t="0"/>
          <a:stretch/>
        </p:blipFill>
        <p:spPr>
          <a:xfrm>
            <a:off x="7086600" y="1520924"/>
            <a:ext cx="4175760" cy="3318436"/>
          </a:xfrm>
          <a:prstGeom prst="rect">
            <a:avLst/>
          </a:prstGeom>
          <a:noFill/>
          <a:ln cap="flat" cmpd="sng" w="9525">
            <a:solidFill>
              <a:schemeClr val="dk1"/>
            </a:solidFill>
            <a:prstDash val="solid"/>
            <a:round/>
            <a:headEnd len="sm" w="sm" type="none"/>
            <a:tailEnd len="sm" w="sm" type="none"/>
          </a:ln>
        </p:spPr>
      </p:pic>
      <p:pic>
        <p:nvPicPr>
          <p:cNvPr id="8094" name="Google Shape;8094;p88"/>
          <p:cNvPicPr preferRelativeResize="0"/>
          <p:nvPr/>
        </p:nvPicPr>
        <p:blipFill rotWithShape="1">
          <a:blip r:embed="rId4">
            <a:alphaModFix/>
          </a:blip>
          <a:srcRect b="0" l="0" r="0" t="0"/>
          <a:stretch/>
        </p:blipFill>
        <p:spPr>
          <a:xfrm>
            <a:off x="7086600" y="5071192"/>
            <a:ext cx="2863215" cy="1425188"/>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9" name="Shape 8099"/>
        <p:cNvGrpSpPr/>
        <p:nvPr/>
      </p:nvGrpSpPr>
      <p:grpSpPr>
        <a:xfrm>
          <a:off x="0" y="0"/>
          <a:ext cx="0" cy="0"/>
          <a:chOff x="0" y="0"/>
          <a:chExt cx="0" cy="0"/>
        </a:xfrm>
      </p:grpSpPr>
      <p:sp>
        <p:nvSpPr>
          <p:cNvPr id="8100" name="Google Shape;8100;p89"/>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WORKSPACE OPERATIONS</a:t>
            </a:r>
            <a:endParaRPr/>
          </a:p>
        </p:txBody>
      </p:sp>
      <p:pic>
        <p:nvPicPr>
          <p:cNvPr id="8101" name="Google Shape;8101;p89"/>
          <p:cNvPicPr preferRelativeResize="0"/>
          <p:nvPr/>
        </p:nvPicPr>
        <p:blipFill rotWithShape="1">
          <a:blip r:embed="rId3">
            <a:alphaModFix/>
          </a:blip>
          <a:srcRect b="0" l="0" r="0" t="0"/>
          <a:stretch/>
        </p:blipFill>
        <p:spPr>
          <a:xfrm>
            <a:off x="6365240" y="2225840"/>
            <a:ext cx="3586291" cy="1785105"/>
          </a:xfrm>
          <a:prstGeom prst="rect">
            <a:avLst/>
          </a:prstGeom>
          <a:noFill/>
          <a:ln cap="flat" cmpd="sng" w="9525">
            <a:solidFill>
              <a:schemeClr val="dk1"/>
            </a:solidFill>
            <a:prstDash val="solid"/>
            <a:round/>
            <a:headEnd len="sm" w="sm" type="none"/>
            <a:tailEnd len="sm" w="sm" type="none"/>
          </a:ln>
        </p:spPr>
      </p:pic>
      <p:sp>
        <p:nvSpPr>
          <p:cNvPr id="8102" name="Google Shape;8102;p89"/>
          <p:cNvSpPr/>
          <p:nvPr/>
        </p:nvSpPr>
        <p:spPr>
          <a:xfrm>
            <a:off x="269240" y="1618001"/>
            <a:ext cx="5741946" cy="3985706"/>
          </a:xfrm>
          <a:prstGeom prst="rect">
            <a:avLst/>
          </a:prstGeom>
          <a:noFill/>
          <a:ln>
            <a:noFill/>
          </a:ln>
        </p:spPr>
        <p:txBody>
          <a:bodyPr anchorCtr="0" anchor="t" bIns="45700" lIns="91425" spcFirstLastPara="1" rIns="91425" wrap="square" tIns="45700">
            <a:noAutofit/>
          </a:bodyPr>
          <a:lstStyle/>
          <a:p>
            <a:pPr indent="0" lvl="1" marL="108316" marR="0" rtl="0" algn="l">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You can search the entire Databricks workspace</a:t>
            </a:r>
            <a:endParaRPr/>
          </a:p>
          <a:p>
            <a:pPr indent="0" lvl="1" marL="108316" marR="0" rtl="0" algn="l">
              <a:spcBef>
                <a:spcPts val="1164"/>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In the Azure Databricks Portal, via the Workspaces drop down menu, you can: </a:t>
            </a:r>
            <a:endParaRPr/>
          </a:p>
          <a:p>
            <a:pPr indent="-439363" lvl="1" marL="547680" marR="0" rtl="0" algn="l">
              <a:spcBef>
                <a:spcPts val="1164"/>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Create Folders, Notebooks and Libraries</a:t>
            </a:r>
            <a:endParaRPr/>
          </a:p>
          <a:p>
            <a:pPr indent="-439363" lvl="1" marL="547680" marR="0" rtl="0" algn="l">
              <a:spcBef>
                <a:spcPts val="1164"/>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Import Notebooks into the Workspace</a:t>
            </a:r>
            <a:endParaRPr/>
          </a:p>
          <a:p>
            <a:pPr indent="-439363" lvl="1" marL="547680" marR="0" rtl="0" algn="l">
              <a:spcBef>
                <a:spcPts val="1164"/>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Export the Workspace to a database archive</a:t>
            </a:r>
            <a:endParaRPr/>
          </a:p>
          <a:p>
            <a:pPr indent="-439363" lvl="1" marL="547680" marR="0" rtl="0" algn="l">
              <a:spcBef>
                <a:spcPts val="1188"/>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Set Permissions. You can grant 4 levels of permissions</a:t>
            </a:r>
            <a:endParaRPr/>
          </a:p>
          <a:p>
            <a:pPr indent="-274320" lvl="2" marL="822960" marR="0" rtl="0" algn="l">
              <a:spcBef>
                <a:spcPts val="576"/>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Can Manage</a:t>
            </a:r>
            <a:endParaRPr/>
          </a:p>
          <a:p>
            <a:pPr indent="-274320" lvl="2" marL="822960" marR="0" rtl="0" algn="l">
              <a:spcBef>
                <a:spcPts val="1176"/>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Can Read</a:t>
            </a:r>
            <a:endParaRPr/>
          </a:p>
          <a:p>
            <a:pPr indent="-274320" lvl="2" marL="822960" marR="0" rtl="0" algn="l">
              <a:spcBef>
                <a:spcPts val="1176"/>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Can Edit</a:t>
            </a:r>
            <a:endParaRPr/>
          </a:p>
          <a:p>
            <a:pPr indent="-274320" lvl="2" marL="822960" marR="0" rtl="0" algn="l">
              <a:spcBef>
                <a:spcPts val="1176"/>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Can Run</a:t>
            </a:r>
            <a:endParaRPr/>
          </a:p>
        </p:txBody>
      </p:sp>
      <p:pic>
        <p:nvPicPr>
          <p:cNvPr id="8103" name="Google Shape;8103;p89"/>
          <p:cNvPicPr preferRelativeResize="0"/>
          <p:nvPr/>
        </p:nvPicPr>
        <p:blipFill rotWithShape="1">
          <a:blip r:embed="rId4">
            <a:alphaModFix/>
          </a:blip>
          <a:srcRect b="0" l="0" r="0" t="0"/>
          <a:stretch/>
        </p:blipFill>
        <p:spPr>
          <a:xfrm>
            <a:off x="8636000" y="3738589"/>
            <a:ext cx="3173228" cy="1489591"/>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9" name="Shape 7369"/>
        <p:cNvGrpSpPr/>
        <p:nvPr/>
      </p:nvGrpSpPr>
      <p:grpSpPr>
        <a:xfrm>
          <a:off x="0" y="0"/>
          <a:ext cx="0" cy="0"/>
          <a:chOff x="0" y="0"/>
          <a:chExt cx="0" cy="0"/>
        </a:xfrm>
      </p:grpSpPr>
      <p:sp>
        <p:nvSpPr>
          <p:cNvPr id="7370" name="Google Shape;7370;p54"/>
          <p:cNvSpPr txBox="1"/>
          <p:nvPr>
            <p:ph type="title"/>
          </p:nvPr>
        </p:nvSpPr>
        <p:spPr>
          <a:xfrm>
            <a:off x="310874" y="287771"/>
            <a:ext cx="11481809" cy="899537"/>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APACHE SPARK</a:t>
            </a:r>
            <a:endParaRPr/>
          </a:p>
        </p:txBody>
      </p:sp>
      <p:sp>
        <p:nvSpPr>
          <p:cNvPr id="7371" name="Google Shape;7371;p54"/>
          <p:cNvSpPr txBox="1"/>
          <p:nvPr/>
        </p:nvSpPr>
        <p:spPr>
          <a:xfrm>
            <a:off x="177901" y="2496502"/>
            <a:ext cx="3660455" cy="2894666"/>
          </a:xfrm>
          <a:prstGeom prst="rect">
            <a:avLst/>
          </a:prstGeom>
          <a:noFill/>
          <a:ln>
            <a:noFill/>
          </a:ln>
        </p:spPr>
        <p:txBody>
          <a:bodyPr anchorCtr="0" anchor="t" bIns="146275" lIns="182850" spcFirstLastPara="1" rIns="182850" wrap="square" tIns="146275">
            <a:noAutofit/>
          </a:bodyPr>
          <a:lstStyle/>
          <a:p>
            <a:pPr indent="0" lvl="1" marL="110472" marR="0" rtl="0" algn="l">
              <a:lnSpc>
                <a:spcPct val="90000"/>
              </a:lnSpc>
              <a:spcBef>
                <a:spcPts val="0"/>
              </a:spcBef>
              <a:spcAft>
                <a:spcPts val="0"/>
              </a:spcAft>
              <a:buNone/>
            </a:pPr>
            <a:r>
              <a:rPr b="0" i="0" lang="en-US" sz="1600" u="none" cap="none" strike="noStrike">
                <a:solidFill>
                  <a:srgbClr val="505050"/>
                </a:solidFill>
                <a:latin typeface="Quattrocento Sans"/>
                <a:ea typeface="Quattrocento Sans"/>
                <a:cs typeface="Quattrocento Sans"/>
                <a:sym typeface="Quattrocento Sans"/>
              </a:rPr>
              <a:t>Spark Unifies:</a:t>
            </a:r>
            <a:endParaRPr/>
          </a:p>
          <a:p>
            <a:pPr indent="-448107" lvl="1" marL="558579" marR="0" rtl="0" algn="l">
              <a:lnSpc>
                <a:spcPct val="90000"/>
              </a:lnSpc>
              <a:spcBef>
                <a:spcPts val="1200"/>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Batch Processing</a:t>
            </a:r>
            <a:endParaRPr/>
          </a:p>
          <a:p>
            <a:pPr indent="-448107" lvl="1" marL="558579" marR="0" rtl="0" algn="l">
              <a:lnSpc>
                <a:spcPct val="90000"/>
              </a:lnSpc>
              <a:spcBef>
                <a:spcPts val="1200"/>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Interactive SQL</a:t>
            </a:r>
            <a:endParaRPr/>
          </a:p>
          <a:p>
            <a:pPr indent="-448107" lvl="1" marL="558579" marR="0" rtl="0" algn="l">
              <a:lnSpc>
                <a:spcPct val="90000"/>
              </a:lnSpc>
              <a:spcBef>
                <a:spcPts val="1200"/>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Real-time processing</a:t>
            </a:r>
            <a:endParaRPr/>
          </a:p>
          <a:p>
            <a:pPr indent="-448107" lvl="1" marL="558579" marR="0" rtl="0" algn="l">
              <a:lnSpc>
                <a:spcPct val="90000"/>
              </a:lnSpc>
              <a:spcBef>
                <a:spcPts val="1200"/>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Machine Learning</a:t>
            </a:r>
            <a:endParaRPr/>
          </a:p>
          <a:p>
            <a:pPr indent="-448107" lvl="1" marL="558579" marR="0" rtl="0" algn="l">
              <a:lnSpc>
                <a:spcPct val="90000"/>
              </a:lnSpc>
              <a:spcBef>
                <a:spcPts val="1200"/>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Deep Learning</a:t>
            </a:r>
            <a:endParaRPr/>
          </a:p>
          <a:p>
            <a:pPr indent="-448107" lvl="1" marL="558579" marR="0" rtl="0" algn="l">
              <a:lnSpc>
                <a:spcPct val="90000"/>
              </a:lnSpc>
              <a:spcBef>
                <a:spcPts val="1200"/>
              </a:spcBef>
              <a:spcAft>
                <a:spcPts val="0"/>
              </a:spcAft>
              <a:buClr>
                <a:schemeClr val="accent1"/>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Graph Processing</a:t>
            </a:r>
            <a:endParaRPr/>
          </a:p>
        </p:txBody>
      </p:sp>
      <p:sp>
        <p:nvSpPr>
          <p:cNvPr id="7372" name="Google Shape;7372;p54"/>
          <p:cNvSpPr/>
          <p:nvPr/>
        </p:nvSpPr>
        <p:spPr>
          <a:xfrm>
            <a:off x="355095" y="978183"/>
            <a:ext cx="11481809" cy="461665"/>
          </a:xfrm>
          <a:prstGeom prst="rect">
            <a:avLst/>
          </a:prstGeom>
          <a:noFill/>
          <a:ln>
            <a:noFill/>
          </a:ln>
        </p:spPr>
        <p:txBody>
          <a:bodyPr anchorCtr="0" anchor="t" bIns="91425" lIns="146300" spcFirstLastPara="1" rIns="146300" wrap="square" tIns="91425">
            <a:noAutofit/>
          </a:bodyPr>
          <a:lstStyle/>
          <a:p>
            <a:pPr indent="0" lvl="0" marL="0" marR="0" rtl="0" algn="ctr">
              <a:lnSpc>
                <a:spcPct val="90000"/>
              </a:lnSpc>
              <a:spcBef>
                <a:spcPts val="0"/>
              </a:spcBef>
              <a:spcAft>
                <a:spcPts val="0"/>
              </a:spcAft>
              <a:buNone/>
            </a:pPr>
            <a:r>
              <a:rPr b="0" i="0" lang="en-US" sz="2000" u="none" cap="none" strike="noStrike">
                <a:solidFill>
                  <a:schemeClr val="dk2"/>
                </a:solidFill>
                <a:latin typeface="Quattrocento Sans"/>
                <a:ea typeface="Quattrocento Sans"/>
                <a:cs typeface="Quattrocento Sans"/>
                <a:sym typeface="Quattrocento Sans"/>
              </a:rPr>
              <a:t>An unified, open source, parallel, data processing framework for Big Data Analytics </a:t>
            </a:r>
            <a:endParaRPr/>
          </a:p>
        </p:txBody>
      </p:sp>
      <p:sp>
        <p:nvSpPr>
          <p:cNvPr id="7373" name="Google Shape;7373;p54"/>
          <p:cNvSpPr/>
          <p:nvPr/>
        </p:nvSpPr>
        <p:spPr>
          <a:xfrm>
            <a:off x="4572628" y="4062871"/>
            <a:ext cx="6831313" cy="641353"/>
          </a:xfrm>
          <a:prstGeom prst="roundRect">
            <a:avLst>
              <a:gd fmla="val 16667" name="adj"/>
            </a:avLst>
          </a:prstGeom>
          <a:solidFill>
            <a:srgbClr val="C4E4FF"/>
          </a:solid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b="1" i="0" lang="en-US" sz="1600" u="none" cap="none" strike="noStrike">
                <a:solidFill>
                  <a:schemeClr val="accent1"/>
                </a:solidFill>
                <a:latin typeface="Quattrocento Sans"/>
                <a:ea typeface="Quattrocento Sans"/>
                <a:cs typeface="Quattrocento Sans"/>
                <a:sym typeface="Quattrocento Sans"/>
              </a:rPr>
              <a:t>Spark Core Engine</a:t>
            </a:r>
            <a:endParaRPr/>
          </a:p>
        </p:txBody>
      </p:sp>
      <p:sp>
        <p:nvSpPr>
          <p:cNvPr id="7374" name="Google Shape;7374;p54"/>
          <p:cNvSpPr/>
          <p:nvPr/>
        </p:nvSpPr>
        <p:spPr>
          <a:xfrm rot="5400000">
            <a:off x="4484520" y="2212903"/>
            <a:ext cx="1939121" cy="1760817"/>
          </a:xfrm>
          <a:prstGeom prst="homePlate">
            <a:avLst>
              <a:gd fmla="val 50000" name="adj"/>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i="0" sz="2000" u="none" cap="none" strike="noStrike">
              <a:solidFill>
                <a:srgbClr val="FFFFFF"/>
              </a:solidFill>
              <a:latin typeface="Quattrocento Sans"/>
              <a:ea typeface="Quattrocento Sans"/>
              <a:cs typeface="Quattrocento Sans"/>
              <a:sym typeface="Quattrocento Sans"/>
            </a:endParaRPr>
          </a:p>
        </p:txBody>
      </p:sp>
      <p:sp>
        <p:nvSpPr>
          <p:cNvPr id="7375" name="Google Shape;7375;p54"/>
          <p:cNvSpPr/>
          <p:nvPr/>
        </p:nvSpPr>
        <p:spPr>
          <a:xfrm rot="5400000">
            <a:off x="6229251" y="2230034"/>
            <a:ext cx="1939121" cy="1726553"/>
          </a:xfrm>
          <a:prstGeom prst="homePlate">
            <a:avLst>
              <a:gd fmla="val 50000" name="adj"/>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i="0" sz="2000" u="none" cap="none" strike="noStrike">
              <a:solidFill>
                <a:srgbClr val="FFFFFF"/>
              </a:solidFill>
              <a:latin typeface="Quattrocento Sans"/>
              <a:ea typeface="Quattrocento Sans"/>
              <a:cs typeface="Quattrocento Sans"/>
              <a:sym typeface="Quattrocento Sans"/>
            </a:endParaRPr>
          </a:p>
        </p:txBody>
      </p:sp>
      <p:sp>
        <p:nvSpPr>
          <p:cNvPr id="7376" name="Google Shape;7376;p54"/>
          <p:cNvSpPr/>
          <p:nvPr/>
        </p:nvSpPr>
        <p:spPr>
          <a:xfrm rot="5400000">
            <a:off x="7960797" y="2225043"/>
            <a:ext cx="1939121" cy="1736538"/>
          </a:xfrm>
          <a:prstGeom prst="homePlate">
            <a:avLst>
              <a:gd fmla="val 50000" name="adj"/>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i="0" sz="2000" u="none" cap="none" strike="noStrike">
              <a:solidFill>
                <a:srgbClr val="FFFFFF"/>
              </a:solidFill>
              <a:latin typeface="Quattrocento Sans"/>
              <a:ea typeface="Quattrocento Sans"/>
              <a:cs typeface="Quattrocento Sans"/>
              <a:sym typeface="Quattrocento Sans"/>
            </a:endParaRPr>
          </a:p>
        </p:txBody>
      </p:sp>
      <p:sp>
        <p:nvSpPr>
          <p:cNvPr id="7377" name="Google Shape;7377;p54"/>
          <p:cNvSpPr/>
          <p:nvPr/>
        </p:nvSpPr>
        <p:spPr>
          <a:xfrm rot="5400000">
            <a:off x="9646693" y="2274557"/>
            <a:ext cx="1933112" cy="1628451"/>
          </a:xfrm>
          <a:prstGeom prst="homePlate">
            <a:avLst>
              <a:gd fmla="val 53771" name="adj"/>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i="0" sz="2000" u="none" cap="none" strike="noStrike">
              <a:solidFill>
                <a:srgbClr val="FFFFFF"/>
              </a:solidFill>
              <a:latin typeface="Quattrocento Sans"/>
              <a:ea typeface="Quattrocento Sans"/>
              <a:cs typeface="Quattrocento Sans"/>
              <a:sym typeface="Quattrocento Sans"/>
            </a:endParaRPr>
          </a:p>
        </p:txBody>
      </p:sp>
      <p:sp>
        <p:nvSpPr>
          <p:cNvPr id="7378" name="Google Shape;7378;p54"/>
          <p:cNvSpPr txBox="1"/>
          <p:nvPr/>
        </p:nvSpPr>
        <p:spPr>
          <a:xfrm>
            <a:off x="4536776" y="2120430"/>
            <a:ext cx="1723132" cy="1261862"/>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Quattrocento Sans"/>
                <a:ea typeface="Quattrocento Sans"/>
                <a:cs typeface="Quattrocento Sans"/>
                <a:sym typeface="Quattrocento Sans"/>
              </a:rPr>
              <a:t>Spark SQL</a:t>
            </a:r>
            <a:endParaRPr/>
          </a:p>
          <a:p>
            <a:pPr indent="0" lvl="0" marL="0" marR="0" rtl="0" algn="ctr">
              <a:lnSpc>
                <a:spcPct val="90000"/>
              </a:lnSpc>
              <a:spcBef>
                <a:spcPts val="600"/>
              </a:spcBef>
              <a:spcAft>
                <a:spcPts val="0"/>
              </a:spcAft>
              <a:buNone/>
            </a:pPr>
            <a:r>
              <a:rPr b="0" i="1" lang="en-US" sz="1400" u="none" cap="none" strike="noStrike">
                <a:solidFill>
                  <a:srgbClr val="FFFFFF"/>
                </a:solidFill>
                <a:latin typeface="Quattrocento Sans"/>
                <a:ea typeface="Quattrocento Sans"/>
                <a:cs typeface="Quattrocento Sans"/>
                <a:sym typeface="Quattrocento Sans"/>
              </a:rPr>
              <a:t>Interactive</a:t>
            </a:r>
            <a:br>
              <a:rPr b="0" i="1" lang="en-US" sz="1400" u="none" cap="none" strike="noStrike">
                <a:solidFill>
                  <a:srgbClr val="FFFFFF"/>
                </a:solidFill>
                <a:latin typeface="Quattrocento Sans"/>
                <a:ea typeface="Quattrocento Sans"/>
                <a:cs typeface="Quattrocento Sans"/>
                <a:sym typeface="Quattrocento Sans"/>
              </a:rPr>
            </a:br>
            <a:r>
              <a:rPr b="0" i="1" lang="en-US" sz="1400" u="none" cap="none" strike="noStrike">
                <a:solidFill>
                  <a:srgbClr val="FFFFFF"/>
                </a:solidFill>
                <a:latin typeface="Quattrocento Sans"/>
                <a:ea typeface="Quattrocento Sans"/>
                <a:cs typeface="Quattrocento Sans"/>
                <a:sym typeface="Quattrocento Sans"/>
              </a:rPr>
              <a:t>Queries</a:t>
            </a:r>
            <a:endParaRPr b="0" i="1" sz="1600" u="none" cap="none" strike="noStrike">
              <a:solidFill>
                <a:srgbClr val="FFFFFF"/>
              </a:solidFill>
              <a:latin typeface="Quattrocento Sans"/>
              <a:ea typeface="Quattrocento Sans"/>
              <a:cs typeface="Quattrocento Sans"/>
              <a:sym typeface="Quattrocento Sans"/>
            </a:endParaRPr>
          </a:p>
        </p:txBody>
      </p:sp>
      <p:sp>
        <p:nvSpPr>
          <p:cNvPr id="7379" name="Google Shape;7379;p54"/>
          <p:cNvSpPr txBox="1"/>
          <p:nvPr/>
        </p:nvSpPr>
        <p:spPr>
          <a:xfrm>
            <a:off x="6926211" y="5250231"/>
            <a:ext cx="1751385" cy="914270"/>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Quattrocento Sans"/>
                <a:ea typeface="Quattrocento Sans"/>
                <a:cs typeface="Quattrocento Sans"/>
                <a:sym typeface="Quattrocento Sans"/>
              </a:rPr>
              <a:t>Spark Structured</a:t>
            </a:r>
            <a:br>
              <a:rPr b="0" i="0" lang="en-US" sz="1800" u="none" cap="none" strike="noStrike">
                <a:solidFill>
                  <a:srgbClr val="FFFFFF"/>
                </a:solidFill>
                <a:latin typeface="Quattrocento Sans"/>
                <a:ea typeface="Quattrocento Sans"/>
                <a:cs typeface="Quattrocento Sans"/>
                <a:sym typeface="Quattrocento Sans"/>
              </a:rPr>
            </a:br>
            <a:r>
              <a:rPr b="0" i="0" lang="en-US" sz="1800" u="none" cap="none" strike="noStrike">
                <a:solidFill>
                  <a:srgbClr val="FFFFFF"/>
                </a:solidFill>
                <a:latin typeface="Quattrocento Sans"/>
                <a:ea typeface="Quattrocento Sans"/>
                <a:cs typeface="Quattrocento Sans"/>
                <a:sym typeface="Quattrocento Sans"/>
              </a:rPr>
              <a:t>Streaming</a:t>
            </a:r>
            <a:endParaRPr/>
          </a:p>
          <a:p>
            <a:pPr indent="0" lvl="0" marL="0" marR="0" rtl="0" algn="ctr">
              <a:lnSpc>
                <a:spcPct val="90000"/>
              </a:lnSpc>
              <a:spcBef>
                <a:spcPts val="600"/>
              </a:spcBef>
              <a:spcAft>
                <a:spcPts val="0"/>
              </a:spcAft>
              <a:buNone/>
            </a:pPr>
            <a:r>
              <a:rPr b="0" i="1" lang="en-US" sz="1400" u="none" cap="none" strike="noStrike">
                <a:solidFill>
                  <a:srgbClr val="FFFFFF"/>
                </a:solidFill>
                <a:latin typeface="Quattrocento Sans"/>
                <a:ea typeface="Quattrocento Sans"/>
                <a:cs typeface="Quattrocento Sans"/>
                <a:sym typeface="Quattrocento Sans"/>
              </a:rPr>
              <a:t>Stream processing</a:t>
            </a:r>
            <a:endParaRPr b="0" i="1" sz="1600" u="none" cap="none" strike="noStrike">
              <a:solidFill>
                <a:srgbClr val="FFFFFF"/>
              </a:solidFill>
              <a:latin typeface="Quattrocento Sans"/>
              <a:ea typeface="Quattrocento Sans"/>
              <a:cs typeface="Quattrocento Sans"/>
              <a:sym typeface="Quattrocento Sans"/>
            </a:endParaRPr>
          </a:p>
        </p:txBody>
      </p:sp>
      <p:sp>
        <p:nvSpPr>
          <p:cNvPr id="7380" name="Google Shape;7380;p54"/>
          <p:cNvSpPr txBox="1"/>
          <p:nvPr/>
        </p:nvSpPr>
        <p:spPr>
          <a:xfrm>
            <a:off x="9299331" y="5062603"/>
            <a:ext cx="1749787" cy="914270"/>
          </a:xfrm>
          <a:prstGeom prst="rect">
            <a:avLst/>
          </a:prstGeom>
          <a:noFill/>
          <a:ln>
            <a:noFill/>
          </a:ln>
        </p:spPr>
        <p:txBody>
          <a:bodyPr anchorCtr="0" anchor="t" bIns="146275" lIns="182850" spcFirstLastPara="1" rIns="182850" wrap="square" tIns="146275">
            <a:noAutofit/>
          </a:bodyPr>
          <a:lstStyle/>
          <a:p>
            <a:pPr indent="0" lvl="0" marL="0" marR="0" rtl="0" algn="l">
              <a:lnSpc>
                <a:spcPct val="90000"/>
              </a:lnSpc>
              <a:spcBef>
                <a:spcPts val="0"/>
              </a:spcBef>
              <a:spcAft>
                <a:spcPts val="0"/>
              </a:spcAft>
              <a:buNone/>
            </a:pPr>
            <a:r>
              <a:rPr b="0" i="0" lang="en-US" sz="1600" u="none" cap="none" strike="noStrike">
                <a:solidFill>
                  <a:srgbClr val="FFFFFF"/>
                </a:solidFill>
                <a:latin typeface="Quattrocento Sans"/>
                <a:ea typeface="Quattrocento Sans"/>
                <a:cs typeface="Quattrocento Sans"/>
                <a:sym typeface="Quattrocento Sans"/>
              </a:rPr>
              <a:t>Spark MLlib</a:t>
            </a:r>
            <a:endParaRPr/>
          </a:p>
          <a:p>
            <a:pPr indent="0" lvl="0" marL="0" marR="0" rtl="0" algn="ctr">
              <a:lnSpc>
                <a:spcPct val="90000"/>
              </a:lnSpc>
              <a:spcBef>
                <a:spcPts val="600"/>
              </a:spcBef>
              <a:spcAft>
                <a:spcPts val="0"/>
              </a:spcAft>
              <a:buNone/>
            </a:pPr>
            <a:r>
              <a:rPr b="0" i="1" lang="en-US" sz="1600" u="none" cap="none" strike="noStrike">
                <a:solidFill>
                  <a:srgbClr val="FFFFFF"/>
                </a:solidFill>
                <a:latin typeface="Quattrocento Sans"/>
                <a:ea typeface="Quattrocento Sans"/>
                <a:cs typeface="Quattrocento Sans"/>
                <a:sym typeface="Quattrocento Sans"/>
              </a:rPr>
              <a:t>Machine</a:t>
            </a:r>
            <a:br>
              <a:rPr b="0" i="1" lang="en-US" sz="1600" u="none" cap="none" strike="noStrike">
                <a:solidFill>
                  <a:srgbClr val="FFFFFF"/>
                </a:solidFill>
                <a:latin typeface="Quattrocento Sans"/>
                <a:ea typeface="Quattrocento Sans"/>
                <a:cs typeface="Quattrocento Sans"/>
                <a:sym typeface="Quattrocento Sans"/>
              </a:rPr>
            </a:br>
            <a:r>
              <a:rPr b="0" i="1" lang="en-US" sz="1600" u="none" cap="none" strike="noStrike">
                <a:solidFill>
                  <a:srgbClr val="FFFFFF"/>
                </a:solidFill>
                <a:latin typeface="Quattrocento Sans"/>
                <a:ea typeface="Quattrocento Sans"/>
                <a:cs typeface="Quattrocento Sans"/>
                <a:sym typeface="Quattrocento Sans"/>
              </a:rPr>
              <a:t>Learning</a:t>
            </a:r>
            <a:endParaRPr/>
          </a:p>
        </p:txBody>
      </p:sp>
      <p:sp>
        <p:nvSpPr>
          <p:cNvPr id="7381" name="Google Shape;7381;p54"/>
          <p:cNvSpPr/>
          <p:nvPr/>
        </p:nvSpPr>
        <p:spPr>
          <a:xfrm>
            <a:off x="4587728" y="4855545"/>
            <a:ext cx="2118785" cy="664194"/>
          </a:xfrm>
          <a:prstGeom prst="rect">
            <a:avLst/>
          </a:prstGeom>
          <a:solidFill>
            <a:schemeClr val="accent1"/>
          </a:solid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b="0" i="0" lang="en-US" sz="1600" u="none" cap="none" strike="noStrike">
                <a:solidFill>
                  <a:srgbClr val="FFFFFF"/>
                </a:solidFill>
                <a:latin typeface="Quattrocento Sans"/>
                <a:ea typeface="Quattrocento Sans"/>
                <a:cs typeface="Quattrocento Sans"/>
                <a:sym typeface="Quattrocento Sans"/>
              </a:rPr>
              <a:t>Yarn</a:t>
            </a:r>
            <a:endParaRPr/>
          </a:p>
        </p:txBody>
      </p:sp>
      <p:sp>
        <p:nvSpPr>
          <p:cNvPr id="7382" name="Google Shape;7382;p54"/>
          <p:cNvSpPr/>
          <p:nvPr/>
        </p:nvSpPr>
        <p:spPr>
          <a:xfrm>
            <a:off x="7009519" y="4861180"/>
            <a:ext cx="2118785" cy="664194"/>
          </a:xfrm>
          <a:prstGeom prst="rect">
            <a:avLst/>
          </a:prstGeom>
          <a:solidFill>
            <a:schemeClr val="accent1"/>
          </a:solid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b="0" i="0" lang="en-US" sz="1600" u="none" cap="none" strike="noStrike">
                <a:solidFill>
                  <a:srgbClr val="FFFFFF"/>
                </a:solidFill>
                <a:latin typeface="Quattrocento Sans"/>
                <a:ea typeface="Quattrocento Sans"/>
                <a:cs typeface="Quattrocento Sans"/>
                <a:sym typeface="Quattrocento Sans"/>
              </a:rPr>
              <a:t>Mesos</a:t>
            </a:r>
            <a:endParaRPr/>
          </a:p>
        </p:txBody>
      </p:sp>
      <p:sp>
        <p:nvSpPr>
          <p:cNvPr id="7383" name="Google Shape;7383;p54"/>
          <p:cNvSpPr/>
          <p:nvPr/>
        </p:nvSpPr>
        <p:spPr>
          <a:xfrm>
            <a:off x="9388384" y="4855545"/>
            <a:ext cx="2015557" cy="664194"/>
          </a:xfrm>
          <a:prstGeom prst="rect">
            <a:avLst/>
          </a:prstGeom>
          <a:solidFill>
            <a:schemeClr val="accent1"/>
          </a:solid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b="0" i="0" lang="en-US" sz="1600" u="none" cap="none" strike="noStrike">
                <a:solidFill>
                  <a:srgbClr val="FFFFFF"/>
                </a:solidFill>
                <a:latin typeface="Quattrocento Sans"/>
                <a:ea typeface="Quattrocento Sans"/>
                <a:cs typeface="Quattrocento Sans"/>
                <a:sym typeface="Quattrocento Sans"/>
              </a:rPr>
              <a:t>Standalone Scheduler</a:t>
            </a:r>
            <a:endParaRPr/>
          </a:p>
        </p:txBody>
      </p:sp>
      <p:sp>
        <p:nvSpPr>
          <p:cNvPr id="7384" name="Google Shape;7384;p54"/>
          <p:cNvSpPr txBox="1"/>
          <p:nvPr/>
        </p:nvSpPr>
        <p:spPr>
          <a:xfrm>
            <a:off x="6584689" y="2091599"/>
            <a:ext cx="1241396" cy="1261862"/>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Quattrocento Sans"/>
                <a:ea typeface="Quattrocento Sans"/>
                <a:cs typeface="Quattrocento Sans"/>
                <a:sym typeface="Quattrocento Sans"/>
              </a:rPr>
              <a:t>Spark MLlib</a:t>
            </a:r>
            <a:endParaRPr/>
          </a:p>
          <a:p>
            <a:pPr indent="0" lvl="0" marL="0" marR="0" rtl="0" algn="ctr">
              <a:lnSpc>
                <a:spcPct val="90000"/>
              </a:lnSpc>
              <a:spcBef>
                <a:spcPts val="600"/>
              </a:spcBef>
              <a:spcAft>
                <a:spcPts val="0"/>
              </a:spcAft>
              <a:buNone/>
            </a:pPr>
            <a:r>
              <a:rPr b="0" i="1" lang="en-US" sz="1600" u="none" cap="none" strike="noStrike">
                <a:solidFill>
                  <a:srgbClr val="FFFFFF"/>
                </a:solidFill>
                <a:latin typeface="Quattrocento Sans"/>
                <a:ea typeface="Quattrocento Sans"/>
                <a:cs typeface="Quattrocento Sans"/>
                <a:sym typeface="Quattrocento Sans"/>
              </a:rPr>
              <a:t>Machine </a:t>
            </a:r>
            <a:br>
              <a:rPr b="0" i="1" lang="en-US" sz="1600" u="none" cap="none" strike="noStrike">
                <a:solidFill>
                  <a:srgbClr val="FFFFFF"/>
                </a:solidFill>
                <a:latin typeface="Quattrocento Sans"/>
                <a:ea typeface="Quattrocento Sans"/>
                <a:cs typeface="Quattrocento Sans"/>
                <a:sym typeface="Quattrocento Sans"/>
              </a:rPr>
            </a:br>
            <a:r>
              <a:rPr b="0" i="1" lang="en-US" sz="1600" u="none" cap="none" strike="noStrike">
                <a:solidFill>
                  <a:srgbClr val="FFFFFF"/>
                </a:solidFill>
                <a:latin typeface="Quattrocento Sans"/>
                <a:ea typeface="Quattrocento Sans"/>
                <a:cs typeface="Quattrocento Sans"/>
                <a:sym typeface="Quattrocento Sans"/>
              </a:rPr>
              <a:t>Learning</a:t>
            </a:r>
            <a:endParaRPr/>
          </a:p>
        </p:txBody>
      </p:sp>
      <p:sp>
        <p:nvSpPr>
          <p:cNvPr id="7385" name="Google Shape;7385;p54"/>
          <p:cNvSpPr txBox="1"/>
          <p:nvPr/>
        </p:nvSpPr>
        <p:spPr>
          <a:xfrm>
            <a:off x="8311242" y="2091599"/>
            <a:ext cx="1241396" cy="1261862"/>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Quattrocento Sans"/>
                <a:ea typeface="Quattrocento Sans"/>
                <a:cs typeface="Quattrocento Sans"/>
                <a:sym typeface="Quattrocento Sans"/>
              </a:rPr>
              <a:t>Spark </a:t>
            </a:r>
            <a:br>
              <a:rPr b="0" i="0" lang="en-US" sz="1800" u="none" cap="none" strike="noStrike">
                <a:solidFill>
                  <a:srgbClr val="FFFFFF"/>
                </a:solidFill>
                <a:latin typeface="Quattrocento Sans"/>
                <a:ea typeface="Quattrocento Sans"/>
                <a:cs typeface="Quattrocento Sans"/>
                <a:sym typeface="Quattrocento Sans"/>
              </a:rPr>
            </a:br>
            <a:r>
              <a:rPr b="0" i="0" lang="en-US" sz="1800" u="none" cap="none" strike="noStrike">
                <a:solidFill>
                  <a:srgbClr val="FFFFFF"/>
                </a:solidFill>
                <a:latin typeface="Quattrocento Sans"/>
                <a:ea typeface="Quattrocento Sans"/>
                <a:cs typeface="Quattrocento Sans"/>
                <a:sym typeface="Quattrocento Sans"/>
              </a:rPr>
              <a:t>Streaming</a:t>
            </a:r>
            <a:endParaRPr/>
          </a:p>
          <a:p>
            <a:pPr indent="0" lvl="0" marL="0" marR="0" rtl="0" algn="ctr">
              <a:lnSpc>
                <a:spcPct val="90000"/>
              </a:lnSpc>
              <a:spcBef>
                <a:spcPts val="600"/>
              </a:spcBef>
              <a:spcAft>
                <a:spcPts val="0"/>
              </a:spcAft>
              <a:buNone/>
            </a:pPr>
            <a:r>
              <a:rPr b="0" i="1" lang="en-US" sz="1400" u="none" cap="none" strike="noStrike">
                <a:solidFill>
                  <a:srgbClr val="FFFFFF"/>
                </a:solidFill>
                <a:latin typeface="Quattrocento Sans"/>
                <a:ea typeface="Quattrocento Sans"/>
                <a:cs typeface="Quattrocento Sans"/>
                <a:sym typeface="Quattrocento Sans"/>
              </a:rPr>
              <a:t>Stream processing</a:t>
            </a:r>
            <a:endParaRPr/>
          </a:p>
        </p:txBody>
      </p:sp>
      <p:sp>
        <p:nvSpPr>
          <p:cNvPr id="7386" name="Google Shape;7386;p54"/>
          <p:cNvSpPr txBox="1"/>
          <p:nvPr/>
        </p:nvSpPr>
        <p:spPr>
          <a:xfrm>
            <a:off x="10014326" y="2087048"/>
            <a:ext cx="1241396" cy="1261862"/>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Quattrocento Sans"/>
                <a:ea typeface="Quattrocento Sans"/>
                <a:cs typeface="Quattrocento Sans"/>
                <a:sym typeface="Quattrocento Sans"/>
              </a:rPr>
              <a:t>GraphX</a:t>
            </a:r>
            <a:endParaRPr/>
          </a:p>
          <a:p>
            <a:pPr indent="0" lvl="0" marL="0" marR="0" rtl="0" algn="ctr">
              <a:lnSpc>
                <a:spcPct val="90000"/>
              </a:lnSpc>
              <a:spcBef>
                <a:spcPts val="600"/>
              </a:spcBef>
              <a:spcAft>
                <a:spcPts val="0"/>
              </a:spcAft>
              <a:buNone/>
            </a:pPr>
            <a:r>
              <a:rPr b="0" i="1" lang="en-US" sz="1400" u="none" cap="none" strike="noStrike">
                <a:solidFill>
                  <a:srgbClr val="FFFFFF"/>
                </a:solidFill>
                <a:latin typeface="Quattrocento Sans"/>
                <a:ea typeface="Quattrocento Sans"/>
                <a:cs typeface="Quattrocento Sans"/>
                <a:sym typeface="Quattrocento Sans"/>
              </a:rPr>
              <a:t>Graph</a:t>
            </a:r>
            <a:br>
              <a:rPr b="0" i="1" lang="en-US" sz="1400" u="none" cap="none" strike="noStrike">
                <a:solidFill>
                  <a:srgbClr val="FFFFFF"/>
                </a:solidFill>
                <a:latin typeface="Quattrocento Sans"/>
                <a:ea typeface="Quattrocento Sans"/>
                <a:cs typeface="Quattrocento Sans"/>
                <a:sym typeface="Quattrocento Sans"/>
              </a:rPr>
            </a:br>
            <a:r>
              <a:rPr b="0" i="1" lang="en-US" sz="1400" u="none" cap="none" strike="noStrike">
                <a:solidFill>
                  <a:srgbClr val="FFFFFF"/>
                </a:solidFill>
                <a:latin typeface="Quattrocento Sans"/>
                <a:ea typeface="Quattrocento Sans"/>
                <a:cs typeface="Quattrocento Sans"/>
                <a:sym typeface="Quattrocento Sans"/>
              </a:rPr>
              <a:t>Computation</a:t>
            </a:r>
            <a:endParaRPr/>
          </a:p>
        </p:txBody>
      </p:sp>
      <p:cxnSp>
        <p:nvCxnSpPr>
          <p:cNvPr id="7387" name="Google Shape;7387;p54"/>
          <p:cNvCxnSpPr/>
          <p:nvPr/>
        </p:nvCxnSpPr>
        <p:spPr>
          <a:xfrm>
            <a:off x="6334489" y="2120430"/>
            <a:ext cx="0" cy="1086794"/>
          </a:xfrm>
          <a:prstGeom prst="straightConnector1">
            <a:avLst/>
          </a:prstGeom>
          <a:noFill/>
          <a:ln cap="flat" cmpd="sng" w="9525">
            <a:solidFill>
              <a:schemeClr val="lt2"/>
            </a:solidFill>
            <a:prstDash val="solid"/>
            <a:round/>
            <a:headEnd len="sm" w="sm" type="none"/>
            <a:tailEnd len="sm" w="sm" type="none"/>
          </a:ln>
        </p:spPr>
      </p:cxnSp>
      <p:cxnSp>
        <p:nvCxnSpPr>
          <p:cNvPr id="7388" name="Google Shape;7388;p54"/>
          <p:cNvCxnSpPr/>
          <p:nvPr/>
        </p:nvCxnSpPr>
        <p:spPr>
          <a:xfrm>
            <a:off x="8049561" y="2122703"/>
            <a:ext cx="0" cy="1086794"/>
          </a:xfrm>
          <a:prstGeom prst="straightConnector1">
            <a:avLst/>
          </a:prstGeom>
          <a:noFill/>
          <a:ln cap="flat" cmpd="sng" w="9525">
            <a:solidFill>
              <a:schemeClr val="lt2"/>
            </a:solidFill>
            <a:prstDash val="solid"/>
            <a:round/>
            <a:headEnd len="sm" w="sm" type="none"/>
            <a:tailEnd len="sm" w="sm" type="none"/>
          </a:ln>
        </p:spPr>
      </p:cxnSp>
      <p:cxnSp>
        <p:nvCxnSpPr>
          <p:cNvPr id="7389" name="Google Shape;7389;p54"/>
          <p:cNvCxnSpPr/>
          <p:nvPr/>
        </p:nvCxnSpPr>
        <p:spPr>
          <a:xfrm>
            <a:off x="9805578" y="2138623"/>
            <a:ext cx="0" cy="1086794"/>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8" name="Shape 8108"/>
        <p:cNvGrpSpPr/>
        <p:nvPr/>
      </p:nvGrpSpPr>
      <p:grpSpPr>
        <a:xfrm>
          <a:off x="0" y="0"/>
          <a:ext cx="0" cy="0"/>
          <a:chOff x="0" y="0"/>
          <a:chExt cx="0" cy="0"/>
        </a:xfrm>
      </p:grpSpPr>
      <p:sp>
        <p:nvSpPr>
          <p:cNvPr id="8109" name="Google Shape;8109;p90"/>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FOLDER OPERATIONS AND ACCESS CONTROL</a:t>
            </a:r>
            <a:endParaRPr/>
          </a:p>
        </p:txBody>
      </p:sp>
      <p:sp>
        <p:nvSpPr>
          <p:cNvPr id="8110" name="Google Shape;8110;p90"/>
          <p:cNvSpPr/>
          <p:nvPr/>
        </p:nvSpPr>
        <p:spPr>
          <a:xfrm>
            <a:off x="197678" y="1479187"/>
            <a:ext cx="5741946" cy="3854901"/>
          </a:xfrm>
          <a:prstGeom prst="rect">
            <a:avLst/>
          </a:prstGeom>
          <a:noFill/>
          <a:ln>
            <a:noFill/>
          </a:ln>
        </p:spPr>
        <p:txBody>
          <a:bodyPr anchorCtr="0" anchor="t" bIns="45700" lIns="91425" spcFirstLastPara="1" rIns="91425" wrap="square" tIns="45700">
            <a:noAutofit/>
          </a:bodyPr>
          <a:lstStyle/>
          <a:p>
            <a:pPr indent="0" lvl="1" marL="108316" marR="0" rtl="0" algn="l">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In the Azure Databricks Portal, via the Folder drop down menu, you can: </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Create Folders, Notebooks and Libraries within the folder</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Clone the folder to create a deep copy of the folder</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Rename or delete the folder</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Move the folder to another location</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Export a folder to save it and its contents as a Databricks archive</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Import a saved Databricks archive into the selected folder</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Set Permissions for the folder. As with Workspaces you can set 5 levels of permissions: </a:t>
            </a:r>
            <a:r>
              <a:rPr b="0" i="1" lang="en-US" sz="1600" u="none" cap="none" strike="noStrike">
                <a:solidFill>
                  <a:schemeClr val="dk1"/>
                </a:solidFill>
                <a:latin typeface="Quattrocento Sans"/>
                <a:ea typeface="Quattrocento Sans"/>
                <a:cs typeface="Quattrocento Sans"/>
                <a:sym typeface="Quattrocento Sans"/>
              </a:rPr>
              <a:t>No Permissions, </a:t>
            </a:r>
            <a:r>
              <a:rPr b="0" i="1" lang="en-US" sz="1600" u="none" cap="none" strike="noStrike">
                <a:solidFill>
                  <a:srgbClr val="3A3A3A"/>
                </a:solidFill>
                <a:latin typeface="Quattrocento Sans"/>
                <a:ea typeface="Quattrocento Sans"/>
                <a:cs typeface="Quattrocento Sans"/>
                <a:sym typeface="Quattrocento Sans"/>
              </a:rPr>
              <a:t>Can Manage, Can Read, Can Edit, Can Run</a:t>
            </a:r>
            <a:endParaRPr/>
          </a:p>
        </p:txBody>
      </p:sp>
      <p:pic>
        <p:nvPicPr>
          <p:cNvPr id="8111" name="Google Shape;8111;p90"/>
          <p:cNvPicPr preferRelativeResize="0"/>
          <p:nvPr/>
        </p:nvPicPr>
        <p:blipFill rotWithShape="1">
          <a:blip r:embed="rId3">
            <a:alphaModFix/>
          </a:blip>
          <a:srcRect b="0" l="0" r="0" t="0"/>
          <a:stretch/>
        </p:blipFill>
        <p:spPr>
          <a:xfrm>
            <a:off x="6454840" y="1732424"/>
            <a:ext cx="3810294" cy="1965984"/>
          </a:xfrm>
          <a:prstGeom prst="rect">
            <a:avLst/>
          </a:prstGeom>
          <a:noFill/>
          <a:ln cap="flat" cmpd="sng" w="9525">
            <a:solidFill>
              <a:schemeClr val="dk1"/>
            </a:solidFill>
            <a:prstDash val="solid"/>
            <a:round/>
            <a:headEnd len="sm" w="sm" type="none"/>
            <a:tailEnd len="sm" w="sm" type="none"/>
          </a:ln>
        </p:spPr>
      </p:pic>
      <p:pic>
        <p:nvPicPr>
          <p:cNvPr descr="Folder Permissions" id="8112" name="Google Shape;8112;p90"/>
          <p:cNvPicPr preferRelativeResize="0"/>
          <p:nvPr/>
        </p:nvPicPr>
        <p:blipFill rotWithShape="1">
          <a:blip r:embed="rId4">
            <a:alphaModFix/>
          </a:blip>
          <a:srcRect b="0" l="0" r="0" t="0"/>
          <a:stretch/>
        </p:blipFill>
        <p:spPr>
          <a:xfrm>
            <a:off x="6454839" y="4410200"/>
            <a:ext cx="3738733" cy="1218878"/>
          </a:xfrm>
          <a:prstGeom prst="rect">
            <a:avLst/>
          </a:prstGeom>
          <a:noFill/>
          <a:ln cap="flat" cmpd="sng" w="9525">
            <a:solidFill>
              <a:schemeClr val="dk1"/>
            </a:solidFill>
            <a:prstDash val="solid"/>
            <a:round/>
            <a:headEnd len="sm" w="sm" type="none"/>
            <a:tailEnd len="sm" w="sm" type="none"/>
          </a:ln>
        </p:spPr>
      </p:pic>
      <p:sp>
        <p:nvSpPr>
          <p:cNvPr id="8113" name="Google Shape;8113;p90"/>
          <p:cNvSpPr txBox="1"/>
          <p:nvPr/>
        </p:nvSpPr>
        <p:spPr>
          <a:xfrm>
            <a:off x="6639545" y="5517760"/>
            <a:ext cx="3369320" cy="4616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200">
                <a:solidFill>
                  <a:schemeClr val="dk1"/>
                </a:solidFill>
                <a:latin typeface="Quattrocento Sans"/>
                <a:ea typeface="Quattrocento Sans"/>
                <a:cs typeface="Quattrocento Sans"/>
                <a:sym typeface="Quattrocento Sans"/>
              </a:rPr>
              <a:t>Abilities associated with each permission level</a:t>
            </a:r>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8" name="Shape 8118"/>
        <p:cNvGrpSpPr/>
        <p:nvPr/>
      </p:nvGrpSpPr>
      <p:grpSpPr>
        <a:xfrm>
          <a:off x="0" y="0"/>
          <a:ext cx="0" cy="0"/>
          <a:chOff x="0" y="0"/>
          <a:chExt cx="0" cy="0"/>
        </a:xfrm>
      </p:grpSpPr>
      <p:sp>
        <p:nvSpPr>
          <p:cNvPr id="8119" name="Google Shape;8119;p91"/>
          <p:cNvSpPr txBox="1"/>
          <p:nvPr>
            <p:ph type="title"/>
          </p:nvPr>
        </p:nvSpPr>
        <p:spPr>
          <a:xfrm>
            <a:off x="269240" y="2084173"/>
            <a:ext cx="11653523" cy="932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t>Notebooks, Libraries, Visualization </a:t>
            </a:r>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4" name="Shape 8124"/>
        <p:cNvGrpSpPr/>
        <p:nvPr/>
      </p:nvGrpSpPr>
      <p:grpSpPr>
        <a:xfrm>
          <a:off x="0" y="0"/>
          <a:ext cx="0" cy="0"/>
          <a:chOff x="0" y="0"/>
          <a:chExt cx="0" cy="0"/>
        </a:xfrm>
      </p:grpSpPr>
      <p:sp>
        <p:nvSpPr>
          <p:cNvPr id="8125" name="Google Shape;8125;p92"/>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AZURE DATABRICKS NOTEBOOKS OVERVIEW</a:t>
            </a:r>
            <a:endParaRPr/>
          </a:p>
        </p:txBody>
      </p:sp>
      <p:sp>
        <p:nvSpPr>
          <p:cNvPr id="8126" name="Google Shape;8126;p92"/>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Notebooks are a popular way to develop, and run, Spark Applications</a:t>
            </a:r>
            <a:endParaRPr/>
          </a:p>
        </p:txBody>
      </p:sp>
      <p:sp>
        <p:nvSpPr>
          <p:cNvPr id="8127" name="Google Shape;8127;p92"/>
          <p:cNvSpPr/>
          <p:nvPr/>
        </p:nvSpPr>
        <p:spPr>
          <a:xfrm>
            <a:off x="0" y="2075272"/>
            <a:ext cx="6095999" cy="3377848"/>
          </a:xfrm>
          <a:prstGeom prst="rect">
            <a:avLst/>
          </a:prstGeom>
          <a:noFill/>
          <a:ln>
            <a:noFill/>
          </a:ln>
        </p:spPr>
        <p:txBody>
          <a:bodyPr anchorCtr="0" anchor="t" bIns="45700" lIns="91425" spcFirstLastPara="1" rIns="91425" wrap="square" tIns="45700">
            <a:noAutofit/>
          </a:bodyPr>
          <a:lstStyle/>
          <a:p>
            <a:pPr indent="-365760" lvl="1" marL="547680" marR="0" rtl="0" algn="l">
              <a:spcBef>
                <a:spcPts val="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Notebooks are not only for authoring Spark applications but can be </a:t>
            </a:r>
            <a:r>
              <a:rPr b="0" i="1" lang="en-US" sz="1600" u="none" cap="none" strike="noStrike">
                <a:solidFill>
                  <a:schemeClr val="dk1"/>
                </a:solidFill>
                <a:latin typeface="Quattrocento Sans"/>
                <a:ea typeface="Quattrocento Sans"/>
                <a:cs typeface="Quattrocento Sans"/>
                <a:sym typeface="Quattrocento Sans"/>
              </a:rPr>
              <a:t>run/executed directly </a:t>
            </a:r>
            <a:r>
              <a:rPr b="0" i="0" lang="en-US" sz="1600" u="none" cap="none" strike="noStrike">
                <a:solidFill>
                  <a:schemeClr val="dk1"/>
                </a:solidFill>
                <a:latin typeface="Quattrocento Sans"/>
                <a:ea typeface="Quattrocento Sans"/>
                <a:cs typeface="Quattrocento Sans"/>
                <a:sym typeface="Quattrocento Sans"/>
              </a:rPr>
              <a:t>on clusters</a:t>
            </a:r>
            <a:endParaRPr/>
          </a:p>
          <a:p>
            <a:pPr indent="-365760" lvl="2" marL="1004880" marR="0" rtl="0" algn="l">
              <a:spcBef>
                <a:spcPts val="900"/>
              </a:spcBef>
              <a:spcAft>
                <a:spcPts val="0"/>
              </a:spcAft>
              <a:buClr>
                <a:schemeClr val="accent1"/>
              </a:buClr>
              <a:buSzPts val="1600"/>
              <a:buFont typeface="Arial"/>
              <a:buChar char="•"/>
            </a:pPr>
            <a:r>
              <a:rPr b="0" i="0" lang="en-US" sz="1600" u="none" cap="none" strike="noStrike">
                <a:solidFill>
                  <a:schemeClr val="dk1"/>
                </a:solidFill>
                <a:latin typeface="Quattrocento Sans"/>
                <a:ea typeface="Quattrocento Sans"/>
                <a:cs typeface="Quattrocento Sans"/>
                <a:sym typeface="Quattrocento Sans"/>
              </a:rPr>
              <a:t> </a:t>
            </a:r>
            <a:r>
              <a:rPr b="0" i="0" lang="en-US" sz="1400" u="none" cap="none" strike="noStrike">
                <a:solidFill>
                  <a:srgbClr val="E74C3C"/>
                </a:solidFill>
                <a:latin typeface="Quattrocento Sans"/>
                <a:ea typeface="Quattrocento Sans"/>
                <a:cs typeface="Quattrocento Sans"/>
                <a:sym typeface="Quattrocento Sans"/>
              </a:rPr>
              <a:t>Shift+Enter</a:t>
            </a:r>
            <a:endParaRPr/>
          </a:p>
          <a:p>
            <a:pPr indent="-365760" lvl="2" marL="1004880" marR="0" rtl="0" algn="l">
              <a:spcBef>
                <a:spcPts val="900"/>
              </a:spcBef>
              <a:spcAft>
                <a:spcPts val="0"/>
              </a:spcAft>
              <a:buClr>
                <a:schemeClr val="accent1"/>
              </a:buClr>
              <a:buSzPts val="1600"/>
              <a:buFont typeface="Arial"/>
              <a:buChar char="•"/>
            </a:pPr>
            <a:r>
              <a:rPr b="0" i="0" lang="en-US" sz="1600" u="none" cap="none" strike="noStrike">
                <a:solidFill>
                  <a:srgbClr val="505050"/>
                </a:solidFill>
                <a:latin typeface="Quattrocento Sans"/>
                <a:ea typeface="Quattrocento Sans"/>
                <a:cs typeface="Quattrocento Sans"/>
                <a:sym typeface="Quattrocento Sans"/>
              </a:rPr>
              <a:t>click the    at the top right of the cell in a notebook</a:t>
            </a:r>
            <a:endParaRPr/>
          </a:p>
          <a:p>
            <a:pPr indent="-365760" lvl="2" marL="1004880" marR="0" rtl="0" algn="l">
              <a:spcBef>
                <a:spcPts val="900"/>
              </a:spcBef>
              <a:spcAft>
                <a:spcPts val="0"/>
              </a:spcAft>
              <a:buClr>
                <a:schemeClr val="accent1"/>
              </a:buClr>
              <a:buSzPts val="1600"/>
              <a:buFont typeface="Arial"/>
              <a:buChar char="•"/>
            </a:pPr>
            <a:r>
              <a:rPr b="0" i="0" lang="en-US" sz="1600" u="none" cap="none" strike="noStrike">
                <a:solidFill>
                  <a:srgbClr val="505050"/>
                </a:solidFill>
                <a:latin typeface="Quattrocento Sans"/>
                <a:ea typeface="Quattrocento Sans"/>
                <a:cs typeface="Quattrocento Sans"/>
                <a:sym typeface="Quattrocento Sans"/>
              </a:rPr>
              <a:t>Submit via Job</a:t>
            </a:r>
            <a:endParaRPr b="0" i="0" sz="1600" u="none" cap="none" strike="noStrike">
              <a:solidFill>
                <a:schemeClr val="dk1"/>
              </a:solidFill>
              <a:latin typeface="Quattrocento Sans"/>
              <a:ea typeface="Quattrocento Sans"/>
              <a:cs typeface="Quattrocento Sans"/>
              <a:sym typeface="Quattrocento Sans"/>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Notebooks support fine grained permissions—so they can be </a:t>
            </a:r>
            <a:r>
              <a:rPr b="0" i="1" lang="en-US" sz="1600" u="none" cap="none" strike="noStrike">
                <a:solidFill>
                  <a:schemeClr val="dk1"/>
                </a:solidFill>
                <a:latin typeface="Quattrocento Sans"/>
                <a:ea typeface="Quattrocento Sans"/>
                <a:cs typeface="Quattrocento Sans"/>
                <a:sym typeface="Quattrocento Sans"/>
              </a:rPr>
              <a:t>securely shared </a:t>
            </a:r>
            <a:r>
              <a:rPr b="0" i="0" lang="en-US" sz="1600" u="none" cap="none" strike="noStrike">
                <a:solidFill>
                  <a:schemeClr val="dk1"/>
                </a:solidFill>
                <a:latin typeface="Quattrocento Sans"/>
                <a:ea typeface="Quattrocento Sans"/>
                <a:cs typeface="Quattrocento Sans"/>
                <a:sym typeface="Quattrocento Sans"/>
              </a:rPr>
              <a:t>with colleagues for collaboration (see following slide for details on permissions and abilities)</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Notebooks are well-suited for prototyping, rapid development, exploration, discovery and iterative development</a:t>
            </a:r>
            <a:endParaRPr/>
          </a:p>
        </p:txBody>
      </p:sp>
      <p:pic>
        <p:nvPicPr>
          <p:cNvPr descr="Figure 5" id="8128" name="Google Shape;8128;p92"/>
          <p:cNvPicPr preferRelativeResize="0"/>
          <p:nvPr/>
        </p:nvPicPr>
        <p:blipFill rotWithShape="1">
          <a:blip r:embed="rId3">
            <a:alphaModFix/>
          </a:blip>
          <a:srcRect b="0" l="0" r="0" t="0"/>
          <a:stretch/>
        </p:blipFill>
        <p:spPr>
          <a:xfrm>
            <a:off x="6535514" y="2099117"/>
            <a:ext cx="5244294" cy="3047222"/>
          </a:xfrm>
          <a:prstGeom prst="rect">
            <a:avLst/>
          </a:prstGeom>
          <a:noFill/>
          <a:ln cap="flat" cmpd="sng" w="9525">
            <a:solidFill>
              <a:srgbClr val="BF8A00"/>
            </a:solidFill>
            <a:prstDash val="solid"/>
            <a:round/>
            <a:headEnd len="sm" w="sm" type="none"/>
            <a:tailEnd len="sm" w="sm" type="none"/>
          </a:ln>
        </p:spPr>
      </p:pic>
      <p:sp>
        <p:nvSpPr>
          <p:cNvPr id="8129" name="Google Shape;8129;p92"/>
          <p:cNvSpPr/>
          <p:nvPr/>
        </p:nvSpPr>
        <p:spPr>
          <a:xfrm>
            <a:off x="6305380" y="5146339"/>
            <a:ext cx="5629523" cy="276999"/>
          </a:xfrm>
          <a:prstGeom prst="rect">
            <a:avLst/>
          </a:prstGeom>
          <a:noFill/>
          <a:ln>
            <a:noFill/>
          </a:ln>
        </p:spPr>
        <p:txBody>
          <a:bodyPr anchorCtr="0" anchor="t" bIns="45700" lIns="91425" spcFirstLastPara="1" rIns="91425" wrap="square" tIns="45700">
            <a:noAutofit/>
          </a:bodyPr>
          <a:lstStyle/>
          <a:p>
            <a:pPr indent="0" lvl="1" marL="181920" marR="0" rtl="0" algn="l">
              <a:spcBef>
                <a:spcPts val="0"/>
              </a:spcBef>
              <a:spcAft>
                <a:spcPts val="0"/>
              </a:spcAft>
              <a:buNone/>
            </a:pPr>
            <a:r>
              <a:rPr b="0" i="0" lang="en-US" sz="1200" u="none" cap="none" strike="noStrike">
                <a:solidFill>
                  <a:schemeClr val="dk1"/>
                </a:solidFill>
                <a:latin typeface="Quattrocento Sans"/>
                <a:ea typeface="Quattrocento Sans"/>
                <a:cs typeface="Quattrocento Sans"/>
                <a:sym typeface="Quattrocento Sans"/>
              </a:rPr>
              <a:t>Notebooks typically consist of code, data, visualization, comments and notes</a:t>
            </a:r>
            <a:endParaRPr/>
          </a:p>
        </p:txBody>
      </p:sp>
      <p:grpSp>
        <p:nvGrpSpPr>
          <p:cNvPr id="8130" name="Google Shape;8130;p92"/>
          <p:cNvGrpSpPr/>
          <p:nvPr/>
        </p:nvGrpSpPr>
        <p:grpSpPr>
          <a:xfrm>
            <a:off x="1839028" y="3110957"/>
            <a:ext cx="180975" cy="209550"/>
            <a:chOff x="2029860" y="5410831"/>
            <a:chExt cx="180975" cy="209550"/>
          </a:xfrm>
        </p:grpSpPr>
        <p:sp>
          <p:nvSpPr>
            <p:cNvPr id="8131" name="Google Shape;8131;p92"/>
            <p:cNvSpPr/>
            <p:nvPr/>
          </p:nvSpPr>
          <p:spPr>
            <a:xfrm>
              <a:off x="2029860" y="5410831"/>
              <a:ext cx="180975" cy="20955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pic>
          <p:nvPicPr>
            <p:cNvPr id="8132" name="Google Shape;8132;p92"/>
            <p:cNvPicPr preferRelativeResize="0"/>
            <p:nvPr/>
          </p:nvPicPr>
          <p:blipFill rotWithShape="1">
            <a:blip r:embed="rId4">
              <a:alphaModFix/>
            </a:blip>
            <a:srcRect b="0" l="0" r="0" t="0"/>
            <a:stretch/>
          </p:blipFill>
          <p:spPr>
            <a:xfrm>
              <a:off x="2029860" y="5410831"/>
              <a:ext cx="180975" cy="209550"/>
            </a:xfrm>
            <a:prstGeom prst="rect">
              <a:avLst/>
            </a:prstGeom>
            <a:noFill/>
            <a:ln cap="flat" cmpd="sng" w="9525">
              <a:solidFill>
                <a:schemeClr val="dk1"/>
              </a:solidFill>
              <a:prstDash val="solid"/>
              <a:round/>
              <a:headEnd len="sm" w="sm" type="none"/>
              <a:tailEnd len="sm" w="sm" type="none"/>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7" name="Shape 8137"/>
        <p:cNvGrpSpPr/>
        <p:nvPr/>
      </p:nvGrpSpPr>
      <p:grpSpPr>
        <a:xfrm>
          <a:off x="0" y="0"/>
          <a:ext cx="0" cy="0"/>
          <a:chOff x="0" y="0"/>
          <a:chExt cx="0" cy="0"/>
        </a:xfrm>
      </p:grpSpPr>
      <p:sp>
        <p:nvSpPr>
          <p:cNvPr id="8138" name="Google Shape;8138;p93"/>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MIXING LANGUAGES IN NOTEBOOKS</a:t>
            </a:r>
            <a:endParaRPr/>
          </a:p>
        </p:txBody>
      </p:sp>
      <p:sp>
        <p:nvSpPr>
          <p:cNvPr id="8139" name="Google Shape;8139;p93"/>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You can mix multiple languages in the same notebook</a:t>
            </a:r>
            <a:endParaRPr/>
          </a:p>
        </p:txBody>
      </p:sp>
      <p:sp>
        <p:nvSpPr>
          <p:cNvPr id="8140" name="Google Shape;8140;p93"/>
          <p:cNvSpPr/>
          <p:nvPr/>
        </p:nvSpPr>
        <p:spPr>
          <a:xfrm>
            <a:off x="434661" y="2285836"/>
            <a:ext cx="10387063" cy="2923877"/>
          </a:xfrm>
          <a:prstGeom prst="rect">
            <a:avLst/>
          </a:prstGeom>
          <a:noFill/>
          <a:ln>
            <a:noFill/>
          </a:ln>
        </p:spPr>
        <p:txBody>
          <a:bodyPr anchorCtr="0" anchor="t" bIns="45700" lIns="91425" spcFirstLastPara="1" rIns="91425" wrap="square" tIns="45700">
            <a:noAutofit/>
          </a:bodyPr>
          <a:lstStyle/>
          <a:p>
            <a:pPr indent="0" lvl="1" marL="181920" marR="0" rtl="0" algn="l">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Normally a notebook is associated with a specific language. However, with Azure Databricks notebooks, you can mix multiple languages in the same notebook. This is done using the language magic command:</a:t>
            </a:r>
            <a:endParaRPr/>
          </a:p>
          <a:p>
            <a:pPr indent="-285750" lvl="2" marL="473840" marR="0" rtl="0" algn="l">
              <a:spcBef>
                <a:spcPts val="1200"/>
              </a:spcBef>
              <a:spcAft>
                <a:spcPts val="0"/>
              </a:spcAft>
              <a:buClr>
                <a:schemeClr val="dk2"/>
              </a:buClr>
              <a:buSzPts val="1600"/>
              <a:buFont typeface="Arial"/>
              <a:buChar char="•"/>
            </a:pPr>
            <a:r>
              <a:rPr b="0" i="0" lang="en-US" sz="1600" u="none" cap="none" strike="noStrike">
                <a:solidFill>
                  <a:srgbClr val="D83B01"/>
                </a:solidFill>
                <a:latin typeface="Quattrocento Sans"/>
                <a:ea typeface="Quattrocento Sans"/>
                <a:cs typeface="Quattrocento Sans"/>
                <a:sym typeface="Quattrocento Sans"/>
              </a:rPr>
              <a:t>%python	</a:t>
            </a:r>
            <a:r>
              <a:rPr b="0" i="0" lang="en-US" sz="1600" u="none" cap="none" strike="noStrike">
                <a:solidFill>
                  <a:schemeClr val="dk1"/>
                </a:solidFill>
                <a:latin typeface="Quattrocento Sans"/>
                <a:ea typeface="Quattrocento Sans"/>
                <a:cs typeface="Quattrocento Sans"/>
                <a:sym typeface="Quattrocento Sans"/>
              </a:rPr>
              <a:t>Allows you to execute python code in a notebook (even if that notebook is not python)</a:t>
            </a:r>
            <a:endParaRPr b="0" i="0" sz="1600" u="none" cap="none" strike="noStrike">
              <a:solidFill>
                <a:srgbClr val="D83B01"/>
              </a:solidFill>
              <a:latin typeface="Quattrocento Sans"/>
              <a:ea typeface="Quattrocento Sans"/>
              <a:cs typeface="Quattrocento Sans"/>
              <a:sym typeface="Quattrocento Sans"/>
            </a:endParaRPr>
          </a:p>
          <a:p>
            <a:pPr indent="-285750" lvl="2" marL="473840" marR="0" rtl="0" algn="l">
              <a:spcBef>
                <a:spcPts val="588"/>
              </a:spcBef>
              <a:spcAft>
                <a:spcPts val="0"/>
              </a:spcAft>
              <a:buClr>
                <a:schemeClr val="dk2"/>
              </a:buClr>
              <a:buSzPts val="1600"/>
              <a:buFont typeface="Arial"/>
              <a:buChar char="•"/>
            </a:pPr>
            <a:r>
              <a:rPr b="0" i="0" lang="en-US" sz="1600" u="none" cap="none" strike="noStrike">
                <a:solidFill>
                  <a:srgbClr val="D83B01"/>
                </a:solidFill>
                <a:latin typeface="Quattrocento Sans"/>
                <a:ea typeface="Quattrocento Sans"/>
                <a:cs typeface="Quattrocento Sans"/>
                <a:sym typeface="Quattrocento Sans"/>
              </a:rPr>
              <a:t>%sql		</a:t>
            </a:r>
            <a:r>
              <a:rPr b="0" i="0" lang="en-US" sz="1600" u="none" cap="none" strike="noStrike">
                <a:solidFill>
                  <a:srgbClr val="3A3A3A"/>
                </a:solidFill>
                <a:latin typeface="Quattrocento Sans"/>
                <a:ea typeface="Quattrocento Sans"/>
                <a:cs typeface="Quattrocento Sans"/>
                <a:sym typeface="Quattrocento Sans"/>
              </a:rPr>
              <a:t>Allows you to execute sql code in a notebook (even if that notebook is not sql).</a:t>
            </a:r>
            <a:endParaRPr/>
          </a:p>
          <a:p>
            <a:pPr indent="-285750" lvl="2" marL="473840" marR="0" rtl="0" algn="l">
              <a:spcBef>
                <a:spcPts val="588"/>
              </a:spcBef>
              <a:spcAft>
                <a:spcPts val="0"/>
              </a:spcAft>
              <a:buClr>
                <a:schemeClr val="dk2"/>
              </a:buClr>
              <a:buSzPts val="1600"/>
              <a:buFont typeface="Arial"/>
              <a:buChar char="•"/>
            </a:pPr>
            <a:r>
              <a:rPr b="0" i="0" lang="en-US" sz="1600" u="none" cap="none" strike="noStrike">
                <a:solidFill>
                  <a:srgbClr val="D83B01"/>
                </a:solidFill>
                <a:latin typeface="Quattrocento Sans"/>
                <a:ea typeface="Quattrocento Sans"/>
                <a:cs typeface="Quattrocento Sans"/>
                <a:sym typeface="Quattrocento Sans"/>
              </a:rPr>
              <a:t>%r		</a:t>
            </a:r>
            <a:r>
              <a:rPr b="0" i="0" lang="en-US" sz="1600" u="none" cap="none" strike="noStrike">
                <a:solidFill>
                  <a:srgbClr val="3A3A3A"/>
                </a:solidFill>
                <a:latin typeface="Quattrocento Sans"/>
                <a:ea typeface="Quattrocento Sans"/>
                <a:cs typeface="Quattrocento Sans"/>
                <a:sym typeface="Quattrocento Sans"/>
              </a:rPr>
              <a:t>Allows you to execute r code in a notebook (even if that notebook is not r).</a:t>
            </a:r>
            <a:endParaRPr/>
          </a:p>
          <a:p>
            <a:pPr indent="-285750" lvl="2" marL="473840" marR="0" rtl="0" algn="l">
              <a:spcBef>
                <a:spcPts val="588"/>
              </a:spcBef>
              <a:spcAft>
                <a:spcPts val="0"/>
              </a:spcAft>
              <a:buClr>
                <a:schemeClr val="dk2"/>
              </a:buClr>
              <a:buSzPts val="1600"/>
              <a:buFont typeface="Arial"/>
              <a:buChar char="•"/>
            </a:pPr>
            <a:r>
              <a:rPr b="0" i="0" lang="en-US" sz="1600" u="none" cap="none" strike="noStrike">
                <a:solidFill>
                  <a:srgbClr val="D83B01"/>
                </a:solidFill>
                <a:latin typeface="Quattrocento Sans"/>
                <a:ea typeface="Quattrocento Sans"/>
                <a:cs typeface="Quattrocento Sans"/>
                <a:sym typeface="Quattrocento Sans"/>
              </a:rPr>
              <a:t>%scala	</a:t>
            </a:r>
            <a:r>
              <a:rPr b="0" i="0" lang="en-US" sz="1600" u="none" cap="none" strike="noStrike">
                <a:solidFill>
                  <a:srgbClr val="3A3A3A"/>
                </a:solidFill>
                <a:latin typeface="Quattrocento Sans"/>
                <a:ea typeface="Quattrocento Sans"/>
                <a:cs typeface="Quattrocento Sans"/>
                <a:sym typeface="Quattrocento Sans"/>
              </a:rPr>
              <a:t>Allows you to execute scala code in a notebook (even if that notebook is not scala).</a:t>
            </a:r>
            <a:endParaRPr/>
          </a:p>
          <a:p>
            <a:pPr indent="-285750" lvl="2" marL="473840" marR="0" rtl="0" algn="l">
              <a:spcBef>
                <a:spcPts val="588"/>
              </a:spcBef>
              <a:spcAft>
                <a:spcPts val="0"/>
              </a:spcAft>
              <a:buClr>
                <a:schemeClr val="dk2"/>
              </a:buClr>
              <a:buSzPts val="1600"/>
              <a:buFont typeface="Arial"/>
              <a:buChar char="•"/>
            </a:pPr>
            <a:r>
              <a:rPr b="0" i="0" lang="en-US" sz="1600" u="none" cap="none" strike="noStrike">
                <a:solidFill>
                  <a:srgbClr val="D83B01"/>
                </a:solidFill>
                <a:latin typeface="Quattrocento Sans"/>
                <a:ea typeface="Quattrocento Sans"/>
                <a:cs typeface="Quattrocento Sans"/>
                <a:sym typeface="Quattrocento Sans"/>
              </a:rPr>
              <a:t>%sh		</a:t>
            </a:r>
            <a:r>
              <a:rPr b="0" i="0" lang="en-US" sz="1600" u="none" cap="none" strike="noStrike">
                <a:solidFill>
                  <a:srgbClr val="3A3A3A"/>
                </a:solidFill>
                <a:latin typeface="Quattrocento Sans"/>
                <a:ea typeface="Quattrocento Sans"/>
                <a:cs typeface="Quattrocento Sans"/>
                <a:sym typeface="Quattrocento Sans"/>
              </a:rPr>
              <a:t>Allows you to execute shell code in your notebook.</a:t>
            </a:r>
            <a:endParaRPr/>
          </a:p>
          <a:p>
            <a:pPr indent="-285750" lvl="2" marL="473840" marR="0" rtl="0" algn="l">
              <a:spcBef>
                <a:spcPts val="588"/>
              </a:spcBef>
              <a:spcAft>
                <a:spcPts val="0"/>
              </a:spcAft>
              <a:buClr>
                <a:schemeClr val="dk2"/>
              </a:buClr>
              <a:buSzPts val="1600"/>
              <a:buFont typeface="Arial"/>
              <a:buChar char="•"/>
            </a:pPr>
            <a:r>
              <a:rPr b="0" i="0" lang="en-US" sz="1600" u="none" cap="none" strike="noStrike">
                <a:solidFill>
                  <a:srgbClr val="D83B01"/>
                </a:solidFill>
                <a:latin typeface="Quattrocento Sans"/>
                <a:ea typeface="Quattrocento Sans"/>
                <a:cs typeface="Quattrocento Sans"/>
                <a:sym typeface="Quattrocento Sans"/>
              </a:rPr>
              <a:t>%fs		</a:t>
            </a:r>
            <a:r>
              <a:rPr b="0" i="0" lang="en-US" sz="1600" u="none" cap="none" strike="noStrike">
                <a:solidFill>
                  <a:srgbClr val="3A3A3A"/>
                </a:solidFill>
                <a:latin typeface="Quattrocento Sans"/>
                <a:ea typeface="Quattrocento Sans"/>
                <a:cs typeface="Quattrocento Sans"/>
                <a:sym typeface="Quattrocento Sans"/>
              </a:rPr>
              <a:t>Allows you to use Databricks Utilities - dbutils filesystem commands.</a:t>
            </a:r>
            <a:endParaRPr/>
          </a:p>
          <a:p>
            <a:pPr indent="-285750" lvl="2" marL="473840" marR="0" rtl="0" algn="l">
              <a:spcBef>
                <a:spcPts val="588"/>
              </a:spcBef>
              <a:spcAft>
                <a:spcPts val="0"/>
              </a:spcAft>
              <a:buClr>
                <a:schemeClr val="dk2"/>
              </a:buClr>
              <a:buSzPts val="1600"/>
              <a:buFont typeface="Arial"/>
              <a:buChar char="•"/>
            </a:pPr>
            <a:r>
              <a:rPr b="0" i="0" lang="en-US" sz="1600" u="none" cap="none" strike="noStrike">
                <a:solidFill>
                  <a:srgbClr val="D83B01"/>
                </a:solidFill>
                <a:latin typeface="Quattrocento Sans"/>
                <a:ea typeface="Quattrocento Sans"/>
                <a:cs typeface="Quattrocento Sans"/>
                <a:sym typeface="Quattrocento Sans"/>
              </a:rPr>
              <a:t>%md	</a:t>
            </a:r>
            <a:r>
              <a:rPr b="0" i="0" lang="en-US" sz="1600" u="none" cap="none" strike="noStrike">
                <a:solidFill>
                  <a:srgbClr val="3A3A3A"/>
                </a:solidFill>
                <a:latin typeface="Quattrocento Sans"/>
                <a:ea typeface="Quattrocento Sans"/>
                <a:cs typeface="Quattrocento Sans"/>
                <a:sym typeface="Quattrocento Sans"/>
              </a:rPr>
              <a:t>To include rendered markdown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5" name="Shape 8145"/>
        <p:cNvGrpSpPr/>
        <p:nvPr/>
      </p:nvGrpSpPr>
      <p:grpSpPr>
        <a:xfrm>
          <a:off x="0" y="0"/>
          <a:ext cx="0" cy="0"/>
          <a:chOff x="0" y="0"/>
          <a:chExt cx="0" cy="0"/>
        </a:xfrm>
      </p:grpSpPr>
      <p:sp>
        <p:nvSpPr>
          <p:cNvPr id="8146" name="Google Shape;8146;p94"/>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NOTEBOOK OPERATIONS AND ACCESS CONTROL</a:t>
            </a:r>
            <a:endParaRPr/>
          </a:p>
        </p:txBody>
      </p:sp>
      <p:sp>
        <p:nvSpPr>
          <p:cNvPr id="8147" name="Google Shape;8147;p94"/>
          <p:cNvSpPr/>
          <p:nvPr/>
        </p:nvSpPr>
        <p:spPr>
          <a:xfrm>
            <a:off x="197677" y="1304321"/>
            <a:ext cx="5741946" cy="4347344"/>
          </a:xfrm>
          <a:prstGeom prst="rect">
            <a:avLst/>
          </a:prstGeom>
          <a:noFill/>
          <a:ln>
            <a:noFill/>
          </a:ln>
        </p:spPr>
        <p:txBody>
          <a:bodyPr anchorCtr="0" anchor="t" bIns="45700" lIns="91425" spcFirstLastPara="1" rIns="91425" wrap="square" tIns="45700">
            <a:noAutofit/>
          </a:bodyPr>
          <a:lstStyle/>
          <a:p>
            <a:pPr indent="0" lvl="1" marL="108316" marR="0" rtl="0" algn="l">
              <a:spcBef>
                <a:spcPts val="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You can create a new notebook from the Workspace or the folder drop down menu (see previous slides)</a:t>
            </a:r>
            <a:endParaRPr/>
          </a:p>
          <a:p>
            <a:pPr indent="0" lvl="1" marL="108316" marR="0" rtl="0" algn="l">
              <a:spcBef>
                <a:spcPts val="900"/>
              </a:spcBef>
              <a:spcAft>
                <a:spcPts val="0"/>
              </a:spcAft>
              <a:buNone/>
            </a:pPr>
            <a:r>
              <a:rPr b="0" i="0" lang="en-US" sz="1600" u="none" cap="none" strike="noStrike">
                <a:solidFill>
                  <a:schemeClr val="dk1"/>
                </a:solidFill>
                <a:latin typeface="Quattrocento Sans"/>
                <a:ea typeface="Quattrocento Sans"/>
                <a:cs typeface="Quattrocento Sans"/>
                <a:sym typeface="Quattrocento Sans"/>
              </a:rPr>
              <a:t>From a notebook’s drop down menu you can:</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Clone the notebook</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Rename or delete the notebook</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Move the notebook to another location</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Export a notebook to save it and its contents as a Databricks archive or IPython notebook or HTML or source code file. </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Set Permissions for the notebook As with Workspaces you can set 5 levels of permissions: </a:t>
            </a:r>
            <a:r>
              <a:rPr b="0" i="1" lang="en-US" sz="1600" u="none" cap="none" strike="noStrike">
                <a:solidFill>
                  <a:schemeClr val="dk1"/>
                </a:solidFill>
                <a:latin typeface="Quattrocento Sans"/>
                <a:ea typeface="Quattrocento Sans"/>
                <a:cs typeface="Quattrocento Sans"/>
                <a:sym typeface="Quattrocento Sans"/>
              </a:rPr>
              <a:t>No Permissions, </a:t>
            </a:r>
            <a:r>
              <a:rPr b="0" i="1" lang="en-US" sz="1600" u="none" cap="none" strike="noStrike">
                <a:solidFill>
                  <a:srgbClr val="3A3A3A"/>
                </a:solidFill>
                <a:latin typeface="Quattrocento Sans"/>
                <a:ea typeface="Quattrocento Sans"/>
                <a:cs typeface="Quattrocento Sans"/>
                <a:sym typeface="Quattrocento Sans"/>
              </a:rPr>
              <a:t>Can Manage, Can Read, Can Edit, Can Run</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You can also set permissions from notebook UI itself by selecting the                       menu option.</a:t>
            </a:r>
            <a:endParaRPr/>
          </a:p>
        </p:txBody>
      </p:sp>
      <p:pic>
        <p:nvPicPr>
          <p:cNvPr id="8148" name="Google Shape;8148;p94"/>
          <p:cNvPicPr preferRelativeResize="0"/>
          <p:nvPr/>
        </p:nvPicPr>
        <p:blipFill rotWithShape="1">
          <a:blip r:embed="rId3">
            <a:alphaModFix/>
          </a:blip>
          <a:srcRect b="0" l="0" r="0" t="0"/>
          <a:stretch/>
        </p:blipFill>
        <p:spPr>
          <a:xfrm>
            <a:off x="6755175" y="1435174"/>
            <a:ext cx="3692138" cy="2165706"/>
          </a:xfrm>
          <a:prstGeom prst="rect">
            <a:avLst/>
          </a:prstGeom>
          <a:noFill/>
          <a:ln cap="flat" cmpd="sng" w="9525">
            <a:solidFill>
              <a:schemeClr val="dk1"/>
            </a:solidFill>
            <a:prstDash val="solid"/>
            <a:round/>
            <a:headEnd len="sm" w="sm" type="none"/>
            <a:tailEnd len="sm" w="sm" type="none"/>
          </a:ln>
        </p:spPr>
      </p:pic>
      <p:grpSp>
        <p:nvGrpSpPr>
          <p:cNvPr id="8149" name="Google Shape;8149;p94"/>
          <p:cNvGrpSpPr/>
          <p:nvPr/>
        </p:nvGrpSpPr>
        <p:grpSpPr>
          <a:xfrm>
            <a:off x="6849033" y="3846877"/>
            <a:ext cx="3692139" cy="2437666"/>
            <a:chOff x="6849033" y="3846877"/>
            <a:chExt cx="3692139" cy="2437666"/>
          </a:xfrm>
        </p:grpSpPr>
        <p:pic>
          <p:nvPicPr>
            <p:cNvPr descr="Notebook Permissions" id="8150" name="Google Shape;8150;p94"/>
            <p:cNvPicPr preferRelativeResize="0"/>
            <p:nvPr/>
          </p:nvPicPr>
          <p:blipFill rotWithShape="1">
            <a:blip r:embed="rId4">
              <a:alphaModFix/>
            </a:blip>
            <a:srcRect b="0" l="0" r="0" t="0"/>
            <a:stretch/>
          </p:blipFill>
          <p:spPr>
            <a:xfrm>
              <a:off x="6849033" y="3846877"/>
              <a:ext cx="3692138" cy="2107656"/>
            </a:xfrm>
            <a:prstGeom prst="rect">
              <a:avLst/>
            </a:prstGeom>
            <a:noFill/>
            <a:ln>
              <a:noFill/>
            </a:ln>
          </p:spPr>
        </p:pic>
        <p:sp>
          <p:nvSpPr>
            <p:cNvPr id="8151" name="Google Shape;8151;p94"/>
            <p:cNvSpPr txBox="1"/>
            <p:nvPr/>
          </p:nvSpPr>
          <p:spPr>
            <a:xfrm>
              <a:off x="6969552" y="5822878"/>
              <a:ext cx="3571619" cy="4616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200">
                  <a:solidFill>
                    <a:schemeClr val="dk1"/>
                  </a:solidFill>
                  <a:latin typeface="Quattrocento Sans"/>
                  <a:ea typeface="Quattrocento Sans"/>
                  <a:cs typeface="Quattrocento Sans"/>
                  <a:sym typeface="Quattrocento Sans"/>
                </a:rPr>
                <a:t>Abilities associated with each permission level</a:t>
              </a:r>
              <a:endParaRPr/>
            </a:p>
          </p:txBody>
        </p:sp>
      </p:grpSp>
      <p:grpSp>
        <p:nvGrpSpPr>
          <p:cNvPr id="8152" name="Google Shape;8152;p94"/>
          <p:cNvGrpSpPr/>
          <p:nvPr/>
        </p:nvGrpSpPr>
        <p:grpSpPr>
          <a:xfrm>
            <a:off x="2026792" y="5316288"/>
            <a:ext cx="1099102" cy="335377"/>
            <a:chOff x="3135465" y="5776068"/>
            <a:chExt cx="1099102" cy="335377"/>
          </a:xfrm>
        </p:grpSpPr>
        <p:sp>
          <p:nvSpPr>
            <p:cNvPr id="8153" name="Google Shape;8153;p94"/>
            <p:cNvSpPr/>
            <p:nvPr/>
          </p:nvSpPr>
          <p:spPr>
            <a:xfrm>
              <a:off x="3135465" y="5776068"/>
              <a:ext cx="1099102" cy="335377"/>
            </a:xfrm>
            <a:prstGeom prst="rect">
              <a:avLst/>
            </a:prstGeom>
            <a:noFill/>
            <a:ln cap="flat" cmpd="sng" w="9525">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pic>
          <p:nvPicPr>
            <p:cNvPr id="8154" name="Google Shape;8154;p94"/>
            <p:cNvPicPr preferRelativeResize="0"/>
            <p:nvPr/>
          </p:nvPicPr>
          <p:blipFill rotWithShape="1">
            <a:blip r:embed="rId5">
              <a:alphaModFix/>
            </a:blip>
            <a:srcRect b="0" l="0" r="0" t="0"/>
            <a:stretch/>
          </p:blipFill>
          <p:spPr>
            <a:xfrm>
              <a:off x="3214978" y="5809295"/>
              <a:ext cx="1019589" cy="266700"/>
            </a:xfrm>
            <a:prstGeom prst="rect">
              <a:avLst/>
            </a:prstGeom>
            <a:noFill/>
            <a:ln>
              <a:noFill/>
            </a:ln>
          </p:spPr>
        </p:pic>
      </p:gr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9" name="Shape 8159"/>
        <p:cNvGrpSpPr/>
        <p:nvPr/>
      </p:nvGrpSpPr>
      <p:grpSpPr>
        <a:xfrm>
          <a:off x="0" y="0"/>
          <a:ext cx="0" cy="0"/>
          <a:chOff x="0" y="0"/>
          <a:chExt cx="0" cy="0"/>
        </a:xfrm>
      </p:grpSpPr>
      <p:sp>
        <p:nvSpPr>
          <p:cNvPr id="8160" name="Google Shape;8160;p95"/>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VISUALIZATION</a:t>
            </a:r>
            <a:endParaRPr/>
          </a:p>
        </p:txBody>
      </p:sp>
      <p:sp>
        <p:nvSpPr>
          <p:cNvPr id="8161" name="Google Shape;8161;p95"/>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Azure Databricks supports a number of visualization plots out of the box</a:t>
            </a:r>
            <a:endParaRPr/>
          </a:p>
        </p:txBody>
      </p:sp>
      <p:sp>
        <p:nvSpPr>
          <p:cNvPr id="8162" name="Google Shape;8162;p95"/>
          <p:cNvSpPr/>
          <p:nvPr/>
        </p:nvSpPr>
        <p:spPr>
          <a:xfrm>
            <a:off x="204001" y="1965533"/>
            <a:ext cx="4974866" cy="3316292"/>
          </a:xfrm>
          <a:prstGeom prst="rect">
            <a:avLst/>
          </a:prstGeom>
          <a:noFill/>
          <a:ln>
            <a:noFill/>
          </a:ln>
        </p:spPr>
        <p:txBody>
          <a:bodyPr anchorCtr="0" anchor="t" bIns="45700" lIns="91425" spcFirstLastPara="1" rIns="91425" wrap="square" tIns="45700">
            <a:noAutofit/>
          </a:bodyPr>
          <a:lstStyle/>
          <a:p>
            <a:pPr indent="-365760" lvl="1" marL="547680" marR="0" rtl="0" algn="l">
              <a:spcBef>
                <a:spcPts val="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All notebooks, </a:t>
            </a:r>
            <a:r>
              <a:rPr b="0" i="1" lang="en-US" sz="1600" u="none" cap="none" strike="noStrike">
                <a:solidFill>
                  <a:schemeClr val="dk1"/>
                </a:solidFill>
                <a:latin typeface="Quattrocento Sans"/>
                <a:ea typeface="Quattrocento Sans"/>
                <a:cs typeface="Quattrocento Sans"/>
                <a:sym typeface="Quattrocento Sans"/>
              </a:rPr>
              <a:t>regardless of their language</a:t>
            </a:r>
            <a:r>
              <a:rPr b="0" i="0" lang="en-US" sz="1600" u="none" cap="none" strike="noStrike">
                <a:solidFill>
                  <a:schemeClr val="dk1"/>
                </a:solidFill>
                <a:latin typeface="Quattrocento Sans"/>
                <a:ea typeface="Quattrocento Sans"/>
                <a:cs typeface="Quattrocento Sans"/>
                <a:sym typeface="Quattrocento Sans"/>
              </a:rPr>
              <a:t>, support Databricks visualizations.</a:t>
            </a:r>
            <a:endParaRPr/>
          </a:p>
          <a:p>
            <a:pPr indent="-365760" lvl="1" marL="547680" marR="0" rtl="0" algn="l">
              <a:spcBef>
                <a:spcPts val="9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When you run the notebook the visualizations are rendered inside the notebook in-place</a:t>
            </a:r>
            <a:endParaRPr/>
          </a:p>
          <a:p>
            <a:pPr indent="-365760" lvl="1" marL="547680" marR="0" rtl="0" algn="l">
              <a:spcBef>
                <a:spcPts val="6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The visualizations are written in HTML.</a:t>
            </a:r>
            <a:endParaRPr/>
          </a:p>
          <a:p>
            <a:pPr indent="-365760" lvl="2" marL="1004880" marR="0" rtl="0" algn="l">
              <a:spcBef>
                <a:spcPts val="600"/>
              </a:spcBef>
              <a:spcAft>
                <a:spcPts val="0"/>
              </a:spcAft>
              <a:buClr>
                <a:schemeClr val="accent1"/>
              </a:buClr>
              <a:buSzPts val="1400"/>
              <a:buFont typeface="Arial"/>
              <a:buChar char="•"/>
            </a:pPr>
            <a:r>
              <a:rPr b="0" i="0" lang="en-US" sz="1400" u="none" cap="none" strike="noStrike">
                <a:solidFill>
                  <a:schemeClr val="dk1"/>
                </a:solidFill>
                <a:latin typeface="Quattrocento Sans"/>
                <a:ea typeface="Quattrocento Sans"/>
                <a:cs typeface="Quattrocento Sans"/>
                <a:sym typeface="Quattrocento Sans"/>
              </a:rPr>
              <a:t>You can save the HTML of the entire notebook by exporting to HTML.</a:t>
            </a:r>
            <a:endParaRPr/>
          </a:p>
          <a:p>
            <a:pPr indent="-365760" lvl="2" marL="1004880" marR="0" rtl="0" algn="l">
              <a:spcBef>
                <a:spcPts val="600"/>
              </a:spcBef>
              <a:spcAft>
                <a:spcPts val="0"/>
              </a:spcAft>
              <a:buClr>
                <a:schemeClr val="accent1"/>
              </a:buClr>
              <a:buSzPts val="1400"/>
              <a:buFont typeface="Arial"/>
              <a:buChar char="•"/>
            </a:pPr>
            <a:r>
              <a:rPr b="0" i="0" lang="en-US" sz="1400" u="none" cap="none" strike="noStrike">
                <a:solidFill>
                  <a:schemeClr val="dk1"/>
                </a:solidFill>
                <a:latin typeface="Quattrocento Sans"/>
                <a:ea typeface="Quattrocento Sans"/>
                <a:cs typeface="Quattrocento Sans"/>
                <a:sym typeface="Quattrocento Sans"/>
              </a:rPr>
              <a:t>If you use Matplotlib, the plots are rendered as images so you can just right click and download the image</a:t>
            </a:r>
            <a:endParaRPr b="0" i="0" sz="1600" u="none" cap="none" strike="noStrike">
              <a:solidFill>
                <a:schemeClr val="dk1"/>
              </a:solidFill>
              <a:latin typeface="Quattrocento Sans"/>
              <a:ea typeface="Quattrocento Sans"/>
              <a:cs typeface="Quattrocento Sans"/>
              <a:sym typeface="Quattrocento Sans"/>
            </a:endParaRPr>
          </a:p>
          <a:p>
            <a:pPr indent="-365760" lvl="1" marL="547680" marR="0" rtl="0" algn="l">
              <a:spcBef>
                <a:spcPts val="600"/>
              </a:spcBef>
              <a:spcAft>
                <a:spcPts val="0"/>
              </a:spcAft>
              <a:buClr>
                <a:schemeClr val="accent1"/>
              </a:buClr>
              <a:buSzPts val="160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You can change the plot type just by picking from the selection </a:t>
            </a:r>
            <a:endParaRPr/>
          </a:p>
        </p:txBody>
      </p:sp>
      <p:pic>
        <p:nvPicPr>
          <p:cNvPr id="8163" name="Google Shape;8163;p95"/>
          <p:cNvPicPr preferRelativeResize="0"/>
          <p:nvPr/>
        </p:nvPicPr>
        <p:blipFill rotWithShape="1">
          <a:blip r:embed="rId3">
            <a:alphaModFix/>
          </a:blip>
          <a:srcRect b="0" l="0" r="0" t="0"/>
          <a:stretch/>
        </p:blipFill>
        <p:spPr>
          <a:xfrm>
            <a:off x="5904392" y="1741337"/>
            <a:ext cx="5797185" cy="4251670"/>
          </a:xfrm>
          <a:prstGeom prst="rect">
            <a:avLst/>
          </a:prstGeom>
          <a:noFill/>
          <a:ln>
            <a:noFill/>
          </a:ln>
        </p:spPr>
      </p:pic>
      <p:pic>
        <p:nvPicPr>
          <p:cNvPr id="8164" name="Google Shape;8164;p95"/>
          <p:cNvPicPr preferRelativeResize="0"/>
          <p:nvPr/>
        </p:nvPicPr>
        <p:blipFill rotWithShape="1">
          <a:blip r:embed="rId4">
            <a:alphaModFix/>
          </a:blip>
          <a:srcRect b="0" l="0" r="0" t="0"/>
          <a:stretch/>
        </p:blipFill>
        <p:spPr>
          <a:xfrm>
            <a:off x="2602723" y="5068111"/>
            <a:ext cx="1317316" cy="1175735"/>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9" name="Shape 8169"/>
        <p:cNvGrpSpPr/>
        <p:nvPr/>
      </p:nvGrpSpPr>
      <p:grpSpPr>
        <a:xfrm>
          <a:off x="0" y="0"/>
          <a:ext cx="0" cy="0"/>
          <a:chOff x="0" y="0"/>
          <a:chExt cx="0" cy="0"/>
        </a:xfrm>
      </p:grpSpPr>
      <p:sp>
        <p:nvSpPr>
          <p:cNvPr id="8170" name="Google Shape;8170;p96"/>
          <p:cNvSpPr txBox="1"/>
          <p:nvPr>
            <p:ph type="title"/>
          </p:nvPr>
        </p:nvSpPr>
        <p:spPr>
          <a:xfrm>
            <a:off x="268080" y="330535"/>
            <a:ext cx="11655840" cy="899537"/>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LIBRARIES OVERVIEW</a:t>
            </a:r>
            <a:endParaRPr/>
          </a:p>
        </p:txBody>
      </p:sp>
      <p:sp>
        <p:nvSpPr>
          <p:cNvPr id="8171" name="Google Shape;8171;p96"/>
          <p:cNvSpPr/>
          <p:nvPr/>
        </p:nvSpPr>
        <p:spPr>
          <a:xfrm>
            <a:off x="1" y="979215"/>
            <a:ext cx="12192000" cy="461665"/>
          </a:xfrm>
          <a:prstGeom prst="rect">
            <a:avLst/>
          </a:prstGeom>
          <a:noFill/>
          <a:ln>
            <a:noFill/>
          </a:ln>
        </p:spPr>
        <p:txBody>
          <a:bodyPr anchorCtr="0" anchor="ctr" bIns="91425" lIns="146300" spcFirstLastPara="1" rIns="146300" wrap="square" tIns="91425">
            <a:noAutofit/>
          </a:bodyPr>
          <a:lstStyle/>
          <a:p>
            <a:pPr indent="0" lvl="0" marL="0" marR="0" rtl="0" algn="ctr">
              <a:lnSpc>
                <a:spcPct val="90000"/>
              </a:lnSpc>
              <a:spcBef>
                <a:spcPts val="0"/>
              </a:spcBef>
              <a:spcAft>
                <a:spcPts val="0"/>
              </a:spcAft>
              <a:buNone/>
            </a:pPr>
            <a:r>
              <a:rPr lang="en-US" sz="2000">
                <a:solidFill>
                  <a:schemeClr val="dk2"/>
                </a:solidFill>
                <a:latin typeface="Quattrocento Sans"/>
                <a:ea typeface="Quattrocento Sans"/>
                <a:cs typeface="Quattrocento Sans"/>
                <a:sym typeface="Quattrocento Sans"/>
              </a:rPr>
              <a:t>Enables external code to be imported and stored into a Workspace  </a:t>
            </a:r>
            <a:endParaRPr/>
          </a:p>
        </p:txBody>
      </p:sp>
      <p:sp>
        <p:nvSpPr>
          <p:cNvPr id="8172" name="Google Shape;8172;p96"/>
          <p:cNvSpPr txBox="1"/>
          <p:nvPr/>
        </p:nvSpPr>
        <p:spPr>
          <a:xfrm>
            <a:off x="180061" y="2089560"/>
            <a:ext cx="4556609" cy="3609666"/>
          </a:xfrm>
          <a:prstGeom prst="rect">
            <a:avLst/>
          </a:prstGeom>
          <a:noFill/>
          <a:ln>
            <a:noFill/>
          </a:ln>
        </p:spPr>
        <p:txBody>
          <a:bodyPr anchorCtr="0" anchor="t" bIns="89625" lIns="143425" spcFirstLastPara="1" rIns="143425" wrap="square" tIns="89625">
            <a:noAutofit/>
          </a:bodyPr>
          <a:lstStyle/>
          <a:p>
            <a:pPr indent="-224097" lvl="0" marL="224097" marR="0" rtl="0" algn="l">
              <a:lnSpc>
                <a:spcPct val="90000"/>
              </a:lnSpc>
              <a:spcBef>
                <a:spcPts val="0"/>
              </a:spcBef>
              <a:spcAft>
                <a:spcPts val="0"/>
              </a:spcAft>
              <a:buClr>
                <a:schemeClr val="accent1"/>
              </a:buClr>
              <a:buSzPts val="1440"/>
              <a:buFont typeface="Noto Sans Symbols"/>
              <a:buChar char="▪"/>
            </a:pPr>
            <a:r>
              <a:rPr lang="en-US" sz="1600">
                <a:solidFill>
                  <a:srgbClr val="353535"/>
                </a:solidFill>
                <a:latin typeface="Quattrocento Sans"/>
                <a:ea typeface="Quattrocento Sans"/>
                <a:cs typeface="Quattrocento Sans"/>
                <a:sym typeface="Quattrocento Sans"/>
              </a:rPr>
              <a:t>Libraries are containers to hold all your </a:t>
            </a:r>
            <a:r>
              <a:rPr i="1" lang="en-US" sz="1600">
                <a:solidFill>
                  <a:srgbClr val="353535"/>
                </a:solidFill>
                <a:latin typeface="Quattrocento Sans"/>
                <a:ea typeface="Quattrocento Sans"/>
                <a:cs typeface="Quattrocento Sans"/>
                <a:sym typeface="Quattrocento Sans"/>
              </a:rPr>
              <a:t>Python, R, Java/Scala </a:t>
            </a:r>
            <a:r>
              <a:rPr lang="en-US" sz="1600">
                <a:solidFill>
                  <a:srgbClr val="353535"/>
                </a:solidFill>
                <a:latin typeface="Quattrocento Sans"/>
                <a:ea typeface="Quattrocento Sans"/>
                <a:cs typeface="Quattrocento Sans"/>
                <a:sym typeface="Quattrocento Sans"/>
              </a:rPr>
              <a:t>libraries. </a:t>
            </a:r>
            <a:endParaRPr/>
          </a:p>
          <a:p>
            <a:pPr indent="-224097" lvl="0" marL="224097" marR="0" rtl="0" algn="l">
              <a:lnSpc>
                <a:spcPct val="90000"/>
              </a:lnSpc>
              <a:spcBef>
                <a:spcPts val="1176"/>
              </a:spcBef>
              <a:spcAft>
                <a:spcPts val="0"/>
              </a:spcAft>
              <a:buClr>
                <a:schemeClr val="accent1"/>
              </a:buClr>
              <a:buSzPts val="1440"/>
              <a:buFont typeface="Noto Sans Symbols"/>
              <a:buChar char="▪"/>
            </a:pPr>
            <a:r>
              <a:rPr lang="en-US" sz="1600">
                <a:solidFill>
                  <a:srgbClr val="353535"/>
                </a:solidFill>
                <a:latin typeface="Quattrocento Sans"/>
                <a:ea typeface="Quattrocento Sans"/>
                <a:cs typeface="Quattrocento Sans"/>
                <a:sym typeface="Quattrocento Sans"/>
              </a:rPr>
              <a:t>Libraries resides within workspaces or folders.</a:t>
            </a:r>
            <a:endParaRPr/>
          </a:p>
          <a:p>
            <a:pPr indent="-224097" lvl="0" marL="224097" marR="0" rtl="0" algn="l">
              <a:lnSpc>
                <a:spcPct val="90000"/>
              </a:lnSpc>
              <a:spcBef>
                <a:spcPts val="1176"/>
              </a:spcBef>
              <a:spcAft>
                <a:spcPts val="0"/>
              </a:spcAft>
              <a:buClr>
                <a:schemeClr val="accent1"/>
              </a:buClr>
              <a:buSzPts val="1440"/>
              <a:buFont typeface="Noto Sans Symbols"/>
              <a:buChar char="▪"/>
            </a:pPr>
            <a:r>
              <a:rPr lang="en-US" sz="1600">
                <a:solidFill>
                  <a:srgbClr val="353535"/>
                </a:solidFill>
                <a:latin typeface="Quattrocento Sans"/>
                <a:ea typeface="Quattrocento Sans"/>
                <a:cs typeface="Quattrocento Sans"/>
                <a:sym typeface="Quattrocento Sans"/>
              </a:rPr>
              <a:t>Libraries are created by importing the source code </a:t>
            </a:r>
            <a:endParaRPr/>
          </a:p>
          <a:p>
            <a:pPr indent="-224097" lvl="0" marL="224097" marR="0" rtl="0" algn="l">
              <a:lnSpc>
                <a:spcPct val="90000"/>
              </a:lnSpc>
              <a:spcBef>
                <a:spcPts val="1176"/>
              </a:spcBef>
              <a:spcAft>
                <a:spcPts val="0"/>
              </a:spcAft>
              <a:buClr>
                <a:schemeClr val="accent1"/>
              </a:buClr>
              <a:buSzPts val="1440"/>
              <a:buFont typeface="Noto Sans Symbols"/>
              <a:buChar char="▪"/>
            </a:pPr>
            <a:r>
              <a:rPr lang="en-US" sz="1600">
                <a:solidFill>
                  <a:srgbClr val="353535"/>
                </a:solidFill>
                <a:latin typeface="Quattrocento Sans"/>
                <a:ea typeface="Quattrocento Sans"/>
                <a:cs typeface="Quattrocento Sans"/>
                <a:sym typeface="Quattrocento Sans"/>
              </a:rPr>
              <a:t>After importing libraries are immutable—can be deleted or overwritten only.</a:t>
            </a:r>
            <a:endParaRPr/>
          </a:p>
          <a:p>
            <a:pPr indent="-224097" lvl="0" marL="224097" marR="0" rtl="0" algn="l">
              <a:lnSpc>
                <a:spcPct val="90000"/>
              </a:lnSpc>
              <a:spcBef>
                <a:spcPts val="1176"/>
              </a:spcBef>
              <a:spcAft>
                <a:spcPts val="0"/>
              </a:spcAft>
              <a:buClr>
                <a:schemeClr val="accent1"/>
              </a:buClr>
              <a:buSzPts val="1440"/>
              <a:buFont typeface="Noto Sans Symbols"/>
              <a:buChar char="▪"/>
            </a:pPr>
            <a:r>
              <a:rPr lang="en-US" sz="1600">
                <a:solidFill>
                  <a:srgbClr val="353535"/>
                </a:solidFill>
                <a:latin typeface="Quattrocento Sans"/>
                <a:ea typeface="Quattrocento Sans"/>
                <a:cs typeface="Quattrocento Sans"/>
                <a:sym typeface="Quattrocento Sans"/>
              </a:rPr>
              <a:t>You can customize installation of libraries via </a:t>
            </a:r>
            <a:r>
              <a:rPr lang="en-US" sz="1600" u="sng">
                <a:solidFill>
                  <a:schemeClr val="hlink"/>
                </a:solidFill>
                <a:latin typeface="Quattrocento Sans"/>
                <a:ea typeface="Quattrocento Sans"/>
                <a:cs typeface="Quattrocento Sans"/>
                <a:sym typeface="Quattrocento Sans"/>
                <a:hlinkClick r:id="rId3"/>
              </a:rPr>
              <a:t>Init Scripts</a:t>
            </a:r>
            <a:r>
              <a:rPr lang="en-US" sz="1600">
                <a:solidFill>
                  <a:srgbClr val="353535"/>
                </a:solidFill>
                <a:latin typeface="Quattrocento Sans"/>
                <a:ea typeface="Quattrocento Sans"/>
                <a:cs typeface="Quattrocento Sans"/>
                <a:sym typeface="Quattrocento Sans"/>
              </a:rPr>
              <a:t> by writing custom UNIX scripts</a:t>
            </a:r>
            <a:endParaRPr/>
          </a:p>
          <a:p>
            <a:pPr indent="-224097" lvl="0" marL="224097" marR="0" rtl="0" algn="l">
              <a:lnSpc>
                <a:spcPct val="90000"/>
              </a:lnSpc>
              <a:spcBef>
                <a:spcPts val="1176"/>
              </a:spcBef>
              <a:spcAft>
                <a:spcPts val="0"/>
              </a:spcAft>
              <a:buClr>
                <a:schemeClr val="accent1"/>
              </a:buClr>
              <a:buSzPts val="1440"/>
              <a:buFont typeface="Noto Sans Symbols"/>
              <a:buChar char="▪"/>
            </a:pPr>
            <a:r>
              <a:rPr lang="en-US" sz="1600">
                <a:solidFill>
                  <a:srgbClr val="353535"/>
                </a:solidFill>
                <a:latin typeface="Quattrocento Sans"/>
                <a:ea typeface="Quattrocento Sans"/>
                <a:cs typeface="Quattrocento Sans"/>
                <a:sym typeface="Quattrocento Sans"/>
              </a:rPr>
              <a:t>Libraries can also be managed via the </a:t>
            </a:r>
            <a:r>
              <a:rPr lang="en-US" sz="1600" u="sng">
                <a:solidFill>
                  <a:schemeClr val="hlink"/>
                </a:solidFill>
                <a:latin typeface="Quattrocento Sans"/>
                <a:ea typeface="Quattrocento Sans"/>
                <a:cs typeface="Quattrocento Sans"/>
                <a:sym typeface="Quattrocento Sans"/>
                <a:hlinkClick r:id="rId4"/>
              </a:rPr>
              <a:t>Library API</a:t>
            </a:r>
            <a:endParaRPr sz="1600">
              <a:solidFill>
                <a:srgbClr val="353535"/>
              </a:solidFill>
              <a:latin typeface="Quattrocento Sans"/>
              <a:ea typeface="Quattrocento Sans"/>
              <a:cs typeface="Quattrocento Sans"/>
              <a:sym typeface="Quattrocento Sans"/>
            </a:endParaRPr>
          </a:p>
        </p:txBody>
      </p:sp>
      <p:grpSp>
        <p:nvGrpSpPr>
          <p:cNvPr id="8173" name="Google Shape;8173;p96"/>
          <p:cNvGrpSpPr/>
          <p:nvPr/>
        </p:nvGrpSpPr>
        <p:grpSpPr>
          <a:xfrm>
            <a:off x="4999625" y="1586498"/>
            <a:ext cx="3067816" cy="2865872"/>
            <a:chOff x="5099877" y="1617813"/>
            <a:chExt cx="3129332" cy="2923339"/>
          </a:xfrm>
        </p:grpSpPr>
        <p:pic>
          <p:nvPicPr>
            <p:cNvPr id="8174" name="Google Shape;8174;p96"/>
            <p:cNvPicPr preferRelativeResize="0"/>
            <p:nvPr/>
          </p:nvPicPr>
          <p:blipFill rotWithShape="1">
            <a:blip r:embed="rId5">
              <a:alphaModFix/>
            </a:blip>
            <a:srcRect b="0" l="0" r="0" t="0"/>
            <a:stretch/>
          </p:blipFill>
          <p:spPr>
            <a:xfrm>
              <a:off x="5099877" y="1617813"/>
              <a:ext cx="3129332" cy="2923339"/>
            </a:xfrm>
            <a:prstGeom prst="rect">
              <a:avLst/>
            </a:prstGeom>
            <a:noFill/>
            <a:ln cap="flat" cmpd="sng" w="9525">
              <a:solidFill>
                <a:srgbClr val="B9B9B9"/>
              </a:solidFill>
              <a:prstDash val="solid"/>
              <a:round/>
              <a:headEnd len="sm" w="sm" type="none"/>
              <a:tailEnd len="sm" w="sm" type="none"/>
            </a:ln>
          </p:spPr>
        </p:pic>
        <p:sp>
          <p:nvSpPr>
            <p:cNvPr id="8175" name="Google Shape;8175;p96"/>
            <p:cNvSpPr/>
            <p:nvPr/>
          </p:nvSpPr>
          <p:spPr>
            <a:xfrm>
              <a:off x="7478233" y="1617813"/>
              <a:ext cx="750976" cy="168457"/>
            </a:xfrm>
            <a:prstGeom prst="rect">
              <a:avLst/>
            </a:prstGeom>
            <a:solidFill>
              <a:srgbClr val="191200"/>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8176" name="Google Shape;8176;p96"/>
          <p:cNvGrpSpPr/>
          <p:nvPr/>
        </p:nvGrpSpPr>
        <p:grpSpPr>
          <a:xfrm>
            <a:off x="5021288" y="4556424"/>
            <a:ext cx="3352836" cy="1828394"/>
            <a:chOff x="5121974" y="4647293"/>
            <a:chExt cx="3420067" cy="1865057"/>
          </a:xfrm>
        </p:grpSpPr>
        <p:pic>
          <p:nvPicPr>
            <p:cNvPr id="8177" name="Google Shape;8177;p96"/>
            <p:cNvPicPr preferRelativeResize="0"/>
            <p:nvPr/>
          </p:nvPicPr>
          <p:blipFill rotWithShape="1">
            <a:blip r:embed="rId6">
              <a:alphaModFix/>
            </a:blip>
            <a:srcRect b="0" l="0" r="0" t="0"/>
            <a:stretch/>
          </p:blipFill>
          <p:spPr>
            <a:xfrm>
              <a:off x="5121974" y="4647293"/>
              <a:ext cx="3420067" cy="1865057"/>
            </a:xfrm>
            <a:prstGeom prst="rect">
              <a:avLst/>
            </a:prstGeom>
            <a:noFill/>
            <a:ln cap="flat" cmpd="sng" w="9525">
              <a:solidFill>
                <a:srgbClr val="757575"/>
              </a:solidFill>
              <a:prstDash val="solid"/>
              <a:round/>
              <a:headEnd len="sm" w="sm" type="none"/>
              <a:tailEnd len="sm" w="sm" type="none"/>
            </a:ln>
          </p:spPr>
        </p:pic>
        <p:sp>
          <p:nvSpPr>
            <p:cNvPr id="8178" name="Google Shape;8178;p96"/>
            <p:cNvSpPr/>
            <p:nvPr/>
          </p:nvSpPr>
          <p:spPr>
            <a:xfrm>
              <a:off x="7702763" y="4671336"/>
              <a:ext cx="832189" cy="148758"/>
            </a:xfrm>
            <a:prstGeom prst="rect">
              <a:avLst/>
            </a:prstGeom>
            <a:solidFill>
              <a:srgbClr val="191200"/>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8179" name="Google Shape;8179;p96"/>
          <p:cNvGrpSpPr/>
          <p:nvPr/>
        </p:nvGrpSpPr>
        <p:grpSpPr>
          <a:xfrm>
            <a:off x="8521572" y="4149058"/>
            <a:ext cx="3534996" cy="2289427"/>
            <a:chOff x="8692447" y="4231758"/>
            <a:chExt cx="3605880" cy="2335335"/>
          </a:xfrm>
        </p:grpSpPr>
        <p:pic>
          <p:nvPicPr>
            <p:cNvPr id="8180" name="Google Shape;8180;p96"/>
            <p:cNvPicPr preferRelativeResize="0"/>
            <p:nvPr/>
          </p:nvPicPr>
          <p:blipFill rotWithShape="1">
            <a:blip r:embed="rId7">
              <a:alphaModFix/>
            </a:blip>
            <a:srcRect b="0" l="0" r="0" t="0"/>
            <a:stretch/>
          </p:blipFill>
          <p:spPr>
            <a:xfrm>
              <a:off x="8692447" y="4231758"/>
              <a:ext cx="3605880" cy="2335335"/>
            </a:xfrm>
            <a:prstGeom prst="rect">
              <a:avLst/>
            </a:prstGeom>
            <a:noFill/>
            <a:ln cap="flat" cmpd="sng" w="9525">
              <a:solidFill>
                <a:srgbClr val="757575"/>
              </a:solidFill>
              <a:prstDash val="solid"/>
              <a:round/>
              <a:headEnd len="sm" w="sm" type="none"/>
              <a:tailEnd len="sm" w="sm" type="none"/>
            </a:ln>
          </p:spPr>
        </p:pic>
        <p:sp>
          <p:nvSpPr>
            <p:cNvPr id="8181" name="Google Shape;8181;p96"/>
            <p:cNvSpPr/>
            <p:nvPr/>
          </p:nvSpPr>
          <p:spPr>
            <a:xfrm>
              <a:off x="11420614" y="4248504"/>
              <a:ext cx="832189" cy="148758"/>
            </a:xfrm>
            <a:prstGeom prst="rect">
              <a:avLst/>
            </a:prstGeom>
            <a:solidFill>
              <a:srgbClr val="191200"/>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8182" name="Google Shape;8182;p96"/>
          <p:cNvGrpSpPr/>
          <p:nvPr/>
        </p:nvGrpSpPr>
        <p:grpSpPr>
          <a:xfrm>
            <a:off x="8276886" y="1658906"/>
            <a:ext cx="3779682" cy="2421359"/>
            <a:chOff x="8442855" y="1691674"/>
            <a:chExt cx="3855472" cy="2469912"/>
          </a:xfrm>
        </p:grpSpPr>
        <p:pic>
          <p:nvPicPr>
            <p:cNvPr id="8183" name="Google Shape;8183;p96"/>
            <p:cNvPicPr preferRelativeResize="0"/>
            <p:nvPr/>
          </p:nvPicPr>
          <p:blipFill rotWithShape="1">
            <a:blip r:embed="rId8">
              <a:alphaModFix/>
            </a:blip>
            <a:srcRect b="0" l="0" r="0" t="0"/>
            <a:stretch/>
          </p:blipFill>
          <p:spPr>
            <a:xfrm>
              <a:off x="8442855" y="1691674"/>
              <a:ext cx="3855472" cy="2469912"/>
            </a:xfrm>
            <a:prstGeom prst="rect">
              <a:avLst/>
            </a:prstGeom>
            <a:noFill/>
            <a:ln cap="flat" cmpd="sng" w="9525">
              <a:solidFill>
                <a:srgbClr val="757575"/>
              </a:solidFill>
              <a:prstDash val="solid"/>
              <a:round/>
              <a:headEnd len="sm" w="sm" type="none"/>
              <a:tailEnd len="sm" w="sm" type="none"/>
            </a:ln>
          </p:spPr>
        </p:pic>
        <p:sp>
          <p:nvSpPr>
            <p:cNvPr id="8184" name="Google Shape;8184;p96"/>
            <p:cNvSpPr/>
            <p:nvPr/>
          </p:nvSpPr>
          <p:spPr>
            <a:xfrm>
              <a:off x="11341395" y="1704803"/>
              <a:ext cx="911407" cy="173616"/>
            </a:xfrm>
            <a:prstGeom prst="rect">
              <a:avLst/>
            </a:prstGeom>
            <a:solidFill>
              <a:srgbClr val="191200"/>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9" name="Shape 8189"/>
        <p:cNvGrpSpPr/>
        <p:nvPr/>
      </p:nvGrpSpPr>
      <p:grpSpPr>
        <a:xfrm>
          <a:off x="0" y="0"/>
          <a:ext cx="0" cy="0"/>
          <a:chOff x="0" y="0"/>
          <a:chExt cx="0" cy="0"/>
        </a:xfrm>
      </p:grpSpPr>
      <p:sp>
        <p:nvSpPr>
          <p:cNvPr id="8190" name="Google Shape;8190;p97"/>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DATABRICKS FILE SYSTEM (DBFS)</a:t>
            </a:r>
            <a:endParaRPr/>
          </a:p>
        </p:txBody>
      </p:sp>
      <p:sp>
        <p:nvSpPr>
          <p:cNvPr id="8191" name="Google Shape;8191;p97"/>
          <p:cNvSpPr/>
          <p:nvPr/>
        </p:nvSpPr>
        <p:spPr>
          <a:xfrm>
            <a:off x="125685" y="980894"/>
            <a:ext cx="11861994" cy="461665"/>
          </a:xfrm>
          <a:prstGeom prst="rect">
            <a:avLst/>
          </a:prstGeom>
          <a:noFill/>
          <a:ln>
            <a:noFill/>
          </a:ln>
        </p:spPr>
        <p:txBody>
          <a:bodyPr anchorCtr="0" anchor="ctr" bIns="91425" lIns="146300" spcFirstLastPara="1" rIns="146300" wrap="square" tIns="91425">
            <a:noAutofit/>
          </a:bodyPr>
          <a:lstStyle/>
          <a:p>
            <a:pPr indent="0" lvl="0" marL="0" marR="0" rtl="0" algn="ctr">
              <a:lnSpc>
                <a:spcPct val="90000"/>
              </a:lnSpc>
              <a:spcBef>
                <a:spcPts val="0"/>
              </a:spcBef>
              <a:spcAft>
                <a:spcPts val="0"/>
              </a:spcAft>
              <a:buNone/>
            </a:pPr>
            <a:r>
              <a:rPr lang="en-US" sz="2000">
                <a:solidFill>
                  <a:schemeClr val="dk2"/>
                </a:solidFill>
                <a:latin typeface="Quattrocento Sans"/>
                <a:ea typeface="Quattrocento Sans"/>
                <a:cs typeface="Quattrocento Sans"/>
                <a:sym typeface="Quattrocento Sans"/>
              </a:rPr>
              <a:t>Is a distributed File System (DBFS) that is a layer over Azure Blob Storage  </a:t>
            </a:r>
            <a:endParaRPr/>
          </a:p>
        </p:txBody>
      </p:sp>
      <p:sp>
        <p:nvSpPr>
          <p:cNvPr id="8192" name="Google Shape;8192;p97"/>
          <p:cNvSpPr txBox="1"/>
          <p:nvPr/>
        </p:nvSpPr>
        <p:spPr>
          <a:xfrm>
            <a:off x="30019" y="2575141"/>
            <a:ext cx="7172063" cy="2723269"/>
          </a:xfrm>
          <a:prstGeom prst="rect">
            <a:avLst/>
          </a:prstGeom>
          <a:noFill/>
          <a:ln>
            <a:noFill/>
          </a:ln>
        </p:spPr>
        <p:txBody>
          <a:bodyPr anchorCtr="0" anchor="t" bIns="89625" lIns="143425" spcFirstLastPara="1" rIns="143425" wrap="square" tIns="89625">
            <a:noAutofit/>
          </a:bodyPr>
          <a:lstStyle/>
          <a:p>
            <a:pPr indent="-285750" lvl="1" marL="285750" marR="0" rtl="0" algn="l">
              <a:lnSpc>
                <a:spcPct val="90000"/>
              </a:lnSpc>
              <a:spcBef>
                <a:spcPts val="0"/>
              </a:spcBef>
              <a:spcAft>
                <a:spcPts val="0"/>
              </a:spcAft>
              <a:buClr>
                <a:schemeClr val="accent1"/>
              </a:buClr>
              <a:buSzPts val="1440"/>
              <a:buFont typeface="Noto Sans Symbols"/>
              <a:buChar char="▪"/>
            </a:pPr>
            <a:r>
              <a:rPr b="0" i="0" lang="en-US" sz="1600" u="none" cap="none" strike="noStrike">
                <a:solidFill>
                  <a:srgbClr val="353535"/>
                </a:solidFill>
                <a:latin typeface="Quattrocento Sans"/>
                <a:ea typeface="Quattrocento Sans"/>
                <a:cs typeface="Quattrocento Sans"/>
                <a:sym typeface="Quattrocento Sans"/>
              </a:rPr>
              <a:t>Azure Storage buckets can be mounted in DBFS so that users can directly access them without specifying the storage keys</a:t>
            </a:r>
            <a:endParaRPr/>
          </a:p>
          <a:p>
            <a:pPr indent="-285750" lvl="3" marL="28575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rgbClr val="353535"/>
                </a:solidFill>
                <a:latin typeface="Quattrocento Sans"/>
                <a:ea typeface="Quattrocento Sans"/>
                <a:cs typeface="Quattrocento Sans"/>
                <a:sym typeface="Quattrocento Sans"/>
              </a:rPr>
              <a:t>DBFS mounts are created using </a:t>
            </a:r>
            <a:r>
              <a:rPr b="0" i="1" lang="en-US" sz="1600" u="none" cap="none" strike="noStrike">
                <a:solidFill>
                  <a:srgbClr val="353535"/>
                </a:solidFill>
                <a:latin typeface="Quattrocento Sans"/>
                <a:ea typeface="Quattrocento Sans"/>
                <a:cs typeface="Quattrocento Sans"/>
                <a:sym typeface="Quattrocento Sans"/>
              </a:rPr>
              <a:t>dbutils.fs.mount()</a:t>
            </a:r>
            <a:endParaRPr/>
          </a:p>
          <a:p>
            <a:pPr indent="-285750" lvl="1" marL="28575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rgbClr val="353535"/>
                </a:solidFill>
                <a:latin typeface="Quattrocento Sans"/>
                <a:ea typeface="Quattrocento Sans"/>
                <a:cs typeface="Quattrocento Sans"/>
                <a:sym typeface="Quattrocento Sans"/>
              </a:rPr>
              <a:t>Azure Storage data can be cached locally on the SSD of the worker nodes</a:t>
            </a:r>
            <a:endParaRPr/>
          </a:p>
          <a:p>
            <a:pPr indent="-285750" lvl="1" marL="28575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rgbClr val="353535"/>
                </a:solidFill>
                <a:latin typeface="Quattrocento Sans"/>
                <a:ea typeface="Quattrocento Sans"/>
                <a:cs typeface="Quattrocento Sans"/>
                <a:sym typeface="Quattrocento Sans"/>
              </a:rPr>
              <a:t>Available in both Python and Scala and accessible via a DBFS CLI</a:t>
            </a:r>
            <a:endParaRPr/>
          </a:p>
          <a:p>
            <a:pPr indent="-285750" lvl="1" marL="28575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rgbClr val="353535"/>
                </a:solidFill>
                <a:latin typeface="Quattrocento Sans"/>
                <a:ea typeface="Quattrocento Sans"/>
                <a:cs typeface="Quattrocento Sans"/>
                <a:sym typeface="Quattrocento Sans"/>
              </a:rPr>
              <a:t>Data persist in Azure Blob Storage – is not lost even after cluster termination</a:t>
            </a:r>
            <a:endParaRPr/>
          </a:p>
          <a:p>
            <a:pPr indent="-285750" lvl="1" marL="28575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rgbClr val="353535"/>
                </a:solidFill>
                <a:latin typeface="Quattrocento Sans"/>
                <a:ea typeface="Quattrocento Sans"/>
                <a:cs typeface="Quattrocento Sans"/>
                <a:sym typeface="Quattrocento Sans"/>
              </a:rPr>
              <a:t>Comes pre-installed on Spark clusters in Databricks</a:t>
            </a:r>
            <a:endParaRPr/>
          </a:p>
        </p:txBody>
      </p:sp>
      <p:sp>
        <p:nvSpPr>
          <p:cNvPr id="8193" name="Google Shape;8193;p97"/>
          <p:cNvSpPr/>
          <p:nvPr/>
        </p:nvSpPr>
        <p:spPr>
          <a:xfrm>
            <a:off x="8234446" y="5503286"/>
            <a:ext cx="3385764" cy="589936"/>
          </a:xfrm>
          <a:prstGeom prst="rect">
            <a:avLst/>
          </a:prstGeom>
          <a:solidFill>
            <a:srgbClr val="89CAFE"/>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1600">
                <a:solidFill>
                  <a:srgbClr val="3A3A3A"/>
                </a:solidFill>
                <a:latin typeface="Quattrocento Sans"/>
                <a:ea typeface="Quattrocento Sans"/>
                <a:cs typeface="Quattrocento Sans"/>
                <a:sym typeface="Quattrocento Sans"/>
              </a:rPr>
              <a:t>Azure Blob Storage</a:t>
            </a:r>
            <a:endParaRPr/>
          </a:p>
        </p:txBody>
      </p:sp>
      <p:sp>
        <p:nvSpPr>
          <p:cNvPr id="8194" name="Google Shape;8194;p97"/>
          <p:cNvSpPr/>
          <p:nvPr/>
        </p:nvSpPr>
        <p:spPr>
          <a:xfrm>
            <a:off x="8234446" y="2846119"/>
            <a:ext cx="3385764" cy="1804219"/>
          </a:xfrm>
          <a:prstGeom prst="rect">
            <a:avLst/>
          </a:prstGeom>
          <a:solidFill>
            <a:srgbClr val="4EB0F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8195" name="Google Shape;8195;p97"/>
          <p:cNvSpPr/>
          <p:nvPr/>
        </p:nvSpPr>
        <p:spPr>
          <a:xfrm>
            <a:off x="8472292" y="4663857"/>
            <a:ext cx="405581" cy="825909"/>
          </a:xfrm>
          <a:prstGeom prst="upDownArrow">
            <a:avLst>
              <a:gd fmla="val 50000" name="adj1"/>
              <a:gd fmla="val 50000" name="adj2"/>
            </a:avLst>
          </a:prstGeom>
          <a:solidFill>
            <a:srgbClr val="89CAFE"/>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196" name="Google Shape;8196;p97"/>
          <p:cNvSpPr/>
          <p:nvPr/>
        </p:nvSpPr>
        <p:spPr>
          <a:xfrm>
            <a:off x="9724538" y="4650338"/>
            <a:ext cx="405581" cy="825909"/>
          </a:xfrm>
          <a:prstGeom prst="upDownArrow">
            <a:avLst>
              <a:gd fmla="val 50000" name="adj1"/>
              <a:gd fmla="val 50000" name="adj2"/>
            </a:avLst>
          </a:prstGeom>
          <a:solidFill>
            <a:srgbClr val="89CAFE"/>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197" name="Google Shape;8197;p97"/>
          <p:cNvSpPr/>
          <p:nvPr/>
        </p:nvSpPr>
        <p:spPr>
          <a:xfrm>
            <a:off x="11037950" y="4650338"/>
            <a:ext cx="405581" cy="825909"/>
          </a:xfrm>
          <a:prstGeom prst="upDownArrow">
            <a:avLst>
              <a:gd fmla="val 50000" name="adj1"/>
              <a:gd fmla="val 50000" name="adj2"/>
            </a:avLst>
          </a:prstGeom>
          <a:solidFill>
            <a:srgbClr val="89CAFE"/>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8198" name="Google Shape;8198;p97"/>
          <p:cNvGrpSpPr/>
          <p:nvPr/>
        </p:nvGrpSpPr>
        <p:grpSpPr>
          <a:xfrm>
            <a:off x="8627707" y="3007126"/>
            <a:ext cx="2599242" cy="1460088"/>
            <a:chOff x="6301248" y="2669458"/>
            <a:chExt cx="2599242" cy="1460088"/>
          </a:xfrm>
        </p:grpSpPr>
        <p:sp>
          <p:nvSpPr>
            <p:cNvPr id="8199" name="Google Shape;8199;p97"/>
            <p:cNvSpPr/>
            <p:nvPr/>
          </p:nvSpPr>
          <p:spPr>
            <a:xfrm>
              <a:off x="7462684" y="2669458"/>
              <a:ext cx="258097" cy="287594"/>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200" name="Google Shape;8200;p97"/>
            <p:cNvSpPr/>
            <p:nvPr/>
          </p:nvSpPr>
          <p:spPr>
            <a:xfrm>
              <a:off x="6752917" y="3163527"/>
              <a:ext cx="258097" cy="287594"/>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201" name="Google Shape;8201;p97"/>
            <p:cNvSpPr/>
            <p:nvPr/>
          </p:nvSpPr>
          <p:spPr>
            <a:xfrm>
              <a:off x="8281219" y="3163527"/>
              <a:ext cx="258097" cy="287594"/>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202" name="Google Shape;8202;p97"/>
            <p:cNvSpPr/>
            <p:nvPr/>
          </p:nvSpPr>
          <p:spPr>
            <a:xfrm>
              <a:off x="6301248" y="3841952"/>
              <a:ext cx="258097" cy="287594"/>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203" name="Google Shape;8203;p97"/>
            <p:cNvSpPr/>
            <p:nvPr/>
          </p:nvSpPr>
          <p:spPr>
            <a:xfrm>
              <a:off x="6752917" y="3841952"/>
              <a:ext cx="258097" cy="287594"/>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204" name="Google Shape;8204;p97"/>
            <p:cNvSpPr/>
            <p:nvPr/>
          </p:nvSpPr>
          <p:spPr>
            <a:xfrm>
              <a:off x="7243301" y="3841952"/>
              <a:ext cx="258097" cy="287594"/>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205" name="Google Shape;8205;p97"/>
            <p:cNvSpPr/>
            <p:nvPr/>
          </p:nvSpPr>
          <p:spPr>
            <a:xfrm>
              <a:off x="8001000" y="3841952"/>
              <a:ext cx="258097" cy="287594"/>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206" name="Google Shape;8206;p97"/>
            <p:cNvSpPr/>
            <p:nvPr/>
          </p:nvSpPr>
          <p:spPr>
            <a:xfrm>
              <a:off x="8642393" y="3841952"/>
              <a:ext cx="258097" cy="287594"/>
            </a:xfrm>
            <a:prstGeom prst="ellipse">
              <a:avLst/>
            </a:prstGeom>
            <a:solidFill>
              <a:schemeClr val="lt1"/>
            </a:solidFill>
            <a:ln cap="flat" cmpd="sng" w="9525">
              <a:solidFill>
                <a:schemeClr val="l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8207" name="Google Shape;8207;p97"/>
            <p:cNvCxnSpPr>
              <a:stCxn id="8199" idx="2"/>
              <a:endCxn id="8200" idx="0"/>
            </p:cNvCxnSpPr>
            <p:nvPr/>
          </p:nvCxnSpPr>
          <p:spPr>
            <a:xfrm flipH="1">
              <a:off x="6881884" y="2813255"/>
              <a:ext cx="580800" cy="350400"/>
            </a:xfrm>
            <a:prstGeom prst="straightConnector1">
              <a:avLst/>
            </a:prstGeom>
            <a:noFill/>
            <a:ln cap="flat" cmpd="sng" w="9525">
              <a:solidFill>
                <a:schemeClr val="lt1"/>
              </a:solidFill>
              <a:prstDash val="solid"/>
              <a:round/>
              <a:headEnd len="sm" w="sm" type="none"/>
              <a:tailEnd len="sm" w="sm" type="none"/>
            </a:ln>
          </p:spPr>
        </p:cxnSp>
        <p:cxnSp>
          <p:nvCxnSpPr>
            <p:cNvPr id="8208" name="Google Shape;8208;p97"/>
            <p:cNvCxnSpPr>
              <a:stCxn id="8199" idx="6"/>
              <a:endCxn id="8201" idx="0"/>
            </p:cNvCxnSpPr>
            <p:nvPr/>
          </p:nvCxnSpPr>
          <p:spPr>
            <a:xfrm>
              <a:off x="7720781" y="2813255"/>
              <a:ext cx="689400" cy="350400"/>
            </a:xfrm>
            <a:prstGeom prst="straightConnector1">
              <a:avLst/>
            </a:prstGeom>
            <a:noFill/>
            <a:ln cap="flat" cmpd="sng" w="9525">
              <a:solidFill>
                <a:schemeClr val="lt1"/>
              </a:solidFill>
              <a:prstDash val="solid"/>
              <a:round/>
              <a:headEnd len="sm" w="sm" type="none"/>
              <a:tailEnd len="sm" w="sm" type="none"/>
            </a:ln>
          </p:spPr>
        </p:cxnSp>
        <p:cxnSp>
          <p:nvCxnSpPr>
            <p:cNvPr id="8209" name="Google Shape;8209;p97"/>
            <p:cNvCxnSpPr>
              <a:stCxn id="8200" idx="4"/>
              <a:endCxn id="8202" idx="0"/>
            </p:cNvCxnSpPr>
            <p:nvPr/>
          </p:nvCxnSpPr>
          <p:spPr>
            <a:xfrm flipH="1">
              <a:off x="6430166" y="3451121"/>
              <a:ext cx="451800" cy="390900"/>
            </a:xfrm>
            <a:prstGeom prst="straightConnector1">
              <a:avLst/>
            </a:prstGeom>
            <a:noFill/>
            <a:ln cap="flat" cmpd="sng" w="9525">
              <a:solidFill>
                <a:schemeClr val="lt1"/>
              </a:solidFill>
              <a:prstDash val="solid"/>
              <a:round/>
              <a:headEnd len="sm" w="sm" type="none"/>
              <a:tailEnd len="sm" w="sm" type="none"/>
            </a:ln>
          </p:spPr>
        </p:cxnSp>
        <p:cxnSp>
          <p:nvCxnSpPr>
            <p:cNvPr id="8210" name="Google Shape;8210;p97"/>
            <p:cNvCxnSpPr>
              <a:stCxn id="8200" idx="4"/>
              <a:endCxn id="8203" idx="0"/>
            </p:cNvCxnSpPr>
            <p:nvPr/>
          </p:nvCxnSpPr>
          <p:spPr>
            <a:xfrm>
              <a:off x="6881966" y="3451121"/>
              <a:ext cx="0" cy="390900"/>
            </a:xfrm>
            <a:prstGeom prst="straightConnector1">
              <a:avLst/>
            </a:prstGeom>
            <a:noFill/>
            <a:ln cap="flat" cmpd="sng" w="9525">
              <a:solidFill>
                <a:schemeClr val="lt1"/>
              </a:solidFill>
              <a:prstDash val="solid"/>
              <a:round/>
              <a:headEnd len="sm" w="sm" type="none"/>
              <a:tailEnd len="sm" w="sm" type="none"/>
            </a:ln>
          </p:spPr>
        </p:cxnSp>
        <p:cxnSp>
          <p:nvCxnSpPr>
            <p:cNvPr id="8211" name="Google Shape;8211;p97"/>
            <p:cNvCxnSpPr>
              <a:stCxn id="8200" idx="4"/>
              <a:endCxn id="8204" idx="0"/>
            </p:cNvCxnSpPr>
            <p:nvPr/>
          </p:nvCxnSpPr>
          <p:spPr>
            <a:xfrm>
              <a:off x="6881966" y="3451121"/>
              <a:ext cx="490500" cy="390900"/>
            </a:xfrm>
            <a:prstGeom prst="straightConnector1">
              <a:avLst/>
            </a:prstGeom>
            <a:noFill/>
            <a:ln cap="flat" cmpd="sng" w="9525">
              <a:solidFill>
                <a:schemeClr val="lt1"/>
              </a:solidFill>
              <a:prstDash val="solid"/>
              <a:round/>
              <a:headEnd len="sm" w="sm" type="none"/>
              <a:tailEnd len="sm" w="sm" type="none"/>
            </a:ln>
          </p:spPr>
        </p:cxnSp>
        <p:cxnSp>
          <p:nvCxnSpPr>
            <p:cNvPr id="8212" name="Google Shape;8212;p97"/>
            <p:cNvCxnSpPr>
              <a:stCxn id="8201" idx="4"/>
              <a:endCxn id="8205" idx="0"/>
            </p:cNvCxnSpPr>
            <p:nvPr/>
          </p:nvCxnSpPr>
          <p:spPr>
            <a:xfrm flipH="1">
              <a:off x="8130067" y="3451121"/>
              <a:ext cx="280200" cy="390900"/>
            </a:xfrm>
            <a:prstGeom prst="straightConnector1">
              <a:avLst/>
            </a:prstGeom>
            <a:noFill/>
            <a:ln cap="flat" cmpd="sng" w="9525">
              <a:solidFill>
                <a:schemeClr val="lt1"/>
              </a:solidFill>
              <a:prstDash val="solid"/>
              <a:round/>
              <a:headEnd len="sm" w="sm" type="none"/>
              <a:tailEnd len="sm" w="sm" type="none"/>
            </a:ln>
          </p:spPr>
        </p:cxnSp>
        <p:cxnSp>
          <p:nvCxnSpPr>
            <p:cNvPr id="8213" name="Google Shape;8213;p97"/>
            <p:cNvCxnSpPr>
              <a:stCxn id="8201" idx="4"/>
              <a:endCxn id="8206" idx="0"/>
            </p:cNvCxnSpPr>
            <p:nvPr/>
          </p:nvCxnSpPr>
          <p:spPr>
            <a:xfrm>
              <a:off x="8410267" y="3451121"/>
              <a:ext cx="361200" cy="390900"/>
            </a:xfrm>
            <a:prstGeom prst="straightConnector1">
              <a:avLst/>
            </a:prstGeom>
            <a:noFill/>
            <a:ln cap="flat" cmpd="sng" w="9525">
              <a:solidFill>
                <a:schemeClr val="lt1"/>
              </a:solidFill>
              <a:prstDash val="solid"/>
              <a:round/>
              <a:headEnd len="sm" w="sm" type="none"/>
              <a:tailEnd len="sm" w="sm" type="none"/>
            </a:ln>
          </p:spPr>
        </p:cxnSp>
      </p:grpSp>
      <p:sp>
        <p:nvSpPr>
          <p:cNvPr id="8214" name="Google Shape;8214;p97"/>
          <p:cNvSpPr/>
          <p:nvPr/>
        </p:nvSpPr>
        <p:spPr>
          <a:xfrm>
            <a:off x="8193970" y="2052875"/>
            <a:ext cx="645978" cy="451352"/>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400">
                <a:solidFill>
                  <a:schemeClr val="lt1"/>
                </a:solidFill>
                <a:latin typeface="Quattrocento Sans"/>
                <a:ea typeface="Quattrocento Sans"/>
                <a:cs typeface="Quattrocento Sans"/>
                <a:sym typeface="Quattrocento Sans"/>
              </a:rPr>
              <a:t>Python</a:t>
            </a:r>
            <a:endParaRPr/>
          </a:p>
        </p:txBody>
      </p:sp>
      <p:sp>
        <p:nvSpPr>
          <p:cNvPr id="8215" name="Google Shape;8215;p97"/>
          <p:cNvSpPr/>
          <p:nvPr/>
        </p:nvSpPr>
        <p:spPr>
          <a:xfrm>
            <a:off x="9081291" y="2052875"/>
            <a:ext cx="645978" cy="451352"/>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400">
                <a:solidFill>
                  <a:schemeClr val="lt1"/>
                </a:solidFill>
                <a:latin typeface="Quattrocento Sans"/>
                <a:ea typeface="Quattrocento Sans"/>
                <a:cs typeface="Quattrocento Sans"/>
                <a:sym typeface="Quattrocento Sans"/>
              </a:rPr>
              <a:t>Scala</a:t>
            </a:r>
            <a:endParaRPr/>
          </a:p>
        </p:txBody>
      </p:sp>
      <p:sp>
        <p:nvSpPr>
          <p:cNvPr id="8216" name="Google Shape;8216;p97"/>
          <p:cNvSpPr/>
          <p:nvPr/>
        </p:nvSpPr>
        <p:spPr>
          <a:xfrm>
            <a:off x="10047655" y="2052875"/>
            <a:ext cx="645978" cy="451352"/>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400">
                <a:solidFill>
                  <a:schemeClr val="lt1"/>
                </a:solidFill>
                <a:latin typeface="Quattrocento Sans"/>
                <a:ea typeface="Quattrocento Sans"/>
                <a:cs typeface="Quattrocento Sans"/>
                <a:sym typeface="Quattrocento Sans"/>
              </a:rPr>
              <a:t>CLI</a:t>
            </a:r>
            <a:endParaRPr/>
          </a:p>
        </p:txBody>
      </p:sp>
      <p:sp>
        <p:nvSpPr>
          <p:cNvPr id="8217" name="Google Shape;8217;p97"/>
          <p:cNvSpPr/>
          <p:nvPr/>
        </p:nvSpPr>
        <p:spPr>
          <a:xfrm>
            <a:off x="10855440" y="2052875"/>
            <a:ext cx="645978" cy="451352"/>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400">
                <a:solidFill>
                  <a:schemeClr val="lt1"/>
                </a:solidFill>
                <a:latin typeface="Quattrocento Sans"/>
                <a:ea typeface="Quattrocento Sans"/>
                <a:cs typeface="Quattrocento Sans"/>
                <a:sym typeface="Quattrocento Sans"/>
              </a:rPr>
              <a:t>dbutils</a:t>
            </a:r>
            <a:endParaRPr/>
          </a:p>
        </p:txBody>
      </p:sp>
      <p:cxnSp>
        <p:nvCxnSpPr>
          <p:cNvPr id="8218" name="Google Shape;8218;p97"/>
          <p:cNvCxnSpPr>
            <a:stCxn id="8214" idx="2"/>
          </p:cNvCxnSpPr>
          <p:nvPr/>
        </p:nvCxnSpPr>
        <p:spPr>
          <a:xfrm>
            <a:off x="8516959" y="2504227"/>
            <a:ext cx="0" cy="342000"/>
          </a:xfrm>
          <a:prstGeom prst="straightConnector1">
            <a:avLst/>
          </a:prstGeom>
          <a:noFill/>
          <a:ln cap="flat" cmpd="sng" w="38100">
            <a:solidFill>
              <a:srgbClr val="969696"/>
            </a:solidFill>
            <a:prstDash val="solid"/>
            <a:round/>
            <a:headEnd len="sm" w="sm" type="none"/>
            <a:tailEnd len="med" w="med" type="triangle"/>
          </a:ln>
        </p:spPr>
      </p:cxnSp>
      <p:cxnSp>
        <p:nvCxnSpPr>
          <p:cNvPr id="8219" name="Google Shape;8219;p97"/>
          <p:cNvCxnSpPr/>
          <p:nvPr/>
        </p:nvCxnSpPr>
        <p:spPr>
          <a:xfrm>
            <a:off x="9416749" y="2504227"/>
            <a:ext cx="0" cy="341892"/>
          </a:xfrm>
          <a:prstGeom prst="straightConnector1">
            <a:avLst/>
          </a:prstGeom>
          <a:noFill/>
          <a:ln cap="flat" cmpd="sng" w="38100">
            <a:solidFill>
              <a:srgbClr val="969696"/>
            </a:solidFill>
            <a:prstDash val="solid"/>
            <a:round/>
            <a:headEnd len="sm" w="sm" type="none"/>
            <a:tailEnd len="med" w="med" type="triangle"/>
          </a:ln>
        </p:spPr>
      </p:cxnSp>
      <p:cxnSp>
        <p:nvCxnSpPr>
          <p:cNvPr id="8220" name="Google Shape;8220;p97"/>
          <p:cNvCxnSpPr/>
          <p:nvPr/>
        </p:nvCxnSpPr>
        <p:spPr>
          <a:xfrm>
            <a:off x="10368503" y="2504227"/>
            <a:ext cx="0" cy="341892"/>
          </a:xfrm>
          <a:prstGeom prst="straightConnector1">
            <a:avLst/>
          </a:prstGeom>
          <a:noFill/>
          <a:ln cap="flat" cmpd="sng" w="38100">
            <a:solidFill>
              <a:srgbClr val="969696"/>
            </a:solidFill>
            <a:prstDash val="solid"/>
            <a:round/>
            <a:headEnd len="sm" w="sm" type="none"/>
            <a:tailEnd len="med" w="med" type="triangle"/>
          </a:ln>
        </p:spPr>
      </p:cxnSp>
      <p:cxnSp>
        <p:nvCxnSpPr>
          <p:cNvPr id="8221" name="Google Shape;8221;p97"/>
          <p:cNvCxnSpPr/>
          <p:nvPr/>
        </p:nvCxnSpPr>
        <p:spPr>
          <a:xfrm>
            <a:off x="11178429" y="2504227"/>
            <a:ext cx="0" cy="341892"/>
          </a:xfrm>
          <a:prstGeom prst="straightConnector1">
            <a:avLst/>
          </a:prstGeom>
          <a:noFill/>
          <a:ln cap="flat" cmpd="sng" w="38100">
            <a:solidFill>
              <a:srgbClr val="969696"/>
            </a:solidFill>
            <a:prstDash val="solid"/>
            <a:round/>
            <a:headEnd len="sm" w="sm" type="none"/>
            <a:tailEnd len="med" w="med" type="triangle"/>
          </a:ln>
        </p:spPr>
      </p:cxnSp>
      <p:sp>
        <p:nvSpPr>
          <p:cNvPr id="8222" name="Google Shape;8222;p97"/>
          <p:cNvSpPr txBox="1"/>
          <p:nvPr/>
        </p:nvSpPr>
        <p:spPr>
          <a:xfrm>
            <a:off x="8723086" y="4826274"/>
            <a:ext cx="1172437" cy="44781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100">
                <a:solidFill>
                  <a:schemeClr val="dk1"/>
                </a:solidFill>
                <a:latin typeface="Quattrocento Sans"/>
                <a:ea typeface="Quattrocento Sans"/>
                <a:cs typeface="Quattrocento Sans"/>
                <a:sym typeface="Quattrocento Sans"/>
              </a:rPr>
              <a:t>db.fs.mount()</a:t>
            </a:r>
            <a:endParaRPr/>
          </a:p>
        </p:txBody>
      </p:sp>
      <p:sp>
        <p:nvSpPr>
          <p:cNvPr id="8223" name="Google Shape;8223;p97"/>
          <p:cNvSpPr txBox="1"/>
          <p:nvPr/>
        </p:nvSpPr>
        <p:spPr>
          <a:xfrm>
            <a:off x="9610161" y="3504317"/>
            <a:ext cx="711926" cy="4616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200">
                <a:solidFill>
                  <a:schemeClr val="lt1"/>
                </a:solidFill>
                <a:latin typeface="Quattrocento Sans"/>
                <a:ea typeface="Quattrocento Sans"/>
                <a:cs typeface="Quattrocento Sans"/>
                <a:sym typeface="Quattrocento Sans"/>
              </a:rPr>
              <a:t>DBFS</a:t>
            </a:r>
            <a:endParaRPr/>
          </a:p>
        </p:txBody>
      </p:sp>
      <p:sp>
        <p:nvSpPr>
          <p:cNvPr id="8224" name="Google Shape;8224;p97"/>
          <p:cNvSpPr txBox="1"/>
          <p:nvPr/>
        </p:nvSpPr>
        <p:spPr>
          <a:xfrm>
            <a:off x="9988694" y="4817261"/>
            <a:ext cx="1172437" cy="44781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100">
                <a:solidFill>
                  <a:schemeClr val="dk1"/>
                </a:solidFill>
                <a:latin typeface="Quattrocento Sans"/>
                <a:ea typeface="Quattrocento Sans"/>
                <a:cs typeface="Quattrocento Sans"/>
                <a:sym typeface="Quattrocento Sans"/>
              </a:rPr>
              <a:t>db.fs.mount()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9" name="Shape 8229"/>
        <p:cNvGrpSpPr/>
        <p:nvPr/>
      </p:nvGrpSpPr>
      <p:grpSpPr>
        <a:xfrm>
          <a:off x="0" y="0"/>
          <a:ext cx="0" cy="0"/>
          <a:chOff x="0" y="0"/>
          <a:chExt cx="0" cy="0"/>
        </a:xfrm>
      </p:grpSpPr>
      <p:sp>
        <p:nvSpPr>
          <p:cNvPr id="8230" name="Google Shape;8230;p98"/>
          <p:cNvSpPr txBox="1"/>
          <p:nvPr>
            <p:ph type="title"/>
          </p:nvPr>
        </p:nvSpPr>
        <p:spPr>
          <a:xfrm>
            <a:off x="269240" y="2084173"/>
            <a:ext cx="11653523" cy="932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t>Azure Databricks Performance</a:t>
            </a:r>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5" name="Shape 8235"/>
        <p:cNvGrpSpPr/>
        <p:nvPr/>
      </p:nvGrpSpPr>
      <p:grpSpPr>
        <a:xfrm>
          <a:off x="0" y="0"/>
          <a:ext cx="0" cy="0"/>
          <a:chOff x="0" y="0"/>
          <a:chExt cx="0" cy="0"/>
        </a:xfrm>
      </p:grpSpPr>
      <p:sp>
        <p:nvSpPr>
          <p:cNvPr id="8236" name="Google Shape;8236;p99"/>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DATABRICKS SPARK IS FAST</a:t>
            </a:r>
            <a:endParaRPr/>
          </a:p>
        </p:txBody>
      </p:sp>
      <p:sp>
        <p:nvSpPr>
          <p:cNvPr id="8237" name="Google Shape;8237;p99"/>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Benchmarks have shown Databricks to often have better performance than alternatives</a:t>
            </a:r>
            <a:endParaRPr/>
          </a:p>
        </p:txBody>
      </p:sp>
      <p:pic>
        <p:nvPicPr>
          <p:cNvPr id="8238" name="Google Shape;8238;p99"/>
          <p:cNvPicPr preferRelativeResize="0"/>
          <p:nvPr/>
        </p:nvPicPr>
        <p:blipFill rotWithShape="1">
          <a:blip r:embed="rId3">
            <a:alphaModFix/>
          </a:blip>
          <a:srcRect b="0" l="0" r="0" t="0"/>
          <a:stretch/>
        </p:blipFill>
        <p:spPr>
          <a:xfrm>
            <a:off x="1557918" y="2099117"/>
            <a:ext cx="9335370" cy="2620050"/>
          </a:xfrm>
          <a:prstGeom prst="rect">
            <a:avLst/>
          </a:prstGeom>
          <a:noFill/>
          <a:ln cap="flat" cmpd="sng" w="9525">
            <a:solidFill>
              <a:srgbClr val="FF6600"/>
            </a:solidFill>
            <a:prstDash val="solid"/>
            <a:round/>
            <a:headEnd len="sm" w="sm" type="none"/>
            <a:tailEnd len="sm" w="sm" type="none"/>
          </a:ln>
        </p:spPr>
      </p:pic>
      <p:sp>
        <p:nvSpPr>
          <p:cNvPr id="8239" name="Google Shape;8239;p99"/>
          <p:cNvSpPr/>
          <p:nvPr/>
        </p:nvSpPr>
        <p:spPr>
          <a:xfrm>
            <a:off x="3071076" y="4969891"/>
            <a:ext cx="6915761"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cap="none">
                <a:solidFill>
                  <a:srgbClr val="F1582C"/>
                </a:solidFill>
                <a:latin typeface="Quattrocento Sans"/>
                <a:ea typeface="Quattrocento Sans"/>
                <a:cs typeface="Quattrocento Sans"/>
                <a:sym typeface="Quattrocento Sans"/>
              </a:rPr>
              <a:t>SOURCE: </a:t>
            </a:r>
            <a:r>
              <a:rPr lang="en-US" sz="1400" u="sng">
                <a:solidFill>
                  <a:schemeClr val="hlink"/>
                </a:solidFill>
                <a:latin typeface="Quattrocento Sans"/>
                <a:ea typeface="Quattrocento Sans"/>
                <a:cs typeface="Quattrocento Sans"/>
                <a:sym typeface="Quattrocento Sans"/>
                <a:hlinkClick r:id="rId4"/>
              </a:rPr>
              <a:t>Benchmarking Big Data SQL Platforms in the Cloud</a:t>
            </a:r>
            <a:endParaRPr b="0" i="0" sz="1400">
              <a:solidFill>
                <a:srgbClr val="333333"/>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4" name="Shape 7394"/>
        <p:cNvGrpSpPr/>
        <p:nvPr/>
      </p:nvGrpSpPr>
      <p:grpSpPr>
        <a:xfrm>
          <a:off x="0" y="0"/>
          <a:ext cx="0" cy="0"/>
          <a:chOff x="0" y="0"/>
          <a:chExt cx="0" cy="0"/>
        </a:xfrm>
      </p:grpSpPr>
      <p:sp>
        <p:nvSpPr>
          <p:cNvPr id="7395" name="Google Shape;7395;p55"/>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SPARK - BENEFITS</a:t>
            </a:r>
            <a:endParaRPr/>
          </a:p>
        </p:txBody>
      </p:sp>
      <p:sp>
        <p:nvSpPr>
          <p:cNvPr id="7396" name="Google Shape;7396;p55"/>
          <p:cNvSpPr/>
          <p:nvPr/>
        </p:nvSpPr>
        <p:spPr>
          <a:xfrm>
            <a:off x="1556490" y="1310125"/>
            <a:ext cx="4366663" cy="2510034"/>
          </a:xfrm>
          <a:prstGeom prst="rect">
            <a:avLst/>
          </a:prstGeom>
          <a:noFill/>
          <a:ln>
            <a:noFill/>
          </a:ln>
        </p:spPr>
        <p:txBody>
          <a:bodyPr anchorCtr="0" anchor="ctr" bIns="26875" lIns="71700" spcFirstLastPara="1" rIns="71700" wrap="square" tIns="26875">
            <a:noAutofit/>
          </a:bodyPr>
          <a:lstStyle/>
          <a:p>
            <a:pPr indent="0" lvl="0" marL="0" marR="0" rtl="0" algn="ctr">
              <a:lnSpc>
                <a:spcPct val="90000"/>
              </a:lnSpc>
              <a:spcBef>
                <a:spcPts val="0"/>
              </a:spcBef>
              <a:spcAft>
                <a:spcPts val="0"/>
              </a:spcAft>
              <a:buNone/>
            </a:pPr>
            <a:r>
              <a:rPr b="0" i="0" lang="en-US" sz="1600" u="none" cap="none" strike="noStrike">
                <a:solidFill>
                  <a:schemeClr val="accent1"/>
                </a:solidFill>
                <a:latin typeface="Quattrocento Sans"/>
                <a:ea typeface="Quattrocento Sans"/>
                <a:cs typeface="Quattrocento Sans"/>
                <a:sym typeface="Quattrocento Sans"/>
              </a:rPr>
              <a:t>Performance</a:t>
            </a:r>
            <a:endParaRPr/>
          </a:p>
          <a:p>
            <a:pPr indent="0" lvl="0" marL="0" marR="0" rtl="0" algn="ctr">
              <a:lnSpc>
                <a:spcPct val="90000"/>
              </a:lnSpc>
              <a:spcBef>
                <a:spcPts val="0"/>
              </a:spcBef>
              <a:spcAft>
                <a:spcPts val="0"/>
              </a:spcAft>
              <a:buNone/>
            </a:pPr>
            <a:r>
              <a:t/>
            </a:r>
            <a:endParaRPr b="0" i="0" sz="1567" u="none" cap="none" strike="noStrike">
              <a:solidFill>
                <a:srgbClr val="3A3A3A"/>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Using in-memory computing, Spark is considerably faster than Hadoop (100x in some tests). </a:t>
            </a:r>
            <a:endParaRPr/>
          </a:p>
          <a:p>
            <a:pPr indent="0" lvl="0" marL="0" marR="0" rtl="0" algn="l">
              <a:lnSpc>
                <a:spcPct val="90000"/>
              </a:lnSpc>
              <a:spcBef>
                <a:spcPts val="588"/>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Can be used for batch and real-time data processing.  </a:t>
            </a:r>
            <a:endParaRPr/>
          </a:p>
        </p:txBody>
      </p:sp>
      <p:sp>
        <p:nvSpPr>
          <p:cNvPr id="7397" name="Google Shape;7397;p55"/>
          <p:cNvSpPr/>
          <p:nvPr/>
        </p:nvSpPr>
        <p:spPr>
          <a:xfrm>
            <a:off x="5923153" y="1310125"/>
            <a:ext cx="4148331" cy="2510034"/>
          </a:xfrm>
          <a:prstGeom prst="rect">
            <a:avLst/>
          </a:prstGeom>
          <a:solidFill>
            <a:schemeClr val="lt1"/>
          </a:solidFill>
          <a:ln>
            <a:noFill/>
          </a:ln>
        </p:spPr>
        <p:txBody>
          <a:bodyPr anchorCtr="0" anchor="ctr" bIns="26875" lIns="71700" spcFirstLastPara="1" rIns="71700" wrap="square" tIns="26875">
            <a:noAutofit/>
          </a:bodyPr>
          <a:lstStyle/>
          <a:p>
            <a:pPr indent="0" lvl="0" marL="0" marR="0" rtl="0" algn="ctr">
              <a:lnSpc>
                <a:spcPct val="90000"/>
              </a:lnSpc>
              <a:spcBef>
                <a:spcPts val="0"/>
              </a:spcBef>
              <a:spcAft>
                <a:spcPts val="0"/>
              </a:spcAft>
              <a:buNone/>
            </a:pPr>
            <a:r>
              <a:rPr b="0" i="0" lang="en-US" sz="1600" u="none" cap="none" strike="noStrike">
                <a:solidFill>
                  <a:schemeClr val="accent1"/>
                </a:solidFill>
                <a:latin typeface="Quattrocento Sans"/>
                <a:ea typeface="Quattrocento Sans"/>
                <a:cs typeface="Quattrocento Sans"/>
                <a:sym typeface="Quattrocento Sans"/>
              </a:rPr>
              <a:t>Developer Productivity</a:t>
            </a:r>
            <a:endParaRPr/>
          </a:p>
          <a:p>
            <a:pPr indent="0" lvl="0" marL="0" marR="0" rtl="0" algn="ctr">
              <a:lnSpc>
                <a:spcPct val="90000"/>
              </a:lnSpc>
              <a:spcBef>
                <a:spcPts val="0"/>
              </a:spcBef>
              <a:spcAft>
                <a:spcPts val="0"/>
              </a:spcAft>
              <a:buNone/>
            </a:pPr>
            <a:r>
              <a:t/>
            </a:r>
            <a:endParaRPr b="0" i="0" sz="1800" u="none" cap="none" strike="noStrike">
              <a:solidFill>
                <a:srgbClr val="3A3A3A"/>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Easy-to-use APIs for processing large datasets.</a:t>
            </a:r>
            <a:endParaRPr/>
          </a:p>
          <a:p>
            <a:pPr indent="0" lvl="0" marL="0" marR="0" rtl="0" algn="l">
              <a:lnSpc>
                <a:spcPct val="90000"/>
              </a:lnSpc>
              <a:spcBef>
                <a:spcPts val="600"/>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Includes 100+ operators for transforming.</a:t>
            </a:r>
            <a:endParaRPr/>
          </a:p>
          <a:p>
            <a:pPr indent="0" lvl="0" marL="0" marR="0" rtl="0" algn="ctr">
              <a:lnSpc>
                <a:spcPct val="90000"/>
              </a:lnSpc>
              <a:spcBef>
                <a:spcPts val="0"/>
              </a:spcBef>
              <a:spcAft>
                <a:spcPts val="0"/>
              </a:spcAft>
              <a:buNone/>
            </a:pPr>
            <a:r>
              <a:rPr b="0" i="0" lang="en-US" sz="1800" u="none" cap="none" strike="noStrike">
                <a:solidFill>
                  <a:srgbClr val="3A3A3A"/>
                </a:solidFill>
                <a:latin typeface="Quattrocento Sans"/>
                <a:ea typeface="Quattrocento Sans"/>
                <a:cs typeface="Quattrocento Sans"/>
                <a:sym typeface="Quattrocento Sans"/>
              </a:rPr>
              <a:t> </a:t>
            </a:r>
            <a:endParaRPr/>
          </a:p>
        </p:txBody>
      </p:sp>
      <p:sp>
        <p:nvSpPr>
          <p:cNvPr id="7398" name="Google Shape;7398;p55"/>
          <p:cNvSpPr/>
          <p:nvPr/>
        </p:nvSpPr>
        <p:spPr>
          <a:xfrm>
            <a:off x="5923153" y="3769571"/>
            <a:ext cx="4148331" cy="2579544"/>
          </a:xfrm>
          <a:prstGeom prst="rect">
            <a:avLst/>
          </a:prstGeom>
          <a:noFill/>
          <a:ln>
            <a:noFill/>
          </a:ln>
        </p:spPr>
        <p:txBody>
          <a:bodyPr anchorCtr="0" anchor="ctr" bIns="26875" lIns="71700" spcFirstLastPara="1" rIns="71700" wrap="square" tIns="26875">
            <a:noAutofit/>
          </a:bodyPr>
          <a:lstStyle/>
          <a:p>
            <a:pPr indent="0" lvl="0" marL="0" marR="0" rtl="0" algn="ctr">
              <a:lnSpc>
                <a:spcPct val="90000"/>
              </a:lnSpc>
              <a:spcBef>
                <a:spcPts val="0"/>
              </a:spcBef>
              <a:spcAft>
                <a:spcPts val="0"/>
              </a:spcAft>
              <a:buNone/>
            </a:pPr>
            <a:r>
              <a:t/>
            </a:r>
            <a:endParaRPr b="0" i="0" sz="2000" u="none" cap="none" strike="noStrike">
              <a:solidFill>
                <a:srgbClr val="3A3A3A"/>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None/>
            </a:pPr>
            <a:r>
              <a:rPr b="0" i="0" lang="en-US" sz="1600" u="none" cap="none" strike="noStrike">
                <a:solidFill>
                  <a:schemeClr val="accent1"/>
                </a:solidFill>
                <a:latin typeface="Quattrocento Sans"/>
                <a:ea typeface="Quattrocento Sans"/>
                <a:cs typeface="Quattrocento Sans"/>
                <a:sym typeface="Quattrocento Sans"/>
              </a:rPr>
              <a:t>Ecosystem</a:t>
            </a:r>
            <a:endParaRPr/>
          </a:p>
          <a:p>
            <a:pPr indent="0" lvl="0" marL="0" marR="0" rtl="0" algn="l">
              <a:lnSpc>
                <a:spcPct val="90000"/>
              </a:lnSpc>
              <a:spcBef>
                <a:spcPts val="0"/>
              </a:spcBef>
              <a:spcAft>
                <a:spcPts val="0"/>
              </a:spcAft>
              <a:buNone/>
            </a:pPr>
            <a:r>
              <a:t/>
            </a:r>
            <a:endParaRPr b="0" i="0" sz="1371" u="none" cap="none" strike="noStrike">
              <a:solidFill>
                <a:srgbClr val="3A3A3A"/>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Spark has built-in support for many data sources, rich ecosystem of ISV applications and a large dev community.</a:t>
            </a:r>
            <a:endParaRPr/>
          </a:p>
          <a:p>
            <a:pPr indent="0" lvl="0" marL="0" marR="0" rtl="0" algn="l">
              <a:lnSpc>
                <a:spcPct val="90000"/>
              </a:lnSpc>
              <a:spcBef>
                <a:spcPts val="0"/>
              </a:spcBef>
              <a:spcAft>
                <a:spcPts val="0"/>
              </a:spcAft>
              <a:buNone/>
            </a:pPr>
            <a:r>
              <a:t/>
            </a:r>
            <a:endParaRPr b="0" i="0" sz="1400" u="none" cap="none" strike="noStrike">
              <a:solidFill>
                <a:srgbClr val="3A3A3A"/>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Available on multiple public clouds (AWS, Google and Azure) and multiple on-premises distributors</a:t>
            </a:r>
            <a:endParaRPr/>
          </a:p>
          <a:p>
            <a:pPr indent="0" lvl="0" marL="0" marR="0" rtl="0" algn="ctr">
              <a:lnSpc>
                <a:spcPct val="90000"/>
              </a:lnSpc>
              <a:spcBef>
                <a:spcPts val="0"/>
              </a:spcBef>
              <a:spcAft>
                <a:spcPts val="0"/>
              </a:spcAft>
              <a:buNone/>
            </a:pPr>
            <a:r>
              <a:t/>
            </a:r>
            <a:endParaRPr b="0" i="0" sz="1800" u="none" cap="none" strike="noStrike">
              <a:solidFill>
                <a:srgbClr val="3A3A3A"/>
              </a:solidFill>
              <a:latin typeface="Quattrocento Sans"/>
              <a:ea typeface="Quattrocento Sans"/>
              <a:cs typeface="Quattrocento Sans"/>
              <a:sym typeface="Quattrocento Sans"/>
            </a:endParaRPr>
          </a:p>
        </p:txBody>
      </p:sp>
      <p:sp>
        <p:nvSpPr>
          <p:cNvPr id="7399" name="Google Shape;7399;p55"/>
          <p:cNvSpPr/>
          <p:nvPr/>
        </p:nvSpPr>
        <p:spPr>
          <a:xfrm>
            <a:off x="1556490" y="3769571"/>
            <a:ext cx="4366663" cy="2579544"/>
          </a:xfrm>
          <a:prstGeom prst="rect">
            <a:avLst/>
          </a:prstGeom>
          <a:noFill/>
          <a:ln>
            <a:noFill/>
          </a:ln>
        </p:spPr>
        <p:txBody>
          <a:bodyPr anchorCtr="0" anchor="ctr" bIns="26875" lIns="71700" spcFirstLastPara="1" rIns="71700" wrap="square" tIns="26875">
            <a:noAutofit/>
          </a:bodyPr>
          <a:lstStyle/>
          <a:p>
            <a:pPr indent="0" lvl="0" marL="0" marR="0" rtl="0" algn="ctr">
              <a:lnSpc>
                <a:spcPct val="90000"/>
              </a:lnSpc>
              <a:spcBef>
                <a:spcPts val="0"/>
              </a:spcBef>
              <a:spcAft>
                <a:spcPts val="0"/>
              </a:spcAft>
              <a:buNone/>
            </a:pPr>
            <a:r>
              <a:rPr b="0" i="0" lang="en-US" sz="1600" u="none" cap="none" strike="noStrike">
                <a:solidFill>
                  <a:schemeClr val="accent1"/>
                </a:solidFill>
                <a:latin typeface="Quattrocento Sans"/>
                <a:ea typeface="Quattrocento Sans"/>
                <a:cs typeface="Quattrocento Sans"/>
                <a:sym typeface="Quattrocento Sans"/>
              </a:rPr>
              <a:t>Unified Engine</a:t>
            </a:r>
            <a:endParaRPr/>
          </a:p>
          <a:p>
            <a:pPr indent="0" lvl="0" marL="0" marR="0" rtl="0" algn="ctr">
              <a:lnSpc>
                <a:spcPct val="90000"/>
              </a:lnSpc>
              <a:spcBef>
                <a:spcPts val="0"/>
              </a:spcBef>
              <a:spcAft>
                <a:spcPts val="0"/>
              </a:spcAft>
              <a:buNone/>
            </a:pPr>
            <a:r>
              <a:t/>
            </a:r>
            <a:endParaRPr b="0" i="0" sz="1371" u="none" cap="none" strike="noStrike">
              <a:solidFill>
                <a:srgbClr val="3A3A3A"/>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Integrated framework includes higher-level libraries for interactive SQL queries, Stream Analytics, ML and graph processing.</a:t>
            </a:r>
            <a:endParaRPr/>
          </a:p>
          <a:p>
            <a:pPr indent="0" lvl="0" marL="0" marR="0" rtl="0" algn="l">
              <a:lnSpc>
                <a:spcPct val="90000"/>
              </a:lnSpc>
              <a:spcBef>
                <a:spcPts val="588"/>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A single application can combine all types of processing</a:t>
            </a:r>
            <a:r>
              <a:rPr b="0" i="0" lang="en-US" sz="1400" u="none" cap="none" strike="noStrike">
                <a:solidFill>
                  <a:schemeClr val="lt1"/>
                </a:solidFill>
                <a:latin typeface="Quattrocento Sans"/>
                <a:ea typeface="Quattrocento Sans"/>
                <a:cs typeface="Quattrocento Sans"/>
                <a:sym typeface="Quattrocento Sans"/>
              </a:rPr>
              <a:t>.</a:t>
            </a:r>
            <a:endParaRPr/>
          </a:p>
        </p:txBody>
      </p:sp>
      <p:sp>
        <p:nvSpPr>
          <p:cNvPr id="7400" name="Google Shape;7400;p55"/>
          <p:cNvSpPr/>
          <p:nvPr/>
        </p:nvSpPr>
        <p:spPr>
          <a:xfrm>
            <a:off x="5923152" y="3820159"/>
            <a:ext cx="4148331" cy="2405446"/>
          </a:xfrm>
          <a:prstGeom prst="rect">
            <a:avLst/>
          </a:prstGeom>
          <a:solidFill>
            <a:srgbClr val="0078D7">
              <a:alpha val="588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401" name="Google Shape;7401;p55"/>
          <p:cNvSpPr/>
          <p:nvPr/>
        </p:nvSpPr>
        <p:spPr>
          <a:xfrm>
            <a:off x="5923153" y="1306713"/>
            <a:ext cx="4148331" cy="2459446"/>
          </a:xfrm>
          <a:prstGeom prst="rect">
            <a:avLst/>
          </a:prstGeom>
          <a:solidFill>
            <a:srgbClr val="0078D7">
              <a:alpha val="588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402" name="Google Shape;7402;p55"/>
          <p:cNvSpPr/>
          <p:nvPr/>
        </p:nvSpPr>
        <p:spPr>
          <a:xfrm>
            <a:off x="1556490" y="1306713"/>
            <a:ext cx="4320583" cy="2459446"/>
          </a:xfrm>
          <a:prstGeom prst="rect">
            <a:avLst/>
          </a:prstGeom>
          <a:solidFill>
            <a:srgbClr val="0078D7">
              <a:alpha val="588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403" name="Google Shape;7403;p55"/>
          <p:cNvSpPr/>
          <p:nvPr/>
        </p:nvSpPr>
        <p:spPr>
          <a:xfrm>
            <a:off x="1557388" y="3806807"/>
            <a:ext cx="4320583" cy="2418798"/>
          </a:xfrm>
          <a:prstGeom prst="rect">
            <a:avLst/>
          </a:prstGeom>
          <a:solidFill>
            <a:srgbClr val="0078D7">
              <a:alpha val="588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96"/>
                                        </p:tgtEl>
                                        <p:attrNameLst>
                                          <p:attrName>style.visibility</p:attrName>
                                        </p:attrNameLst>
                                      </p:cBhvr>
                                      <p:to>
                                        <p:strVal val="visible"/>
                                      </p:to>
                                    </p:set>
                                    <p:animEffect filter="fade" transition="in">
                                      <p:cBhvr>
                                        <p:cTn dur="500"/>
                                        <p:tgtEl>
                                          <p:spTgt spid="73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97"/>
                                        </p:tgtEl>
                                        <p:attrNameLst>
                                          <p:attrName>style.visibility</p:attrName>
                                        </p:attrNameLst>
                                      </p:cBhvr>
                                      <p:to>
                                        <p:strVal val="visible"/>
                                      </p:to>
                                    </p:set>
                                    <p:animEffect filter="fade" transition="in">
                                      <p:cBhvr>
                                        <p:cTn dur="500"/>
                                        <p:tgtEl>
                                          <p:spTgt spid="73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98"/>
                                        </p:tgtEl>
                                        <p:attrNameLst>
                                          <p:attrName>style.visibility</p:attrName>
                                        </p:attrNameLst>
                                      </p:cBhvr>
                                      <p:to>
                                        <p:strVal val="visible"/>
                                      </p:to>
                                    </p:set>
                                    <p:animEffect filter="fade" transition="in">
                                      <p:cBhvr>
                                        <p:cTn dur="500"/>
                                        <p:tgtEl>
                                          <p:spTgt spid="739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399"/>
                                        </p:tgtEl>
                                        <p:attrNameLst>
                                          <p:attrName>style.visibility</p:attrName>
                                        </p:attrNameLst>
                                      </p:cBhvr>
                                      <p:to>
                                        <p:strVal val="visible"/>
                                      </p:to>
                                    </p:set>
                                    <p:animEffect filter="fade" transition="in">
                                      <p:cBhvr>
                                        <p:cTn dur="500"/>
                                        <p:tgtEl>
                                          <p:spTgt spid="7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4" name="Shape 8244"/>
        <p:cNvGrpSpPr/>
        <p:nvPr/>
      </p:nvGrpSpPr>
      <p:grpSpPr>
        <a:xfrm>
          <a:off x="0" y="0"/>
          <a:ext cx="0" cy="0"/>
          <a:chOff x="0" y="0"/>
          <a:chExt cx="0" cy="0"/>
        </a:xfrm>
      </p:grpSpPr>
      <p:sp>
        <p:nvSpPr>
          <p:cNvPr id="8245" name="Google Shape;8245;p100"/>
          <p:cNvSpPr txBox="1"/>
          <p:nvPr>
            <p:ph type="title"/>
          </p:nvPr>
        </p:nvSpPr>
        <p:spPr>
          <a:xfrm>
            <a:off x="336140" y="155495"/>
            <a:ext cx="11655840" cy="899537"/>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WHAT MAKES SPARK FAST?( 1OF 2)</a:t>
            </a:r>
            <a:endParaRPr/>
          </a:p>
        </p:txBody>
      </p:sp>
      <p:sp>
        <p:nvSpPr>
          <p:cNvPr id="8246" name="Google Shape;8246;p100"/>
          <p:cNvSpPr txBox="1"/>
          <p:nvPr/>
        </p:nvSpPr>
        <p:spPr>
          <a:xfrm>
            <a:off x="145019" y="1236899"/>
            <a:ext cx="11226071" cy="2108269"/>
          </a:xfrm>
          <a:prstGeom prst="rect">
            <a:avLst/>
          </a:prstGeom>
          <a:noFill/>
          <a:ln>
            <a:noFill/>
          </a:ln>
        </p:spPr>
        <p:txBody>
          <a:bodyPr anchorCtr="0" anchor="t" bIns="45700" lIns="91425" spcFirstLastPara="1" rIns="91425" wrap="square" tIns="45700">
            <a:noAutofit/>
          </a:bodyPr>
          <a:lstStyle/>
          <a:p>
            <a:pPr indent="-439363" lvl="1" marL="547680" marR="0" rtl="0" algn="l">
              <a:lnSpc>
                <a:spcPct val="90000"/>
              </a:lnSpc>
              <a:spcBef>
                <a:spcPts val="0"/>
              </a:spcBef>
              <a:spcAft>
                <a:spcPts val="0"/>
              </a:spcAft>
              <a:buClr>
                <a:srgbClr val="33103D"/>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In-memory cluster computing: Spark provides primitives for </a:t>
            </a:r>
            <a:r>
              <a:rPr b="0" i="1" lang="en-US" sz="1600" u="none" cap="none" strike="noStrike">
                <a:solidFill>
                  <a:srgbClr val="505050"/>
                </a:solidFill>
                <a:latin typeface="Quattrocento Sans"/>
                <a:ea typeface="Quattrocento Sans"/>
                <a:cs typeface="Quattrocento Sans"/>
                <a:sym typeface="Quattrocento Sans"/>
              </a:rPr>
              <a:t>in-memory</a:t>
            </a:r>
            <a:r>
              <a:rPr b="0" i="0" lang="en-US" sz="1600" u="none" cap="none" strike="noStrike">
                <a:solidFill>
                  <a:srgbClr val="505050"/>
                </a:solidFill>
                <a:latin typeface="Quattrocento Sans"/>
                <a:ea typeface="Quattrocento Sans"/>
                <a:cs typeface="Quattrocento Sans"/>
                <a:sym typeface="Quattrocento Sans"/>
              </a:rPr>
              <a:t> cluster computing. A Spark job can </a:t>
            </a:r>
            <a:r>
              <a:rPr b="0" i="1" lang="en-US" sz="1600" u="none" cap="none" strike="noStrike">
                <a:solidFill>
                  <a:srgbClr val="505050"/>
                </a:solidFill>
                <a:latin typeface="Quattrocento Sans"/>
                <a:ea typeface="Quattrocento Sans"/>
                <a:cs typeface="Quattrocento Sans"/>
                <a:sym typeface="Quattrocento Sans"/>
              </a:rPr>
              <a:t>load and cache </a:t>
            </a:r>
            <a:r>
              <a:rPr b="0" i="0" lang="en-US" sz="1600" u="none" cap="none" strike="noStrike">
                <a:solidFill>
                  <a:srgbClr val="505050"/>
                </a:solidFill>
                <a:latin typeface="Quattrocento Sans"/>
                <a:ea typeface="Quattrocento Sans"/>
                <a:cs typeface="Quattrocento Sans"/>
                <a:sym typeface="Quattrocento Sans"/>
              </a:rPr>
              <a:t>data into memory and query it repeatedly (iteratively) much quicker than disk-based systems.</a:t>
            </a:r>
            <a:endParaRPr/>
          </a:p>
          <a:p>
            <a:pPr indent="-439363" lvl="1" marL="547680" marR="0" rtl="0" algn="l">
              <a:lnSpc>
                <a:spcPct val="90000"/>
              </a:lnSpc>
              <a:spcBef>
                <a:spcPts val="1164"/>
              </a:spcBef>
              <a:spcAft>
                <a:spcPts val="0"/>
              </a:spcAft>
              <a:buClr>
                <a:srgbClr val="33103D"/>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Scala Integration: Spark integrates into the </a:t>
            </a:r>
            <a:r>
              <a:rPr b="0" i="0" lang="en-US" sz="1600" u="sng" cap="none" strike="noStrike">
                <a:solidFill>
                  <a:schemeClr val="hlink"/>
                </a:solidFill>
                <a:latin typeface="Quattrocento Sans"/>
                <a:ea typeface="Quattrocento Sans"/>
                <a:cs typeface="Quattrocento Sans"/>
                <a:sym typeface="Quattrocento Sans"/>
                <a:hlinkClick r:id="rId3"/>
              </a:rPr>
              <a:t>Scala</a:t>
            </a:r>
            <a:r>
              <a:rPr b="0" i="0" lang="en-US" sz="1600" u="none" cap="none" strike="noStrike">
                <a:solidFill>
                  <a:srgbClr val="505050"/>
                </a:solidFill>
                <a:latin typeface="Quattrocento Sans"/>
                <a:ea typeface="Quattrocento Sans"/>
                <a:cs typeface="Quattrocento Sans"/>
                <a:sym typeface="Quattrocento Sans"/>
              </a:rPr>
              <a:t> programming language, letting you manipulate distributed datasets like local collections. No need to structure everything as map and reduce operations</a:t>
            </a:r>
            <a:endParaRPr/>
          </a:p>
          <a:p>
            <a:pPr indent="-439363" lvl="1" marL="547680" marR="0" rtl="0" algn="l">
              <a:lnSpc>
                <a:spcPct val="90000"/>
              </a:lnSpc>
              <a:spcBef>
                <a:spcPts val="1164"/>
              </a:spcBef>
              <a:spcAft>
                <a:spcPts val="0"/>
              </a:spcAft>
              <a:buClr>
                <a:srgbClr val="33103D"/>
              </a:buClr>
              <a:buSzPts val="160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Faster Data-sharing: Data-sharing between operations is faster as data is in-memory:</a:t>
            </a:r>
            <a:endParaRPr/>
          </a:p>
          <a:p>
            <a:pPr indent="-336145" lvl="2" marL="986025" marR="0" rtl="0" algn="l">
              <a:spcBef>
                <a:spcPts val="588"/>
              </a:spcBef>
              <a:spcAft>
                <a:spcPts val="0"/>
              </a:spcAft>
              <a:buClr>
                <a:srgbClr val="505050"/>
              </a:buClr>
              <a:buSzPts val="1400"/>
              <a:buFont typeface="Arial"/>
              <a:buChar char="•"/>
            </a:pPr>
            <a:r>
              <a:rPr b="0" i="0" lang="en-US" sz="1400" u="none" cap="none" strike="noStrike">
                <a:solidFill>
                  <a:srgbClr val="505050"/>
                </a:solidFill>
                <a:latin typeface="Quattrocento Sans"/>
                <a:ea typeface="Quattrocento Sans"/>
                <a:cs typeface="Quattrocento Sans"/>
                <a:sym typeface="Quattrocento Sans"/>
              </a:rPr>
              <a:t>In (traditional) Hadoop data is shared through HDFS which is expensive. HDFS maintains three replicas. </a:t>
            </a:r>
            <a:endParaRPr/>
          </a:p>
          <a:p>
            <a:pPr indent="-336145" lvl="2" marL="986025" marR="0" rtl="0" algn="l">
              <a:spcBef>
                <a:spcPts val="0"/>
              </a:spcBef>
              <a:spcAft>
                <a:spcPts val="0"/>
              </a:spcAft>
              <a:buClr>
                <a:srgbClr val="505050"/>
              </a:buClr>
              <a:buSzPts val="1400"/>
              <a:buFont typeface="Arial"/>
              <a:buChar char="•"/>
            </a:pPr>
            <a:r>
              <a:rPr b="0" i="0" lang="en-US" sz="1400" u="none" cap="none" strike="noStrike">
                <a:solidFill>
                  <a:srgbClr val="505050"/>
                </a:solidFill>
                <a:latin typeface="Quattrocento Sans"/>
                <a:ea typeface="Quattrocento Sans"/>
                <a:cs typeface="Quattrocento Sans"/>
                <a:sym typeface="Quattrocento Sans"/>
              </a:rPr>
              <a:t>Spark stores data in-memory </a:t>
            </a:r>
            <a:r>
              <a:rPr b="0" i="1" lang="en-US" sz="1400" u="none" cap="none" strike="noStrike">
                <a:solidFill>
                  <a:srgbClr val="505050"/>
                </a:solidFill>
                <a:latin typeface="Quattrocento Sans"/>
                <a:ea typeface="Quattrocento Sans"/>
                <a:cs typeface="Quattrocento Sans"/>
                <a:sym typeface="Quattrocento Sans"/>
              </a:rPr>
              <a:t>without any replication</a:t>
            </a:r>
            <a:r>
              <a:rPr b="0" i="0" lang="en-US" sz="1800" u="none" cap="none" strike="noStrike">
                <a:solidFill>
                  <a:srgbClr val="505050"/>
                </a:solidFill>
                <a:latin typeface="Quattrocento Sans"/>
                <a:ea typeface="Quattrocento Sans"/>
                <a:cs typeface="Quattrocento Sans"/>
                <a:sym typeface="Quattrocento Sans"/>
              </a:rPr>
              <a:t>. </a:t>
            </a:r>
            <a:endParaRPr/>
          </a:p>
        </p:txBody>
      </p:sp>
      <p:grpSp>
        <p:nvGrpSpPr>
          <p:cNvPr id="8247" name="Google Shape;8247;p100"/>
          <p:cNvGrpSpPr/>
          <p:nvPr/>
        </p:nvGrpSpPr>
        <p:grpSpPr>
          <a:xfrm>
            <a:off x="927023" y="3449227"/>
            <a:ext cx="10444067" cy="2605825"/>
            <a:chOff x="1199415" y="3737660"/>
            <a:chExt cx="10445548" cy="2606196"/>
          </a:xfrm>
        </p:grpSpPr>
        <p:sp>
          <p:nvSpPr>
            <p:cNvPr id="8248" name="Google Shape;8248;p100"/>
            <p:cNvSpPr/>
            <p:nvPr/>
          </p:nvSpPr>
          <p:spPr>
            <a:xfrm>
              <a:off x="1199415" y="4044574"/>
              <a:ext cx="10445548" cy="2299282"/>
            </a:xfrm>
            <a:prstGeom prst="rect">
              <a:avLst/>
            </a:prstGeom>
            <a:solidFill>
              <a:schemeClr val="lt1"/>
            </a:solidFill>
            <a:ln cap="flat" cmpd="sng" w="9525">
              <a:solidFill>
                <a:srgbClr val="969696"/>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1400">
                <a:solidFill>
                  <a:srgbClr val="FFFFFF"/>
                </a:solidFill>
                <a:latin typeface="Quattrocento Sans"/>
                <a:ea typeface="Quattrocento Sans"/>
                <a:cs typeface="Quattrocento Sans"/>
                <a:sym typeface="Quattrocento Sans"/>
              </a:endParaRPr>
            </a:p>
          </p:txBody>
        </p:sp>
        <p:sp>
          <p:nvSpPr>
            <p:cNvPr id="8249" name="Google Shape;8249;p100"/>
            <p:cNvSpPr/>
            <p:nvPr/>
          </p:nvSpPr>
          <p:spPr>
            <a:xfrm>
              <a:off x="3518000" y="4390324"/>
              <a:ext cx="620961" cy="411271"/>
            </a:xfrm>
            <a:prstGeom prst="flowChartMagneticDisk">
              <a:avLst/>
            </a:prstGeom>
            <a:solidFill>
              <a:schemeClr val="accent1"/>
            </a:solidFill>
            <a:ln cap="flat" cmpd="sng" w="12700">
              <a:solidFill>
                <a:schemeClr val="lt1"/>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sp>
          <p:nvSpPr>
            <p:cNvPr id="8250" name="Google Shape;8250;p100"/>
            <p:cNvSpPr/>
            <p:nvPr/>
          </p:nvSpPr>
          <p:spPr>
            <a:xfrm>
              <a:off x="6571824" y="4390324"/>
              <a:ext cx="620961" cy="411271"/>
            </a:xfrm>
            <a:prstGeom prst="flowChartMagneticDisk">
              <a:avLst/>
            </a:prstGeom>
            <a:solidFill>
              <a:schemeClr val="accent1"/>
            </a:solidFill>
            <a:ln cap="flat" cmpd="sng" w="12700">
              <a:solidFill>
                <a:schemeClr val="lt1"/>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sp>
          <p:nvSpPr>
            <p:cNvPr id="8251" name="Google Shape;8251;p100"/>
            <p:cNvSpPr/>
            <p:nvPr/>
          </p:nvSpPr>
          <p:spPr>
            <a:xfrm>
              <a:off x="9906758" y="4421996"/>
              <a:ext cx="620961" cy="411271"/>
            </a:xfrm>
            <a:prstGeom prst="flowChartMagneticDisk">
              <a:avLst/>
            </a:prstGeom>
            <a:solidFill>
              <a:schemeClr val="accent1"/>
            </a:solidFill>
            <a:ln cap="flat" cmpd="sng" w="12700">
              <a:solidFill>
                <a:schemeClr val="lt1"/>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sp>
          <p:nvSpPr>
            <p:cNvPr id="8252" name="Google Shape;8252;p100"/>
            <p:cNvSpPr/>
            <p:nvPr/>
          </p:nvSpPr>
          <p:spPr>
            <a:xfrm>
              <a:off x="4930623" y="4492836"/>
              <a:ext cx="819398" cy="308759"/>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1400">
                <a:solidFill>
                  <a:srgbClr val="FFFFFF"/>
                </a:solidFill>
                <a:latin typeface="Quattrocento Sans"/>
                <a:ea typeface="Quattrocento Sans"/>
                <a:cs typeface="Quattrocento Sans"/>
                <a:sym typeface="Quattrocento Sans"/>
              </a:endParaRPr>
            </a:p>
          </p:txBody>
        </p:sp>
        <p:sp>
          <p:nvSpPr>
            <p:cNvPr id="8253" name="Google Shape;8253;p100"/>
            <p:cNvSpPr/>
            <p:nvPr/>
          </p:nvSpPr>
          <p:spPr>
            <a:xfrm>
              <a:off x="8039358" y="4492836"/>
              <a:ext cx="819398" cy="308759"/>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1400">
                <a:solidFill>
                  <a:srgbClr val="FFFFFF"/>
                </a:solidFill>
                <a:latin typeface="Quattrocento Sans"/>
                <a:ea typeface="Quattrocento Sans"/>
                <a:cs typeface="Quattrocento Sans"/>
                <a:sym typeface="Quattrocento Sans"/>
              </a:endParaRPr>
            </a:p>
          </p:txBody>
        </p:sp>
        <p:cxnSp>
          <p:nvCxnSpPr>
            <p:cNvPr id="8254" name="Google Shape;8254;p100"/>
            <p:cNvCxnSpPr/>
            <p:nvPr/>
          </p:nvCxnSpPr>
          <p:spPr>
            <a:xfrm flipH="1" rot="10800000">
              <a:off x="4284742" y="4621587"/>
              <a:ext cx="539911" cy="1"/>
            </a:xfrm>
            <a:prstGeom prst="straightConnector1">
              <a:avLst/>
            </a:prstGeom>
            <a:noFill/>
            <a:ln cap="flat" cmpd="sng" w="38100">
              <a:solidFill>
                <a:srgbClr val="8D8D8D"/>
              </a:solidFill>
              <a:prstDash val="solid"/>
              <a:round/>
              <a:headEnd len="sm" w="sm" type="none"/>
              <a:tailEnd len="med" w="med" type="triangle"/>
            </a:ln>
          </p:spPr>
        </p:cxnSp>
        <p:cxnSp>
          <p:nvCxnSpPr>
            <p:cNvPr id="8255" name="Google Shape;8255;p100"/>
            <p:cNvCxnSpPr/>
            <p:nvPr/>
          </p:nvCxnSpPr>
          <p:spPr>
            <a:xfrm flipH="1" rot="10800000">
              <a:off x="7392367" y="4621587"/>
              <a:ext cx="539911" cy="1"/>
            </a:xfrm>
            <a:prstGeom prst="straightConnector1">
              <a:avLst/>
            </a:prstGeom>
            <a:noFill/>
            <a:ln cap="flat" cmpd="sng" w="38100">
              <a:solidFill>
                <a:srgbClr val="8D8D8D"/>
              </a:solidFill>
              <a:prstDash val="solid"/>
              <a:round/>
              <a:headEnd len="sm" w="sm" type="none"/>
              <a:tailEnd len="med" w="med" type="triangle"/>
            </a:ln>
          </p:spPr>
        </p:cxnSp>
        <p:cxnSp>
          <p:nvCxnSpPr>
            <p:cNvPr id="8256" name="Google Shape;8256;p100"/>
            <p:cNvCxnSpPr/>
            <p:nvPr/>
          </p:nvCxnSpPr>
          <p:spPr>
            <a:xfrm flipH="1" rot="10800000">
              <a:off x="9085737" y="4617778"/>
              <a:ext cx="539911" cy="1"/>
            </a:xfrm>
            <a:prstGeom prst="straightConnector1">
              <a:avLst/>
            </a:prstGeom>
            <a:noFill/>
            <a:ln cap="flat" cmpd="sng" w="38100">
              <a:solidFill>
                <a:srgbClr val="8D8D8D"/>
              </a:solidFill>
              <a:prstDash val="solid"/>
              <a:round/>
              <a:headEnd len="sm" w="sm" type="none"/>
              <a:tailEnd len="med" w="med" type="triangle"/>
            </a:ln>
          </p:spPr>
        </p:cxnSp>
        <p:cxnSp>
          <p:nvCxnSpPr>
            <p:cNvPr id="8257" name="Google Shape;8257;p100"/>
            <p:cNvCxnSpPr/>
            <p:nvPr/>
          </p:nvCxnSpPr>
          <p:spPr>
            <a:xfrm flipH="1" rot="10800000">
              <a:off x="10702775" y="4651179"/>
              <a:ext cx="539911" cy="1"/>
            </a:xfrm>
            <a:prstGeom prst="straightConnector1">
              <a:avLst/>
            </a:prstGeom>
            <a:noFill/>
            <a:ln cap="flat" cmpd="sng" w="38100">
              <a:solidFill>
                <a:srgbClr val="8D8D8D"/>
              </a:solidFill>
              <a:prstDash val="solid"/>
              <a:round/>
              <a:headEnd len="sm" w="sm" type="none"/>
              <a:tailEnd len="med" w="med" type="triangle"/>
            </a:ln>
          </p:spPr>
        </p:cxnSp>
        <p:cxnSp>
          <p:nvCxnSpPr>
            <p:cNvPr id="8258" name="Google Shape;8258;p100"/>
            <p:cNvCxnSpPr/>
            <p:nvPr/>
          </p:nvCxnSpPr>
          <p:spPr>
            <a:xfrm flipH="1" rot="10800000">
              <a:off x="5838138" y="4625551"/>
              <a:ext cx="539911" cy="1"/>
            </a:xfrm>
            <a:prstGeom prst="straightConnector1">
              <a:avLst/>
            </a:prstGeom>
            <a:noFill/>
            <a:ln cap="flat" cmpd="sng" w="38100">
              <a:solidFill>
                <a:srgbClr val="8D8D8D"/>
              </a:solidFill>
              <a:prstDash val="solid"/>
              <a:round/>
              <a:headEnd len="sm" w="sm" type="none"/>
              <a:tailEnd len="med" w="med" type="triangle"/>
            </a:ln>
          </p:spPr>
        </p:cxnSp>
        <p:sp>
          <p:nvSpPr>
            <p:cNvPr id="8259" name="Google Shape;8259;p100"/>
            <p:cNvSpPr txBox="1"/>
            <p:nvPr/>
          </p:nvSpPr>
          <p:spPr>
            <a:xfrm>
              <a:off x="3840672" y="4057310"/>
              <a:ext cx="1428050" cy="366661"/>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lang="en-US" sz="1000">
                  <a:solidFill>
                    <a:srgbClr val="666666"/>
                  </a:solidFill>
                  <a:latin typeface="Quattrocento Sans"/>
                  <a:ea typeface="Quattrocento Sans"/>
                  <a:cs typeface="Quattrocento Sans"/>
                  <a:sym typeface="Quattrocento Sans"/>
                </a:rPr>
                <a:t>Read from</a:t>
              </a:r>
              <a:br>
                <a:rPr lang="en-US" sz="1000">
                  <a:solidFill>
                    <a:srgbClr val="666666"/>
                  </a:solidFill>
                  <a:latin typeface="Quattrocento Sans"/>
                  <a:ea typeface="Quattrocento Sans"/>
                  <a:cs typeface="Quattrocento Sans"/>
                  <a:sym typeface="Quattrocento Sans"/>
                </a:rPr>
              </a:br>
              <a:r>
                <a:rPr lang="en-US" sz="1000">
                  <a:solidFill>
                    <a:srgbClr val="666666"/>
                  </a:solidFill>
                  <a:latin typeface="Quattrocento Sans"/>
                  <a:ea typeface="Quattrocento Sans"/>
                  <a:cs typeface="Quattrocento Sans"/>
                  <a:sym typeface="Quattrocento Sans"/>
                </a:rPr>
                <a:t>HDFS</a:t>
              </a:r>
              <a:endParaRPr/>
            </a:p>
          </p:txBody>
        </p:sp>
        <p:sp>
          <p:nvSpPr>
            <p:cNvPr id="8260" name="Google Shape;8260;p100"/>
            <p:cNvSpPr txBox="1"/>
            <p:nvPr/>
          </p:nvSpPr>
          <p:spPr>
            <a:xfrm>
              <a:off x="5394068" y="4056576"/>
              <a:ext cx="1428050" cy="366661"/>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lang="en-US" sz="1000">
                  <a:solidFill>
                    <a:srgbClr val="666666"/>
                  </a:solidFill>
                  <a:latin typeface="Quattrocento Sans"/>
                  <a:ea typeface="Quattrocento Sans"/>
                  <a:cs typeface="Quattrocento Sans"/>
                  <a:sym typeface="Quattrocento Sans"/>
                </a:rPr>
                <a:t>Write to</a:t>
              </a:r>
              <a:br>
                <a:rPr lang="en-US" sz="1000">
                  <a:solidFill>
                    <a:srgbClr val="666666"/>
                  </a:solidFill>
                  <a:latin typeface="Quattrocento Sans"/>
                  <a:ea typeface="Quattrocento Sans"/>
                  <a:cs typeface="Quattrocento Sans"/>
                  <a:sym typeface="Quattrocento Sans"/>
                </a:rPr>
              </a:br>
              <a:r>
                <a:rPr lang="en-US" sz="1000">
                  <a:solidFill>
                    <a:srgbClr val="666666"/>
                  </a:solidFill>
                  <a:latin typeface="Quattrocento Sans"/>
                  <a:ea typeface="Quattrocento Sans"/>
                  <a:cs typeface="Quattrocento Sans"/>
                  <a:sym typeface="Quattrocento Sans"/>
                </a:rPr>
                <a:t>HDFS</a:t>
              </a:r>
              <a:endParaRPr/>
            </a:p>
          </p:txBody>
        </p:sp>
        <p:sp>
          <p:nvSpPr>
            <p:cNvPr id="8261" name="Google Shape;8261;p100"/>
            <p:cNvSpPr txBox="1"/>
            <p:nvPr/>
          </p:nvSpPr>
          <p:spPr>
            <a:xfrm>
              <a:off x="6902285" y="4067210"/>
              <a:ext cx="1428050" cy="366661"/>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lang="en-US" sz="1000">
                  <a:solidFill>
                    <a:srgbClr val="666666"/>
                  </a:solidFill>
                  <a:latin typeface="Quattrocento Sans"/>
                  <a:ea typeface="Quattrocento Sans"/>
                  <a:cs typeface="Quattrocento Sans"/>
                  <a:sym typeface="Quattrocento Sans"/>
                </a:rPr>
                <a:t>Read from</a:t>
              </a:r>
              <a:br>
                <a:rPr lang="en-US" sz="1000">
                  <a:solidFill>
                    <a:srgbClr val="666666"/>
                  </a:solidFill>
                  <a:latin typeface="Quattrocento Sans"/>
                  <a:ea typeface="Quattrocento Sans"/>
                  <a:cs typeface="Quattrocento Sans"/>
                  <a:sym typeface="Quattrocento Sans"/>
                </a:rPr>
              </a:br>
              <a:r>
                <a:rPr lang="en-US" sz="1000">
                  <a:solidFill>
                    <a:srgbClr val="666666"/>
                  </a:solidFill>
                  <a:latin typeface="Quattrocento Sans"/>
                  <a:ea typeface="Quattrocento Sans"/>
                  <a:cs typeface="Quattrocento Sans"/>
                  <a:sym typeface="Quattrocento Sans"/>
                </a:rPr>
                <a:t>HDFS</a:t>
              </a:r>
              <a:endParaRPr/>
            </a:p>
          </p:txBody>
        </p:sp>
        <p:sp>
          <p:nvSpPr>
            <p:cNvPr id="8262" name="Google Shape;8262;p100"/>
            <p:cNvSpPr txBox="1"/>
            <p:nvPr/>
          </p:nvSpPr>
          <p:spPr>
            <a:xfrm>
              <a:off x="8641667" y="4048770"/>
              <a:ext cx="1428050" cy="366661"/>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lang="en-US" sz="1000">
                  <a:solidFill>
                    <a:srgbClr val="666666"/>
                  </a:solidFill>
                  <a:latin typeface="Quattrocento Sans"/>
                  <a:ea typeface="Quattrocento Sans"/>
                  <a:cs typeface="Quattrocento Sans"/>
                  <a:sym typeface="Quattrocento Sans"/>
                </a:rPr>
                <a:t>Write to </a:t>
              </a:r>
              <a:br>
                <a:rPr lang="en-US" sz="1000">
                  <a:solidFill>
                    <a:srgbClr val="666666"/>
                  </a:solidFill>
                  <a:latin typeface="Quattrocento Sans"/>
                  <a:ea typeface="Quattrocento Sans"/>
                  <a:cs typeface="Quattrocento Sans"/>
                  <a:sym typeface="Quattrocento Sans"/>
                </a:rPr>
              </a:br>
              <a:r>
                <a:rPr lang="en-US" sz="1000">
                  <a:solidFill>
                    <a:srgbClr val="666666"/>
                  </a:solidFill>
                  <a:latin typeface="Quattrocento Sans"/>
                  <a:ea typeface="Quattrocento Sans"/>
                  <a:cs typeface="Quattrocento Sans"/>
                  <a:sym typeface="Quattrocento Sans"/>
                </a:rPr>
                <a:t>HDFS</a:t>
              </a:r>
              <a:endParaRPr/>
            </a:p>
          </p:txBody>
        </p:sp>
        <p:sp>
          <p:nvSpPr>
            <p:cNvPr id="8263" name="Google Shape;8263;p100"/>
            <p:cNvSpPr/>
            <p:nvPr/>
          </p:nvSpPr>
          <p:spPr>
            <a:xfrm>
              <a:off x="3539775" y="5649994"/>
              <a:ext cx="620961" cy="411271"/>
            </a:xfrm>
            <a:prstGeom prst="flowChartMagneticDisk">
              <a:avLst/>
            </a:prstGeom>
            <a:solidFill>
              <a:schemeClr val="accent1"/>
            </a:solidFill>
            <a:ln cap="flat" cmpd="sng" w="12700">
              <a:solidFill>
                <a:schemeClr val="lt1"/>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sz="1200">
                <a:solidFill>
                  <a:srgbClr val="FFFFFF"/>
                </a:solidFill>
                <a:latin typeface="Quattrocento Sans"/>
                <a:ea typeface="Quattrocento Sans"/>
                <a:cs typeface="Quattrocento Sans"/>
                <a:sym typeface="Quattrocento Sans"/>
              </a:endParaRPr>
            </a:p>
          </p:txBody>
        </p:sp>
        <p:pic>
          <p:nvPicPr>
            <p:cNvPr descr="http://ps4daily.com/wp-content/uploads/2013/04/memory-chip-icon.jpg" id="8264" name="Google Shape;8264;p100"/>
            <p:cNvPicPr preferRelativeResize="0"/>
            <p:nvPr/>
          </p:nvPicPr>
          <p:blipFill rotWithShape="1">
            <a:blip r:embed="rId4">
              <a:alphaModFix/>
            </a:blip>
            <a:srcRect b="0" l="0" r="0" t="0"/>
            <a:stretch/>
          </p:blipFill>
          <p:spPr>
            <a:xfrm>
              <a:off x="6437195" y="5517613"/>
              <a:ext cx="961469" cy="676033"/>
            </a:xfrm>
            <a:prstGeom prst="rect">
              <a:avLst/>
            </a:prstGeom>
            <a:noFill/>
            <a:ln>
              <a:noFill/>
            </a:ln>
          </p:spPr>
        </p:pic>
        <p:pic>
          <p:nvPicPr>
            <p:cNvPr descr="http://ps4daily.com/wp-content/uploads/2013/04/memory-chip-icon.jpg" id="8265" name="Google Shape;8265;p100"/>
            <p:cNvPicPr preferRelativeResize="0"/>
            <p:nvPr/>
          </p:nvPicPr>
          <p:blipFill rotWithShape="1">
            <a:blip r:embed="rId4">
              <a:alphaModFix/>
            </a:blip>
            <a:srcRect b="0" l="0" r="0" t="0"/>
            <a:stretch/>
          </p:blipFill>
          <p:spPr>
            <a:xfrm>
              <a:off x="9736504" y="5517613"/>
              <a:ext cx="961469" cy="676033"/>
            </a:xfrm>
            <a:prstGeom prst="rect">
              <a:avLst/>
            </a:prstGeom>
            <a:noFill/>
            <a:ln>
              <a:noFill/>
            </a:ln>
          </p:spPr>
        </p:pic>
        <p:sp>
          <p:nvSpPr>
            <p:cNvPr id="8266" name="Google Shape;8266;p100"/>
            <p:cNvSpPr/>
            <p:nvPr/>
          </p:nvSpPr>
          <p:spPr>
            <a:xfrm>
              <a:off x="4930623" y="5701250"/>
              <a:ext cx="819398" cy="308759"/>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1400">
                <a:solidFill>
                  <a:srgbClr val="FFFFFF"/>
                </a:solidFill>
                <a:latin typeface="Quattrocento Sans"/>
                <a:ea typeface="Quattrocento Sans"/>
                <a:cs typeface="Quattrocento Sans"/>
                <a:sym typeface="Quattrocento Sans"/>
              </a:endParaRPr>
            </a:p>
          </p:txBody>
        </p:sp>
        <p:cxnSp>
          <p:nvCxnSpPr>
            <p:cNvPr id="8267" name="Google Shape;8267;p100"/>
            <p:cNvCxnSpPr/>
            <p:nvPr/>
          </p:nvCxnSpPr>
          <p:spPr>
            <a:xfrm flipH="1" rot="10800000">
              <a:off x="4284742" y="5855629"/>
              <a:ext cx="539911" cy="1"/>
            </a:xfrm>
            <a:prstGeom prst="straightConnector1">
              <a:avLst/>
            </a:prstGeom>
            <a:noFill/>
            <a:ln cap="flat" cmpd="sng" w="38100">
              <a:solidFill>
                <a:srgbClr val="8D8D8D"/>
              </a:solidFill>
              <a:prstDash val="solid"/>
              <a:round/>
              <a:headEnd len="sm" w="sm" type="none"/>
              <a:tailEnd len="med" w="med" type="triangle"/>
            </a:ln>
          </p:spPr>
        </p:cxnSp>
        <p:sp>
          <p:nvSpPr>
            <p:cNvPr id="8268" name="Google Shape;8268;p100"/>
            <p:cNvSpPr txBox="1"/>
            <p:nvPr/>
          </p:nvSpPr>
          <p:spPr>
            <a:xfrm>
              <a:off x="3840672" y="5317590"/>
              <a:ext cx="1428050" cy="366661"/>
            </a:xfrm>
            <a:prstGeom prst="rect">
              <a:avLst/>
            </a:prstGeom>
            <a:no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rPr lang="en-US" sz="1000">
                  <a:solidFill>
                    <a:srgbClr val="666666"/>
                  </a:solidFill>
                  <a:latin typeface="Quattrocento Sans"/>
                  <a:ea typeface="Quattrocento Sans"/>
                  <a:cs typeface="Quattrocento Sans"/>
                  <a:sym typeface="Quattrocento Sans"/>
                </a:rPr>
                <a:t>Read from</a:t>
              </a:r>
              <a:br>
                <a:rPr lang="en-US" sz="1000">
                  <a:solidFill>
                    <a:srgbClr val="666666"/>
                  </a:solidFill>
                  <a:latin typeface="Quattrocento Sans"/>
                  <a:ea typeface="Quattrocento Sans"/>
                  <a:cs typeface="Quattrocento Sans"/>
                  <a:sym typeface="Quattrocento Sans"/>
                </a:rPr>
              </a:br>
              <a:r>
                <a:rPr lang="en-US" sz="1000">
                  <a:solidFill>
                    <a:srgbClr val="666666"/>
                  </a:solidFill>
                  <a:latin typeface="Quattrocento Sans"/>
                  <a:ea typeface="Quattrocento Sans"/>
                  <a:cs typeface="Quattrocento Sans"/>
                  <a:sym typeface="Quattrocento Sans"/>
                </a:rPr>
                <a:t>HDFS</a:t>
              </a:r>
              <a:endParaRPr/>
            </a:p>
          </p:txBody>
        </p:sp>
        <p:cxnSp>
          <p:nvCxnSpPr>
            <p:cNvPr id="8269" name="Google Shape;8269;p100"/>
            <p:cNvCxnSpPr/>
            <p:nvPr/>
          </p:nvCxnSpPr>
          <p:spPr>
            <a:xfrm flipH="1" rot="10800000">
              <a:off x="5838138" y="5855629"/>
              <a:ext cx="539911" cy="1"/>
            </a:xfrm>
            <a:prstGeom prst="straightConnector1">
              <a:avLst/>
            </a:prstGeom>
            <a:noFill/>
            <a:ln cap="flat" cmpd="sng" w="38100">
              <a:solidFill>
                <a:srgbClr val="8D8D8D"/>
              </a:solidFill>
              <a:prstDash val="solid"/>
              <a:round/>
              <a:headEnd len="sm" w="sm" type="none"/>
              <a:tailEnd len="med" w="med" type="triangle"/>
            </a:ln>
          </p:spPr>
        </p:cxnSp>
        <p:sp>
          <p:nvSpPr>
            <p:cNvPr id="8270" name="Google Shape;8270;p100"/>
            <p:cNvSpPr/>
            <p:nvPr/>
          </p:nvSpPr>
          <p:spPr>
            <a:xfrm>
              <a:off x="8039358" y="5701250"/>
              <a:ext cx="819398" cy="308759"/>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None/>
              </a:pPr>
              <a:r>
                <a:t/>
              </a:r>
              <a:endParaRPr b="1" sz="1400">
                <a:solidFill>
                  <a:srgbClr val="FFFFFF"/>
                </a:solidFill>
                <a:latin typeface="Quattrocento Sans"/>
                <a:ea typeface="Quattrocento Sans"/>
                <a:cs typeface="Quattrocento Sans"/>
                <a:sym typeface="Quattrocento Sans"/>
              </a:endParaRPr>
            </a:p>
          </p:txBody>
        </p:sp>
        <p:cxnSp>
          <p:nvCxnSpPr>
            <p:cNvPr id="8271" name="Google Shape;8271;p100"/>
            <p:cNvCxnSpPr/>
            <p:nvPr/>
          </p:nvCxnSpPr>
          <p:spPr>
            <a:xfrm flipH="1" rot="10800000">
              <a:off x="9085737" y="5855629"/>
              <a:ext cx="539911" cy="1"/>
            </a:xfrm>
            <a:prstGeom prst="straightConnector1">
              <a:avLst/>
            </a:prstGeom>
            <a:noFill/>
            <a:ln cap="flat" cmpd="sng" w="38100">
              <a:solidFill>
                <a:srgbClr val="8D8D8D"/>
              </a:solidFill>
              <a:prstDash val="solid"/>
              <a:round/>
              <a:headEnd len="sm" w="sm" type="none"/>
              <a:tailEnd len="med" w="med" type="triangle"/>
            </a:ln>
          </p:spPr>
        </p:cxnSp>
        <p:cxnSp>
          <p:nvCxnSpPr>
            <p:cNvPr id="8272" name="Google Shape;8272;p100"/>
            <p:cNvCxnSpPr/>
            <p:nvPr/>
          </p:nvCxnSpPr>
          <p:spPr>
            <a:xfrm flipH="1" rot="10800000">
              <a:off x="7402267" y="5855629"/>
              <a:ext cx="539911" cy="1"/>
            </a:xfrm>
            <a:prstGeom prst="straightConnector1">
              <a:avLst/>
            </a:prstGeom>
            <a:noFill/>
            <a:ln cap="flat" cmpd="sng" w="38100">
              <a:solidFill>
                <a:srgbClr val="8D8D8D"/>
              </a:solidFill>
              <a:prstDash val="solid"/>
              <a:round/>
              <a:headEnd len="sm" w="sm" type="none"/>
              <a:tailEnd len="med" w="med" type="triangle"/>
            </a:ln>
          </p:spPr>
        </p:cxnSp>
        <p:cxnSp>
          <p:nvCxnSpPr>
            <p:cNvPr id="8273" name="Google Shape;8273;p100"/>
            <p:cNvCxnSpPr/>
            <p:nvPr/>
          </p:nvCxnSpPr>
          <p:spPr>
            <a:xfrm flipH="1" rot="10800000">
              <a:off x="10809650" y="5842897"/>
              <a:ext cx="539911" cy="1"/>
            </a:xfrm>
            <a:prstGeom prst="straightConnector1">
              <a:avLst/>
            </a:prstGeom>
            <a:noFill/>
            <a:ln cap="flat" cmpd="sng" w="38100">
              <a:solidFill>
                <a:srgbClr val="8D8D8D"/>
              </a:solidFill>
              <a:prstDash val="solid"/>
              <a:round/>
              <a:headEnd len="sm" w="sm" type="none"/>
              <a:tailEnd len="med" w="med" type="triangle"/>
            </a:ln>
          </p:spPr>
        </p:cxnSp>
        <p:sp>
          <p:nvSpPr>
            <p:cNvPr id="8274" name="Google Shape;8274;p100"/>
            <p:cNvSpPr txBox="1"/>
            <p:nvPr/>
          </p:nvSpPr>
          <p:spPr>
            <a:xfrm>
              <a:off x="4928452" y="4501873"/>
              <a:ext cx="722730" cy="230865"/>
            </a:xfrm>
            <a:prstGeom prst="rect">
              <a:avLst/>
            </a:prstGeom>
            <a:noFill/>
            <a:ln>
              <a:noFill/>
            </a:ln>
          </p:spPr>
          <p:txBody>
            <a:bodyPr anchorCtr="0" anchor="t" bIns="45700" lIns="91425" spcFirstLastPara="1" rIns="91425" wrap="square" tIns="45700">
              <a:noAutofit/>
            </a:bodyPr>
            <a:lstStyle/>
            <a:p>
              <a:pPr indent="0" lvl="1" marL="110472" marR="0" rtl="0" algn="l">
                <a:lnSpc>
                  <a:spcPct val="90000"/>
                </a:lnSpc>
                <a:spcBef>
                  <a:spcPts val="0"/>
                </a:spcBef>
                <a:spcAft>
                  <a:spcPts val="0"/>
                </a:spcAft>
                <a:buNone/>
              </a:pPr>
              <a:r>
                <a:rPr b="0" i="0" lang="en-US" sz="1000" u="none" cap="none" strike="noStrike">
                  <a:solidFill>
                    <a:srgbClr val="353535"/>
                  </a:solidFill>
                  <a:latin typeface="Quattrocento Sans"/>
                  <a:ea typeface="Quattrocento Sans"/>
                  <a:cs typeface="Quattrocento Sans"/>
                  <a:sym typeface="Quattrocento Sans"/>
                </a:rPr>
                <a:t>Step 1</a:t>
              </a:r>
              <a:endParaRPr/>
            </a:p>
          </p:txBody>
        </p:sp>
        <p:sp>
          <p:nvSpPr>
            <p:cNvPr id="8275" name="Google Shape;8275;p100"/>
            <p:cNvSpPr txBox="1"/>
            <p:nvPr/>
          </p:nvSpPr>
          <p:spPr>
            <a:xfrm>
              <a:off x="8115677" y="4529612"/>
              <a:ext cx="722730" cy="230865"/>
            </a:xfrm>
            <a:prstGeom prst="rect">
              <a:avLst/>
            </a:prstGeom>
            <a:noFill/>
            <a:ln>
              <a:noFill/>
            </a:ln>
          </p:spPr>
          <p:txBody>
            <a:bodyPr anchorCtr="0" anchor="t" bIns="45700" lIns="91425" spcFirstLastPara="1" rIns="91425" wrap="square" tIns="45700">
              <a:noAutofit/>
            </a:bodyPr>
            <a:lstStyle/>
            <a:p>
              <a:pPr indent="0" lvl="1" marL="110472" marR="0" rtl="0" algn="l">
                <a:lnSpc>
                  <a:spcPct val="90000"/>
                </a:lnSpc>
                <a:spcBef>
                  <a:spcPts val="0"/>
                </a:spcBef>
                <a:spcAft>
                  <a:spcPts val="0"/>
                </a:spcAft>
                <a:buNone/>
              </a:pPr>
              <a:r>
                <a:rPr b="0" i="0" lang="en-US" sz="1000" u="none" cap="none" strike="noStrike">
                  <a:solidFill>
                    <a:srgbClr val="353535"/>
                  </a:solidFill>
                  <a:latin typeface="Quattrocento Sans"/>
                  <a:ea typeface="Quattrocento Sans"/>
                  <a:cs typeface="Quattrocento Sans"/>
                  <a:sym typeface="Quattrocento Sans"/>
                </a:rPr>
                <a:t>Step</a:t>
              </a:r>
              <a:r>
                <a:rPr b="0" i="0" lang="en-US" sz="1000" u="none" cap="none" strike="noStrike">
                  <a:solidFill>
                    <a:srgbClr val="FFFFFF"/>
                  </a:solidFill>
                  <a:latin typeface="Quattrocento Sans"/>
                  <a:ea typeface="Quattrocento Sans"/>
                  <a:cs typeface="Quattrocento Sans"/>
                  <a:sym typeface="Quattrocento Sans"/>
                </a:rPr>
                <a:t> </a:t>
              </a:r>
              <a:r>
                <a:rPr b="0" i="0" lang="en-US" sz="1000" u="none" cap="none" strike="noStrike">
                  <a:solidFill>
                    <a:srgbClr val="353535"/>
                  </a:solidFill>
                  <a:latin typeface="Quattrocento Sans"/>
                  <a:ea typeface="Quattrocento Sans"/>
                  <a:cs typeface="Quattrocento Sans"/>
                  <a:sym typeface="Quattrocento Sans"/>
                </a:rPr>
                <a:t>2</a:t>
              </a:r>
              <a:endParaRPr/>
            </a:p>
          </p:txBody>
        </p:sp>
        <p:sp>
          <p:nvSpPr>
            <p:cNvPr id="8276" name="Google Shape;8276;p100"/>
            <p:cNvSpPr txBox="1"/>
            <p:nvPr/>
          </p:nvSpPr>
          <p:spPr>
            <a:xfrm>
              <a:off x="5021477" y="5723052"/>
              <a:ext cx="722730" cy="230865"/>
            </a:xfrm>
            <a:prstGeom prst="rect">
              <a:avLst/>
            </a:prstGeom>
            <a:noFill/>
            <a:ln>
              <a:noFill/>
            </a:ln>
          </p:spPr>
          <p:txBody>
            <a:bodyPr anchorCtr="0" anchor="t" bIns="45700" lIns="91425" spcFirstLastPara="1" rIns="91425" wrap="square" tIns="45700">
              <a:noAutofit/>
            </a:bodyPr>
            <a:lstStyle/>
            <a:p>
              <a:pPr indent="0" lvl="1" marL="110472" marR="0" rtl="0" algn="l">
                <a:lnSpc>
                  <a:spcPct val="90000"/>
                </a:lnSpc>
                <a:spcBef>
                  <a:spcPts val="0"/>
                </a:spcBef>
                <a:spcAft>
                  <a:spcPts val="0"/>
                </a:spcAft>
                <a:buNone/>
              </a:pPr>
              <a:r>
                <a:rPr b="0" i="0" lang="en-US" sz="1000" u="none" cap="none" strike="noStrike">
                  <a:solidFill>
                    <a:srgbClr val="353535"/>
                  </a:solidFill>
                  <a:latin typeface="Quattrocento Sans"/>
                  <a:ea typeface="Quattrocento Sans"/>
                  <a:cs typeface="Quattrocento Sans"/>
                  <a:sym typeface="Quattrocento Sans"/>
                </a:rPr>
                <a:t>Step 1</a:t>
              </a:r>
              <a:endParaRPr/>
            </a:p>
          </p:txBody>
        </p:sp>
        <p:sp>
          <p:nvSpPr>
            <p:cNvPr id="8277" name="Google Shape;8277;p100"/>
            <p:cNvSpPr txBox="1"/>
            <p:nvPr/>
          </p:nvSpPr>
          <p:spPr>
            <a:xfrm>
              <a:off x="8059577" y="5732949"/>
              <a:ext cx="722730" cy="230865"/>
            </a:xfrm>
            <a:prstGeom prst="rect">
              <a:avLst/>
            </a:prstGeom>
            <a:noFill/>
            <a:ln>
              <a:noFill/>
            </a:ln>
          </p:spPr>
          <p:txBody>
            <a:bodyPr anchorCtr="0" anchor="t" bIns="45700" lIns="91425" spcFirstLastPara="1" rIns="91425" wrap="square" tIns="45700">
              <a:noAutofit/>
            </a:bodyPr>
            <a:lstStyle/>
            <a:p>
              <a:pPr indent="0" lvl="1" marL="110472" marR="0" rtl="0" algn="l">
                <a:lnSpc>
                  <a:spcPct val="90000"/>
                </a:lnSpc>
                <a:spcBef>
                  <a:spcPts val="0"/>
                </a:spcBef>
                <a:spcAft>
                  <a:spcPts val="0"/>
                </a:spcAft>
                <a:buNone/>
              </a:pPr>
              <a:r>
                <a:rPr b="0" i="0" lang="en-US" sz="1000" u="none" cap="none" strike="noStrike">
                  <a:solidFill>
                    <a:srgbClr val="353535"/>
                  </a:solidFill>
                  <a:latin typeface="Quattrocento Sans"/>
                  <a:ea typeface="Quattrocento Sans"/>
                  <a:cs typeface="Quattrocento Sans"/>
                  <a:sym typeface="Quattrocento Sans"/>
                </a:rPr>
                <a:t>Step 2</a:t>
              </a:r>
              <a:endParaRPr/>
            </a:p>
          </p:txBody>
        </p:sp>
        <p:sp>
          <p:nvSpPr>
            <p:cNvPr id="8278" name="Google Shape;8278;p100"/>
            <p:cNvSpPr txBox="1"/>
            <p:nvPr/>
          </p:nvSpPr>
          <p:spPr>
            <a:xfrm>
              <a:off x="4168208" y="3737660"/>
              <a:ext cx="4507963" cy="286273"/>
            </a:xfrm>
            <a:prstGeom prst="rect">
              <a:avLst/>
            </a:prstGeom>
            <a:solidFill>
              <a:srgbClr val="0070C0"/>
            </a:solidFill>
            <a:ln>
              <a:noFill/>
            </a:ln>
          </p:spPr>
          <p:txBody>
            <a:bodyPr anchorCtr="0" anchor="t" bIns="45700" lIns="91425" spcFirstLastPara="1" rIns="91425" wrap="square" tIns="45700">
              <a:noAutofit/>
            </a:bodyPr>
            <a:lstStyle/>
            <a:p>
              <a:pPr indent="0" lvl="1" marL="110472" marR="0" rtl="0" algn="ctr">
                <a:lnSpc>
                  <a:spcPct val="90000"/>
                </a:lnSpc>
                <a:spcBef>
                  <a:spcPts val="0"/>
                </a:spcBef>
                <a:spcAft>
                  <a:spcPts val="0"/>
                </a:spcAft>
                <a:buNone/>
              </a:pPr>
              <a:r>
                <a:rPr b="0" i="0" lang="en-US" sz="1400" u="none" cap="none" strike="noStrike">
                  <a:solidFill>
                    <a:schemeClr val="lt1"/>
                  </a:solidFill>
                  <a:latin typeface="Quattrocento Sans"/>
                  <a:ea typeface="Quattrocento Sans"/>
                  <a:cs typeface="Quattrocento Sans"/>
                  <a:sym typeface="Quattrocento Sans"/>
                </a:rPr>
                <a:t>Data Sharing between Steps of a Job</a:t>
              </a:r>
              <a:endParaRPr/>
            </a:p>
          </p:txBody>
        </p:sp>
        <p:sp>
          <p:nvSpPr>
            <p:cNvPr id="8279" name="Google Shape;8279;p100"/>
            <p:cNvSpPr txBox="1"/>
            <p:nvPr/>
          </p:nvSpPr>
          <p:spPr>
            <a:xfrm>
              <a:off x="2133877" y="4387168"/>
              <a:ext cx="1303956" cy="424792"/>
            </a:xfrm>
            <a:prstGeom prst="rect">
              <a:avLst/>
            </a:prstGeom>
            <a:noFill/>
            <a:ln>
              <a:noFill/>
            </a:ln>
          </p:spPr>
          <p:txBody>
            <a:bodyPr anchorCtr="0" anchor="t" bIns="45700" lIns="91425" spcFirstLastPara="1" rIns="91425" wrap="square" tIns="45700">
              <a:noAutofit/>
            </a:bodyPr>
            <a:lstStyle/>
            <a:p>
              <a:pPr indent="0" lvl="1" marL="110472" marR="0" rtl="0" algn="l">
                <a:lnSpc>
                  <a:spcPct val="90000"/>
                </a:lnSpc>
                <a:spcBef>
                  <a:spcPts val="0"/>
                </a:spcBef>
                <a:spcAft>
                  <a:spcPts val="0"/>
                </a:spcAft>
                <a:buNone/>
              </a:pPr>
              <a:r>
                <a:rPr b="0" i="0" lang="en-US" sz="1200" u="none" cap="none" strike="noStrike">
                  <a:solidFill>
                    <a:srgbClr val="666666"/>
                  </a:solidFill>
                  <a:latin typeface="Quattrocento Sans"/>
                  <a:ea typeface="Quattrocento Sans"/>
                  <a:cs typeface="Quattrocento Sans"/>
                  <a:sym typeface="Quattrocento Sans"/>
                </a:rPr>
                <a:t>In Traditional MapReduce</a:t>
              </a:r>
              <a:endParaRPr/>
            </a:p>
          </p:txBody>
        </p:sp>
        <p:sp>
          <p:nvSpPr>
            <p:cNvPr id="8280" name="Google Shape;8280;p100"/>
            <p:cNvSpPr txBox="1"/>
            <p:nvPr/>
          </p:nvSpPr>
          <p:spPr>
            <a:xfrm>
              <a:off x="2505467" y="5802697"/>
              <a:ext cx="915169" cy="258569"/>
            </a:xfrm>
            <a:prstGeom prst="rect">
              <a:avLst/>
            </a:prstGeom>
            <a:noFill/>
            <a:ln>
              <a:noFill/>
            </a:ln>
          </p:spPr>
          <p:txBody>
            <a:bodyPr anchorCtr="0" anchor="t" bIns="45700" lIns="91425" spcFirstLastPara="1" rIns="91425" wrap="square" tIns="45700">
              <a:noAutofit/>
            </a:bodyPr>
            <a:lstStyle/>
            <a:p>
              <a:pPr indent="0" lvl="1" marL="110472" marR="0" rtl="0" algn="l">
                <a:lnSpc>
                  <a:spcPct val="90000"/>
                </a:lnSpc>
                <a:spcBef>
                  <a:spcPts val="0"/>
                </a:spcBef>
                <a:spcAft>
                  <a:spcPts val="0"/>
                </a:spcAft>
                <a:buNone/>
              </a:pPr>
              <a:r>
                <a:rPr b="0" i="0" lang="en-US" sz="1200" u="none" cap="none" strike="noStrike">
                  <a:solidFill>
                    <a:srgbClr val="666666"/>
                  </a:solidFill>
                  <a:latin typeface="Quattrocento Sans"/>
                  <a:ea typeface="Quattrocento Sans"/>
                  <a:cs typeface="Quattrocento Sans"/>
                  <a:sym typeface="Quattrocento Sans"/>
                </a:rPr>
                <a:t>In Spark</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5" name="Shape 8285"/>
        <p:cNvGrpSpPr/>
        <p:nvPr/>
      </p:nvGrpSpPr>
      <p:grpSpPr>
        <a:xfrm>
          <a:off x="0" y="0"/>
          <a:ext cx="0" cy="0"/>
          <a:chOff x="0" y="0"/>
          <a:chExt cx="0" cy="0"/>
        </a:xfrm>
      </p:grpSpPr>
      <p:sp>
        <p:nvSpPr>
          <p:cNvPr id="8286" name="Google Shape;8286;p101"/>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WHAT MAKES SPARK FAST? (2 OF 2)</a:t>
            </a:r>
            <a:endParaRPr/>
          </a:p>
        </p:txBody>
      </p:sp>
      <p:sp>
        <p:nvSpPr>
          <p:cNvPr id="8287" name="Google Shape;8287;p101"/>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Databricks IO Cache automatically  caches ‘remote’ data on ‘local nodes’ to accelerate data reads </a:t>
            </a:r>
            <a:endParaRPr/>
          </a:p>
        </p:txBody>
      </p:sp>
      <p:sp>
        <p:nvSpPr>
          <p:cNvPr id="8288" name="Google Shape;8288;p101"/>
          <p:cNvSpPr txBox="1"/>
          <p:nvPr/>
        </p:nvSpPr>
        <p:spPr>
          <a:xfrm>
            <a:off x="516780" y="1798527"/>
            <a:ext cx="5411580" cy="3985153"/>
          </a:xfrm>
          <a:prstGeom prst="rect">
            <a:avLst/>
          </a:prstGeom>
          <a:noFill/>
          <a:ln>
            <a:noFill/>
          </a:ln>
        </p:spPr>
        <p:txBody>
          <a:bodyPr anchorCtr="0" anchor="t" bIns="89625" lIns="143425" spcFirstLastPara="1" rIns="143425" wrap="square" tIns="89625">
            <a:noAutofit/>
          </a:bodyPr>
          <a:lstStyle/>
          <a:p>
            <a:pPr indent="-439363" lvl="1" marL="547680" marR="0" rtl="0" algn="l">
              <a:lnSpc>
                <a:spcPct val="90000"/>
              </a:lnSpc>
              <a:spcBef>
                <a:spcPts val="0"/>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A copy of the remote file is created in the node’s local storage</a:t>
            </a:r>
            <a:endParaRPr/>
          </a:p>
          <a:p>
            <a:pPr indent="-182880" lvl="2" marL="822960" marR="0" rtl="0" algn="l">
              <a:lnSpc>
                <a:spcPct val="90000"/>
              </a:lnSpc>
              <a:spcBef>
                <a:spcPts val="588"/>
              </a:spcBef>
              <a:spcAft>
                <a:spcPts val="0"/>
              </a:spcAft>
              <a:buClr>
                <a:schemeClr val="accent1"/>
              </a:buClr>
              <a:buSzPts val="1080"/>
              <a:buFont typeface="Arial"/>
              <a:buChar char="•"/>
            </a:pPr>
            <a:r>
              <a:rPr b="0" i="0" lang="en-US" sz="1200" u="none" cap="none" strike="noStrike">
                <a:solidFill>
                  <a:srgbClr val="505050"/>
                </a:solidFill>
                <a:latin typeface="Quattrocento Sans"/>
                <a:ea typeface="Quattrocento Sans"/>
                <a:cs typeface="Quattrocento Sans"/>
                <a:sym typeface="Quattrocento Sans"/>
              </a:rPr>
              <a:t>Local data is stored in a fast intermediate format</a:t>
            </a:r>
            <a:endParaRPr/>
          </a:p>
          <a:p>
            <a:pPr indent="-182880" lvl="2" marL="822960" marR="0" rtl="0" algn="l">
              <a:lnSpc>
                <a:spcPct val="90000"/>
              </a:lnSpc>
              <a:spcBef>
                <a:spcPts val="600"/>
              </a:spcBef>
              <a:spcAft>
                <a:spcPts val="0"/>
              </a:spcAft>
              <a:buClr>
                <a:schemeClr val="accent1"/>
              </a:buClr>
              <a:buSzPts val="1080"/>
              <a:buFont typeface="Arial"/>
              <a:buChar char="•"/>
            </a:pPr>
            <a:r>
              <a:rPr b="0" i="0" lang="en-US" sz="1200" u="none" cap="none" strike="noStrike">
                <a:solidFill>
                  <a:srgbClr val="505050"/>
                </a:solidFill>
                <a:latin typeface="Quattrocento Sans"/>
                <a:ea typeface="Quattrocento Sans"/>
                <a:cs typeface="Quattrocento Sans"/>
                <a:sym typeface="Quattrocento Sans"/>
              </a:rPr>
              <a:t>Currently </a:t>
            </a:r>
            <a:r>
              <a:rPr b="0" i="1" lang="en-US" sz="1200" u="none" cap="none" strike="noStrike">
                <a:solidFill>
                  <a:srgbClr val="505050"/>
                </a:solidFill>
                <a:latin typeface="Quattrocento Sans"/>
                <a:ea typeface="Quattrocento Sans"/>
                <a:cs typeface="Quattrocento Sans"/>
                <a:sym typeface="Quattrocento Sans"/>
              </a:rPr>
              <a:t>Parquet</a:t>
            </a:r>
            <a:r>
              <a:rPr b="0" i="0" lang="en-US" sz="1200" u="none" cap="none" strike="noStrike">
                <a:solidFill>
                  <a:srgbClr val="505050"/>
                </a:solidFill>
                <a:latin typeface="Quattrocento Sans"/>
                <a:ea typeface="Quattrocento Sans"/>
                <a:cs typeface="Quattrocento Sans"/>
                <a:sym typeface="Quattrocento Sans"/>
              </a:rPr>
              <a:t> file format is supported</a:t>
            </a:r>
            <a:endParaRPr/>
          </a:p>
          <a:p>
            <a:pPr indent="-439363" lvl="1" marL="54768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Remote data is cached automatically</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Supports </a:t>
            </a:r>
            <a:r>
              <a:rPr b="0" i="1" lang="en-US" sz="1600" u="none" cap="none" strike="noStrike">
                <a:solidFill>
                  <a:srgbClr val="505050"/>
                </a:solidFill>
                <a:latin typeface="Quattrocento Sans"/>
                <a:ea typeface="Quattrocento Sans"/>
                <a:cs typeface="Quattrocento Sans"/>
                <a:sym typeface="Quattrocento Sans"/>
              </a:rPr>
              <a:t>DBFS, HDFS, Azure Blob Storage and Azure Data Lake store</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DBIO Cache lets you”</a:t>
            </a:r>
            <a:endParaRPr/>
          </a:p>
          <a:p>
            <a:pPr indent="-182880" lvl="2" marL="822960" marR="0" rtl="0" algn="l">
              <a:lnSpc>
                <a:spcPct val="90000"/>
              </a:lnSpc>
              <a:spcBef>
                <a:spcPts val="588"/>
              </a:spcBef>
              <a:spcAft>
                <a:spcPts val="0"/>
              </a:spcAft>
              <a:buClr>
                <a:schemeClr val="accent1"/>
              </a:buClr>
              <a:buSzPts val="1080"/>
              <a:buFont typeface="Arial"/>
              <a:buChar char="•"/>
            </a:pPr>
            <a:r>
              <a:rPr b="0" i="0" lang="en-US" sz="1200" u="none" cap="none" strike="noStrike">
                <a:solidFill>
                  <a:srgbClr val="505050"/>
                </a:solidFill>
                <a:latin typeface="Quattrocento Sans"/>
                <a:ea typeface="Quattrocento Sans"/>
                <a:cs typeface="Quattrocento Sans"/>
                <a:sym typeface="Quattrocento Sans"/>
              </a:rPr>
              <a:t>Enable or disable caching at anytime</a:t>
            </a:r>
            <a:endParaRPr/>
          </a:p>
          <a:p>
            <a:pPr indent="-182880" lvl="2" marL="822960" marR="0" rtl="0" algn="l">
              <a:lnSpc>
                <a:spcPct val="90000"/>
              </a:lnSpc>
              <a:spcBef>
                <a:spcPts val="600"/>
              </a:spcBef>
              <a:spcAft>
                <a:spcPts val="0"/>
              </a:spcAft>
              <a:buClr>
                <a:schemeClr val="accent1"/>
              </a:buClr>
              <a:buSzPts val="1080"/>
              <a:buFont typeface="Arial"/>
              <a:buChar char="•"/>
            </a:pPr>
            <a:r>
              <a:rPr b="0" i="0" lang="en-US" sz="1200" u="none" cap="none" strike="noStrike">
                <a:solidFill>
                  <a:srgbClr val="505050"/>
                </a:solidFill>
                <a:latin typeface="Quattrocento Sans"/>
                <a:ea typeface="Quattrocento Sans"/>
                <a:cs typeface="Quattrocento Sans"/>
                <a:sym typeface="Quattrocento Sans"/>
              </a:rPr>
              <a:t>Cache only a select subset of the data </a:t>
            </a:r>
            <a:endParaRPr/>
          </a:p>
          <a:p>
            <a:pPr indent="-439363" lvl="1" marL="54768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DBIO Cache has to be configured during cluster creation. The ‘</a:t>
            </a:r>
            <a:r>
              <a:rPr b="0" i="1" lang="en-US" sz="1600" u="none" cap="none" strike="noStrike">
                <a:solidFill>
                  <a:srgbClr val="505050"/>
                </a:solidFill>
                <a:latin typeface="Quattrocento Sans"/>
                <a:ea typeface="Quattrocento Sans"/>
                <a:cs typeface="Quattrocento Sans"/>
                <a:sym typeface="Quattrocento Sans"/>
              </a:rPr>
              <a:t>max disk space per node reserved for cached data</a:t>
            </a:r>
            <a:r>
              <a:rPr b="0" i="0" lang="en-US" sz="1600" u="none" cap="none" strike="noStrike">
                <a:solidFill>
                  <a:srgbClr val="505050"/>
                </a:solidFill>
                <a:latin typeface="Quattrocento Sans"/>
                <a:ea typeface="Quattrocento Sans"/>
                <a:cs typeface="Quattrocento Sans"/>
                <a:sym typeface="Quattrocento Sans"/>
              </a:rPr>
              <a:t>’ must be specified during cluster creation</a:t>
            </a:r>
            <a:endParaRPr/>
          </a:p>
        </p:txBody>
      </p:sp>
      <p:pic>
        <p:nvPicPr>
          <p:cNvPr descr="../_images/DBIO-SparkUI.png" id="8289" name="Google Shape;8289;p101"/>
          <p:cNvPicPr preferRelativeResize="0"/>
          <p:nvPr/>
        </p:nvPicPr>
        <p:blipFill rotWithShape="1">
          <a:blip r:embed="rId3">
            <a:alphaModFix/>
          </a:blip>
          <a:srcRect b="0" l="0" r="0" t="0"/>
          <a:stretch/>
        </p:blipFill>
        <p:spPr>
          <a:xfrm>
            <a:off x="6403193" y="2846461"/>
            <a:ext cx="5252647" cy="1742631"/>
          </a:xfrm>
          <a:prstGeom prst="rect">
            <a:avLst/>
          </a:prstGeom>
          <a:noFill/>
          <a:ln cap="flat" cmpd="sng" w="9525">
            <a:solidFill>
              <a:srgbClr val="BF8A00"/>
            </a:solidFill>
            <a:prstDash val="solid"/>
            <a:round/>
            <a:headEnd len="sm" w="sm" type="none"/>
            <a:tailEnd len="sm" w="sm" type="none"/>
          </a:ln>
        </p:spPr>
      </p:pic>
      <p:sp>
        <p:nvSpPr>
          <p:cNvPr id="8290" name="Google Shape;8290;p101"/>
          <p:cNvSpPr/>
          <p:nvPr/>
        </p:nvSpPr>
        <p:spPr>
          <a:xfrm>
            <a:off x="6403192" y="2513747"/>
            <a:ext cx="5252647" cy="307777"/>
          </a:xfrm>
          <a:prstGeom prst="rect">
            <a:avLst/>
          </a:prstGeom>
          <a:solidFill>
            <a:srgbClr val="0070C0"/>
          </a:solidFill>
          <a:ln>
            <a:noFill/>
          </a:ln>
        </p:spPr>
        <p:txBody>
          <a:bodyPr anchorCtr="0" anchor="t" bIns="45700" lIns="91425" spcFirstLastPara="1" rIns="91425" wrap="square" tIns="45700">
            <a:noAutofit/>
          </a:bodyPr>
          <a:lstStyle/>
          <a:p>
            <a:pPr indent="0" lvl="3" marL="91440" marR="0" rtl="0" algn="ctr">
              <a:spcBef>
                <a:spcPts val="0"/>
              </a:spcBef>
              <a:spcAft>
                <a:spcPts val="0"/>
              </a:spcAft>
              <a:buNone/>
            </a:pPr>
            <a:r>
              <a:rPr b="0" i="0" lang="en-US" sz="1400" u="none" cap="none" strike="noStrike">
                <a:solidFill>
                  <a:schemeClr val="lt1"/>
                </a:solidFill>
                <a:latin typeface="Quattrocento Sans"/>
                <a:ea typeface="Quattrocento Sans"/>
                <a:cs typeface="Quattrocento Sans"/>
                <a:sym typeface="Quattrocento Sans"/>
              </a:rPr>
              <a:t>You can Monitor the state of the DBIO cache in the Portal</a:t>
            </a:r>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5" name="Shape 8295"/>
        <p:cNvGrpSpPr/>
        <p:nvPr/>
      </p:nvGrpSpPr>
      <p:grpSpPr>
        <a:xfrm>
          <a:off x="0" y="0"/>
          <a:ext cx="0" cy="0"/>
          <a:chOff x="0" y="0"/>
          <a:chExt cx="0" cy="0"/>
        </a:xfrm>
      </p:grpSpPr>
      <p:sp>
        <p:nvSpPr>
          <p:cNvPr id="8296" name="Google Shape;8296;p102"/>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RDDS AND DBIO CACHE - DIFFERENCES</a:t>
            </a:r>
            <a:endParaRPr/>
          </a:p>
        </p:txBody>
      </p:sp>
      <p:sp>
        <p:nvSpPr>
          <p:cNvPr id="8297" name="Google Shape;8297;p102"/>
          <p:cNvSpPr txBox="1"/>
          <p:nvPr>
            <p:ph idx="1" type="body"/>
          </p:nvPr>
        </p:nvSpPr>
        <p:spPr>
          <a:xfrm>
            <a:off x="267684" y="971574"/>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DBIO cache and RDDs are both caches that can be used together</a:t>
            </a:r>
            <a:endParaRPr/>
          </a:p>
        </p:txBody>
      </p:sp>
      <p:graphicFrame>
        <p:nvGraphicFramePr>
          <p:cNvPr id="8298" name="Google Shape;8298;p102"/>
          <p:cNvGraphicFramePr/>
          <p:nvPr/>
        </p:nvGraphicFramePr>
        <p:xfrm>
          <a:off x="572494" y="1490914"/>
          <a:ext cx="3000000" cy="3000000"/>
        </p:xfrm>
        <a:graphic>
          <a:graphicData uri="http://schemas.openxmlformats.org/drawingml/2006/table">
            <a:tbl>
              <a:tblPr bandRow="1" firstRow="1">
                <a:noFill/>
                <a:tableStyleId>{4FF10C20-060E-433E-8D21-0C3A2FE9EFB9}</a:tableStyleId>
              </a:tblPr>
              <a:tblGrid>
                <a:gridCol w="2244200"/>
                <a:gridCol w="8895575"/>
              </a:tblGrid>
              <a:tr h="497750">
                <a:tc>
                  <a:txBody>
                    <a:bodyPr>
                      <a:noAutofit/>
                    </a:bodyPr>
                    <a:lstStyle/>
                    <a:p>
                      <a:pPr indent="0" lvl="0" marL="0" marR="0" rtl="0" algn="ctr">
                        <a:spcBef>
                          <a:spcPts val="0"/>
                        </a:spcBef>
                        <a:spcAft>
                          <a:spcPts val="0"/>
                        </a:spcAft>
                        <a:buNone/>
                      </a:pPr>
                      <a:r>
                        <a:rPr lang="en-US" sz="1600">
                          <a:latin typeface="Quattrocento Sans"/>
                          <a:ea typeface="Quattrocento Sans"/>
                          <a:cs typeface="Quattrocento Sans"/>
                          <a:sym typeface="Quattrocento Sans"/>
                        </a:rPr>
                        <a:t>Capability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0C0"/>
                    </a:solidFill>
                  </a:tcPr>
                </a:tc>
                <a:tc>
                  <a:txBody>
                    <a:bodyPr>
                      <a:noAutofit/>
                    </a:bodyPr>
                    <a:lstStyle/>
                    <a:p>
                      <a:pPr indent="0" lvl="0" marL="0" marR="0" rtl="0" algn="ctr">
                        <a:spcBef>
                          <a:spcPts val="0"/>
                        </a:spcBef>
                        <a:spcAft>
                          <a:spcPts val="0"/>
                        </a:spcAft>
                        <a:buNone/>
                      </a:pPr>
                      <a:r>
                        <a:rPr lang="en-US" sz="1600">
                          <a:latin typeface="Quattrocento Sans"/>
                          <a:ea typeface="Quattrocento Sans"/>
                          <a:cs typeface="Quattrocento Sans"/>
                          <a:sym typeface="Quattrocento Sans"/>
                        </a:rPr>
                        <a:t>Comment</a:t>
                      </a:r>
                      <a:endParaRPr/>
                    </a:p>
                  </a:txBody>
                  <a:tcPr marT="45725" marB="45725" marR="91450" marL="91450" anchor="ctr">
                    <a:lnL cap="flat" cmpd="sng" w="12700">
                      <a:solidFill>
                        <a:srgbClr val="AFAFAF"/>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0C0"/>
                    </a:solidFill>
                  </a:tcPr>
                </a:tc>
              </a:tr>
              <a:tr h="777300">
                <a:tc>
                  <a:txBody>
                    <a:bodyPr>
                      <a:noAutofit/>
                    </a:bodyPr>
                    <a:lstStyle/>
                    <a:p>
                      <a:pPr indent="0" lvl="0" marL="0" marR="0" rtl="0" algn="l">
                        <a:spcBef>
                          <a:spcPts val="0"/>
                        </a:spcBef>
                        <a:spcAft>
                          <a:spcPts val="0"/>
                        </a:spcAft>
                        <a:buNone/>
                      </a:pPr>
                      <a:r>
                        <a:rPr lang="en-US" sz="1400">
                          <a:solidFill>
                            <a:srgbClr val="3C3C3C"/>
                          </a:solidFill>
                          <a:latin typeface="Quattrocento Sans"/>
                          <a:ea typeface="Quattrocento Sans"/>
                          <a:cs typeface="Quattrocento Sans"/>
                          <a:sym typeface="Quattrocento Sans"/>
                        </a:rPr>
                        <a:t>Availability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chemeClr val="dk1"/>
                      </a:solidFill>
                      <a:prstDash val="solid"/>
                      <a:round/>
                      <a:headEnd len="sm" w="sm" type="none"/>
                      <a:tailEnd len="sm" w="sm" type="none"/>
                    </a:lnT>
                    <a:solidFill>
                      <a:srgbClr val="C4E4FF"/>
                    </a:solidFill>
                  </a:tcPr>
                </a:tc>
                <a:tc>
                  <a:txBody>
                    <a:bodyPr>
                      <a:noAutofit/>
                    </a:bodyPr>
                    <a:lstStyle/>
                    <a:p>
                      <a:pPr indent="-285750" lvl="0" marL="285750" marR="0" rtl="0" algn="l">
                        <a:spcBef>
                          <a:spcPts val="0"/>
                        </a:spcBef>
                        <a:spcAft>
                          <a:spcPts val="0"/>
                        </a:spcAft>
                        <a:buClr>
                          <a:srgbClr val="3C3C3C"/>
                        </a:buClr>
                        <a:buSzPts val="1400"/>
                        <a:buFont typeface="Arial"/>
                        <a:buChar char="•"/>
                      </a:pPr>
                      <a:r>
                        <a:rPr lang="en-US" sz="1400">
                          <a:solidFill>
                            <a:srgbClr val="3C3C3C"/>
                          </a:solidFill>
                          <a:latin typeface="Quattrocento Sans"/>
                          <a:ea typeface="Quattrocento Sans"/>
                          <a:cs typeface="Quattrocento Sans"/>
                          <a:sym typeface="Quattrocento Sans"/>
                        </a:rPr>
                        <a:t>RDD is part of Apache Spark</a:t>
                      </a:r>
                      <a:endParaRPr/>
                    </a:p>
                    <a:p>
                      <a:pPr indent="-285750" lvl="0" marL="285750" marR="0" rtl="0" algn="l">
                        <a:spcBef>
                          <a:spcPts val="0"/>
                        </a:spcBef>
                        <a:spcAft>
                          <a:spcPts val="0"/>
                        </a:spcAft>
                        <a:buClr>
                          <a:srgbClr val="3C3C3C"/>
                        </a:buClr>
                        <a:buSzPts val="1400"/>
                        <a:buFont typeface="Arial"/>
                        <a:buChar char="•"/>
                      </a:pPr>
                      <a:r>
                        <a:rPr lang="en-US" sz="1400">
                          <a:solidFill>
                            <a:srgbClr val="3C3C3C"/>
                          </a:solidFill>
                          <a:latin typeface="Quattrocento Sans"/>
                          <a:ea typeface="Quattrocento Sans"/>
                          <a:cs typeface="Quattrocento Sans"/>
                          <a:sym typeface="Quattrocento Sans"/>
                        </a:rPr>
                        <a:t>Databricks IO cache is available only to Databricks customers.</a:t>
                      </a:r>
                      <a:endParaRPr/>
                    </a:p>
                  </a:txBody>
                  <a:tcPr marT="45725" marB="45725" marR="91450" marL="91450" anchor="ctr">
                    <a:lnL cap="flat" cmpd="sng" w="12700">
                      <a:solidFill>
                        <a:srgbClr val="AFAFAF"/>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solidFill>
                      <a:srgbClr val="C4E4FF"/>
                    </a:solidFill>
                  </a:tcPr>
                </a:tc>
              </a:tr>
              <a:tr h="1104575">
                <a:tc>
                  <a:txBody>
                    <a:bodyPr>
                      <a:noAutofit/>
                    </a:bodyPr>
                    <a:lstStyle/>
                    <a:p>
                      <a:pPr indent="0" lvl="0" marL="0" marR="0" rtl="0" algn="l">
                        <a:spcBef>
                          <a:spcPts val="0"/>
                        </a:spcBef>
                        <a:spcAft>
                          <a:spcPts val="0"/>
                        </a:spcAft>
                        <a:buNone/>
                      </a:pPr>
                      <a:r>
                        <a:rPr lang="en-US" sz="1400">
                          <a:solidFill>
                            <a:srgbClr val="3C3C3C"/>
                          </a:solidFill>
                          <a:latin typeface="Quattrocento Sans"/>
                          <a:ea typeface="Quattrocento Sans"/>
                          <a:cs typeface="Quattrocento Sans"/>
                          <a:sym typeface="Quattrocento Sans"/>
                        </a:rPr>
                        <a:t>Type of data stored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rgbClr val="AFAFAF"/>
                      </a:solidFill>
                      <a:prstDash val="solid"/>
                      <a:round/>
                      <a:headEnd len="sm" w="sm" type="none"/>
                      <a:tailEnd len="sm" w="sm" type="none"/>
                    </a:lnR>
                    <a:solidFill>
                      <a:schemeClr val="lt1"/>
                    </a:solidFill>
                  </a:tcPr>
                </a:tc>
                <a:tc>
                  <a:txBody>
                    <a:bodyPr>
                      <a:noAutofit/>
                    </a:bodyPr>
                    <a:lstStyle/>
                    <a:p>
                      <a:pPr indent="-285750" lvl="0" marL="285750" marR="0" rtl="0" algn="l">
                        <a:spcBef>
                          <a:spcPts val="0"/>
                        </a:spcBef>
                        <a:spcAft>
                          <a:spcPts val="0"/>
                        </a:spcAft>
                        <a:buClr>
                          <a:srgbClr val="3C3C3C"/>
                        </a:buClr>
                        <a:buSzPts val="1400"/>
                        <a:buFont typeface="Arial"/>
                        <a:buChar char="•"/>
                      </a:pPr>
                      <a:r>
                        <a:rPr lang="en-US" sz="1400">
                          <a:solidFill>
                            <a:srgbClr val="3C3C3C"/>
                          </a:solidFill>
                          <a:latin typeface="Quattrocento Sans"/>
                          <a:ea typeface="Quattrocento Sans"/>
                          <a:cs typeface="Quattrocento Sans"/>
                          <a:sym typeface="Quattrocento Sans"/>
                        </a:rPr>
                        <a:t>The RDD cache can be used to store the result of any subquery.</a:t>
                      </a:r>
                      <a:endParaRPr/>
                    </a:p>
                    <a:p>
                      <a:pPr indent="-285750" lvl="0" marL="285750" marR="0" rtl="0" algn="l">
                        <a:spcBef>
                          <a:spcPts val="0"/>
                        </a:spcBef>
                        <a:spcAft>
                          <a:spcPts val="0"/>
                        </a:spcAft>
                        <a:buClr>
                          <a:srgbClr val="3C3C3C"/>
                        </a:buClr>
                        <a:buSzPts val="1400"/>
                        <a:buFont typeface="Arial"/>
                        <a:buChar char="•"/>
                      </a:pPr>
                      <a:r>
                        <a:rPr lang="en-US" sz="1400">
                          <a:solidFill>
                            <a:srgbClr val="3C3C3C"/>
                          </a:solidFill>
                          <a:latin typeface="Quattrocento Sans"/>
                          <a:ea typeface="Quattrocento Sans"/>
                          <a:cs typeface="Quattrocento Sans"/>
                          <a:sym typeface="Quattrocento Sans"/>
                        </a:rPr>
                        <a:t>The DBIO cache is designed to speed-up scans by creating local copies of remote data. It can improve the performance of a wide range of queries, but cannot be used to store results of arbitrary subqueries.</a:t>
                      </a:r>
                      <a:endParaRPr/>
                    </a:p>
                  </a:txBody>
                  <a:tcPr marT="45725" marB="45725" marR="91450" marL="91450" anchor="ctr">
                    <a:lnL cap="flat" cmpd="sng" w="12700">
                      <a:solidFill>
                        <a:srgbClr val="AFAFAF"/>
                      </a:solidFill>
                      <a:prstDash val="solid"/>
                      <a:round/>
                      <a:headEnd len="sm" w="sm" type="none"/>
                      <a:tailEnd len="sm" w="sm" type="none"/>
                    </a:lnL>
                    <a:lnR cap="flat" cmpd="sng" w="12700">
                      <a:solidFill>
                        <a:schemeClr val="dk1"/>
                      </a:solidFill>
                      <a:prstDash val="solid"/>
                      <a:round/>
                      <a:headEnd len="sm" w="sm" type="none"/>
                      <a:tailEnd len="sm" w="sm" type="none"/>
                    </a:lnR>
                    <a:solidFill>
                      <a:schemeClr val="lt1"/>
                    </a:solidFill>
                  </a:tcPr>
                </a:tc>
              </a:tr>
              <a:tr h="1104575">
                <a:tc>
                  <a:txBody>
                    <a:bodyPr>
                      <a:noAutofit/>
                    </a:bodyPr>
                    <a:lstStyle/>
                    <a:p>
                      <a:pPr indent="0" lvl="0" marL="0" marR="0" rtl="0" algn="l">
                        <a:spcBef>
                          <a:spcPts val="0"/>
                        </a:spcBef>
                        <a:spcAft>
                          <a:spcPts val="0"/>
                        </a:spcAft>
                        <a:buNone/>
                      </a:pPr>
                      <a:r>
                        <a:rPr lang="en-US" sz="1400">
                          <a:solidFill>
                            <a:srgbClr val="3C3C3C"/>
                          </a:solidFill>
                          <a:latin typeface="Quattrocento Sans"/>
                          <a:ea typeface="Quattrocento Sans"/>
                          <a:cs typeface="Quattrocento Sans"/>
                          <a:sym typeface="Quattrocento Sans"/>
                        </a:rPr>
                        <a:t>Performance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rgbClr val="AFAFAF"/>
                      </a:solidFill>
                      <a:prstDash val="solid"/>
                      <a:round/>
                      <a:headEnd len="sm" w="sm" type="none"/>
                      <a:tailEnd len="sm" w="sm" type="none"/>
                    </a:lnR>
                    <a:solidFill>
                      <a:srgbClr val="C4E4FF"/>
                    </a:solidFill>
                  </a:tcPr>
                </a:tc>
                <a:tc>
                  <a:txBody>
                    <a:bodyPr>
                      <a:noAutofit/>
                    </a:bodyPr>
                    <a:lstStyle/>
                    <a:p>
                      <a:pPr indent="-285750" lvl="0" marL="285750" marR="0" rtl="0" algn="l">
                        <a:spcBef>
                          <a:spcPts val="0"/>
                        </a:spcBef>
                        <a:spcAft>
                          <a:spcPts val="0"/>
                        </a:spcAft>
                        <a:buClr>
                          <a:srgbClr val="3C3C3C"/>
                        </a:buClr>
                        <a:buSzPts val="1400"/>
                        <a:buFont typeface="Arial"/>
                        <a:buChar char="•"/>
                      </a:pPr>
                      <a:r>
                        <a:rPr lang="en-US" sz="1400">
                          <a:solidFill>
                            <a:srgbClr val="3C3C3C"/>
                          </a:solidFill>
                          <a:latin typeface="Quattrocento Sans"/>
                          <a:ea typeface="Quattrocento Sans"/>
                          <a:cs typeface="Quattrocento Sans"/>
                          <a:sym typeface="Quattrocento Sans"/>
                        </a:rPr>
                        <a:t>The data stored in the DBIO cache can be read and operated on faster than the data in the RDD cache. This is because the DBIO cache uses efficient decompression algorithms, and outputs data in the optimal format for further processing using whole-stage code generation.</a:t>
                      </a:r>
                      <a:endParaRPr/>
                    </a:p>
                  </a:txBody>
                  <a:tcPr marT="45725" marB="45725" marR="91450" marL="91450" anchor="ctr">
                    <a:lnL cap="flat" cmpd="sng" w="12700">
                      <a:solidFill>
                        <a:srgbClr val="AFAFAF"/>
                      </a:solidFill>
                      <a:prstDash val="solid"/>
                      <a:round/>
                      <a:headEnd len="sm" w="sm" type="none"/>
                      <a:tailEnd len="sm" w="sm" type="none"/>
                    </a:lnL>
                    <a:lnR cap="flat" cmpd="sng" w="12700">
                      <a:solidFill>
                        <a:schemeClr val="dk1"/>
                      </a:solidFill>
                      <a:prstDash val="solid"/>
                      <a:round/>
                      <a:headEnd len="sm" w="sm" type="none"/>
                      <a:tailEnd len="sm" w="sm" type="none"/>
                    </a:lnR>
                    <a:solidFill>
                      <a:srgbClr val="C4E4FF"/>
                    </a:solidFill>
                  </a:tcPr>
                </a:tc>
              </a:tr>
              <a:tr h="1018150">
                <a:tc>
                  <a:txBody>
                    <a:bodyPr>
                      <a:noAutofit/>
                    </a:bodyPr>
                    <a:lstStyle/>
                    <a:p>
                      <a:pPr indent="0" lvl="0" marL="0" marR="0" rtl="0" algn="l">
                        <a:spcBef>
                          <a:spcPts val="0"/>
                        </a:spcBef>
                        <a:spcAft>
                          <a:spcPts val="0"/>
                        </a:spcAft>
                        <a:buNone/>
                      </a:pPr>
                      <a:r>
                        <a:rPr lang="en-US" sz="1400">
                          <a:solidFill>
                            <a:srgbClr val="3C3C3C"/>
                          </a:solidFill>
                          <a:latin typeface="Quattrocento Sans"/>
                          <a:ea typeface="Quattrocento Sans"/>
                          <a:cs typeface="Quattrocento Sans"/>
                          <a:sym typeface="Quattrocento Sans"/>
                        </a:rPr>
                        <a:t>Automatic vs manual control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rgbClr val="AFAFAF"/>
                      </a:solidFill>
                      <a:prstDash val="solid"/>
                      <a:round/>
                      <a:headEnd len="sm" w="sm" type="none"/>
                      <a:tailEnd len="sm" w="sm" type="none"/>
                    </a:lnR>
                    <a:solidFill>
                      <a:schemeClr val="lt1"/>
                    </a:solidFill>
                  </a:tcPr>
                </a:tc>
                <a:tc>
                  <a:txBody>
                    <a:bodyPr>
                      <a:noAutofit/>
                    </a:bodyPr>
                    <a:lstStyle/>
                    <a:p>
                      <a:pPr indent="-285750" lvl="0" marL="285750" marR="0" rtl="0" algn="l">
                        <a:spcBef>
                          <a:spcPts val="0"/>
                        </a:spcBef>
                        <a:spcAft>
                          <a:spcPts val="0"/>
                        </a:spcAft>
                        <a:buClr>
                          <a:srgbClr val="3C3C3C"/>
                        </a:buClr>
                        <a:buSzPts val="1400"/>
                        <a:buFont typeface="Arial"/>
                        <a:buChar char="•"/>
                      </a:pPr>
                      <a:r>
                        <a:rPr lang="en-US" sz="1400">
                          <a:solidFill>
                            <a:srgbClr val="3C3C3C"/>
                          </a:solidFill>
                          <a:latin typeface="Quattrocento Sans"/>
                          <a:ea typeface="Quattrocento Sans"/>
                          <a:cs typeface="Quattrocento Sans"/>
                          <a:sym typeface="Quattrocento Sans"/>
                        </a:rPr>
                        <a:t>When using the RDD cache it is necessary to manually choose tables or queries to be cached.</a:t>
                      </a:r>
                      <a:endParaRPr/>
                    </a:p>
                    <a:p>
                      <a:pPr indent="-285750" lvl="0" marL="285750" marR="0" rtl="0" algn="l">
                        <a:spcBef>
                          <a:spcPts val="0"/>
                        </a:spcBef>
                        <a:spcAft>
                          <a:spcPts val="0"/>
                        </a:spcAft>
                        <a:buClr>
                          <a:srgbClr val="3C3C3C"/>
                        </a:buClr>
                        <a:buSzPts val="1400"/>
                        <a:buFont typeface="Arial"/>
                        <a:buChar char="•"/>
                      </a:pPr>
                      <a:r>
                        <a:rPr lang="en-US" sz="1400">
                          <a:solidFill>
                            <a:srgbClr val="3C3C3C"/>
                          </a:solidFill>
                          <a:latin typeface="Quattrocento Sans"/>
                          <a:ea typeface="Quattrocento Sans"/>
                          <a:cs typeface="Quattrocento Sans"/>
                          <a:sym typeface="Quattrocento Sans"/>
                        </a:rPr>
                        <a:t>When using the DBIO cache the data is added to the cache automatically whenever it has to be fetched from a remote source. This process is fully transparent and does not require any action from the user. </a:t>
                      </a:r>
                      <a:endParaRPr/>
                    </a:p>
                  </a:txBody>
                  <a:tcPr marT="45725" marB="45725" marR="91450" marL="91450" anchor="ctr">
                    <a:lnL cap="flat" cmpd="sng" w="12700">
                      <a:solidFill>
                        <a:srgbClr val="AFAFAF"/>
                      </a:solidFill>
                      <a:prstDash val="solid"/>
                      <a:round/>
                      <a:headEnd len="sm" w="sm" type="none"/>
                      <a:tailEnd len="sm" w="sm" type="none"/>
                    </a:lnL>
                    <a:lnR cap="flat" cmpd="sng" w="12700">
                      <a:solidFill>
                        <a:schemeClr val="dk1"/>
                      </a:solidFill>
                      <a:prstDash val="solid"/>
                      <a:round/>
                      <a:headEnd len="sm" w="sm" type="none"/>
                      <a:tailEnd len="sm" w="sm" type="none"/>
                    </a:lnR>
                    <a:solidFill>
                      <a:schemeClr val="lt1"/>
                    </a:solidFill>
                  </a:tcPr>
                </a:tc>
              </a:tr>
              <a:tr h="497750">
                <a:tc>
                  <a:txBody>
                    <a:bodyPr>
                      <a:noAutofit/>
                    </a:bodyPr>
                    <a:lstStyle/>
                    <a:p>
                      <a:pPr indent="0" lvl="0" marL="0" marR="0" rtl="0" algn="l">
                        <a:spcBef>
                          <a:spcPts val="0"/>
                        </a:spcBef>
                        <a:spcAft>
                          <a:spcPts val="0"/>
                        </a:spcAft>
                        <a:buNone/>
                      </a:pPr>
                      <a:r>
                        <a:rPr lang="en-US" sz="1400">
                          <a:solidFill>
                            <a:srgbClr val="3C3C3C"/>
                          </a:solidFill>
                          <a:latin typeface="Quattrocento Sans"/>
                          <a:ea typeface="Quattrocento Sans"/>
                          <a:cs typeface="Quattrocento Sans"/>
                          <a:sym typeface="Quattrocento Sans"/>
                        </a:rPr>
                        <a:t>Disk vs memory-based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rgbClr val="AFAFAF"/>
                      </a:solidFill>
                      <a:prstDash val="solid"/>
                      <a:round/>
                      <a:headEnd len="sm" w="sm" type="none"/>
                      <a:tailEnd len="sm" w="sm" type="none"/>
                    </a:lnR>
                    <a:lnB cap="flat" cmpd="sng" w="12700">
                      <a:solidFill>
                        <a:schemeClr val="dk1"/>
                      </a:solidFill>
                      <a:prstDash val="solid"/>
                      <a:round/>
                      <a:headEnd len="sm" w="sm" type="none"/>
                      <a:tailEnd len="sm" w="sm" type="none"/>
                    </a:lnB>
                    <a:solidFill>
                      <a:srgbClr val="C4E4FF"/>
                    </a:solidFill>
                  </a:tcPr>
                </a:tc>
                <a:tc>
                  <a:txBody>
                    <a:bodyPr>
                      <a:noAutofit/>
                    </a:bodyPr>
                    <a:lstStyle/>
                    <a:p>
                      <a:pPr indent="-285750" lvl="0" marL="285750" marR="0" rtl="0" algn="l">
                        <a:spcBef>
                          <a:spcPts val="0"/>
                        </a:spcBef>
                        <a:spcAft>
                          <a:spcPts val="0"/>
                        </a:spcAft>
                        <a:buClr>
                          <a:srgbClr val="3C3C3C"/>
                        </a:buClr>
                        <a:buSzPts val="1400"/>
                        <a:buFont typeface="Arial"/>
                        <a:buChar char="•"/>
                      </a:pPr>
                      <a:r>
                        <a:rPr lang="en-US" sz="1400">
                          <a:solidFill>
                            <a:srgbClr val="3C3C3C"/>
                          </a:solidFill>
                          <a:latin typeface="Quattrocento Sans"/>
                          <a:ea typeface="Quattrocento Sans"/>
                          <a:cs typeface="Quattrocento Sans"/>
                          <a:sym typeface="Quattrocento Sans"/>
                        </a:rPr>
                        <a:t>Unlike the RDD cache, the DBIO cache is stored entirely on the local disk.</a:t>
                      </a:r>
                      <a:endParaRPr/>
                    </a:p>
                  </a:txBody>
                  <a:tcPr marT="45725" marB="45725" marR="91450" marL="91450" anchor="ctr">
                    <a:lnL cap="flat" cmpd="sng" w="12700">
                      <a:solidFill>
                        <a:srgbClr val="AFAFAF"/>
                      </a:solidFill>
                      <a:prstDash val="solid"/>
                      <a:round/>
                      <a:headEnd len="sm" w="sm" type="none"/>
                      <a:tailEnd len="sm" w="sm" type="none"/>
                    </a:lnL>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C4E4FF"/>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3" name="Shape 8303"/>
        <p:cNvGrpSpPr/>
        <p:nvPr/>
      </p:nvGrpSpPr>
      <p:grpSpPr>
        <a:xfrm>
          <a:off x="0" y="0"/>
          <a:ext cx="0" cy="0"/>
          <a:chOff x="0" y="0"/>
          <a:chExt cx="0" cy="0"/>
        </a:xfrm>
      </p:grpSpPr>
      <p:sp>
        <p:nvSpPr>
          <p:cNvPr id="8304" name="Google Shape;8304;p103"/>
          <p:cNvSpPr txBox="1"/>
          <p:nvPr>
            <p:ph type="title"/>
          </p:nvPr>
        </p:nvSpPr>
        <p:spPr>
          <a:xfrm>
            <a:off x="269240" y="2084173"/>
            <a:ext cx="11653523" cy="932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t>Data Analytics</a:t>
            </a:r>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2" name="Shape 8312"/>
        <p:cNvGrpSpPr/>
        <p:nvPr/>
      </p:nvGrpSpPr>
      <p:grpSpPr>
        <a:xfrm>
          <a:off x="0" y="0"/>
          <a:ext cx="0" cy="0"/>
          <a:chOff x="0" y="0"/>
          <a:chExt cx="0" cy="0"/>
        </a:xfrm>
      </p:grpSpPr>
      <p:sp>
        <p:nvSpPr>
          <p:cNvPr id="8313" name="Google Shape;8313;p104"/>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SPARK SQL OVERVIEW</a:t>
            </a:r>
            <a:endParaRPr/>
          </a:p>
        </p:txBody>
      </p:sp>
      <p:sp>
        <p:nvSpPr>
          <p:cNvPr id="8314" name="Google Shape;8314;p104"/>
          <p:cNvSpPr txBox="1"/>
          <p:nvPr>
            <p:ph idx="1" type="body"/>
          </p:nvPr>
        </p:nvSpPr>
        <p:spPr>
          <a:xfrm>
            <a:off x="592581" y="1077569"/>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Spark SQL is a distributed SQL query engine for processing structured data </a:t>
            </a:r>
            <a:endParaRPr/>
          </a:p>
        </p:txBody>
      </p:sp>
      <p:grpSp>
        <p:nvGrpSpPr>
          <p:cNvPr id="8315" name="Google Shape;8315;p104"/>
          <p:cNvGrpSpPr/>
          <p:nvPr/>
        </p:nvGrpSpPr>
        <p:grpSpPr>
          <a:xfrm>
            <a:off x="6096000" y="1977234"/>
            <a:ext cx="5793687" cy="3226083"/>
            <a:chOff x="6375633" y="2360675"/>
            <a:chExt cx="5909862" cy="3290773"/>
          </a:xfrm>
        </p:grpSpPr>
        <p:grpSp>
          <p:nvGrpSpPr>
            <p:cNvPr id="8316" name="Google Shape;8316;p104"/>
            <p:cNvGrpSpPr/>
            <p:nvPr/>
          </p:nvGrpSpPr>
          <p:grpSpPr>
            <a:xfrm>
              <a:off x="6375633" y="2360675"/>
              <a:ext cx="5909862" cy="3290773"/>
              <a:chOff x="5607058" y="1571850"/>
              <a:chExt cx="6678437" cy="3665314"/>
            </a:xfrm>
          </p:grpSpPr>
          <p:pic>
            <p:nvPicPr>
              <p:cNvPr descr="http://www.gatorsmile.io/wp-content/uploads/2017/01/Screenshot-2017-01-21-16.28.20-1024x562.png" id="8317" name="Google Shape;8317;p104"/>
              <p:cNvPicPr preferRelativeResize="0"/>
              <p:nvPr/>
            </p:nvPicPr>
            <p:blipFill rotWithShape="1">
              <a:blip r:embed="rId3">
                <a:alphaModFix/>
              </a:blip>
              <a:srcRect b="0" l="0" r="0" t="0"/>
              <a:stretch/>
            </p:blipFill>
            <p:spPr>
              <a:xfrm>
                <a:off x="5607058" y="1571850"/>
                <a:ext cx="6678437" cy="3665314"/>
              </a:xfrm>
              <a:prstGeom prst="rect">
                <a:avLst/>
              </a:prstGeom>
              <a:noFill/>
              <a:ln cap="flat" cmpd="sng" w="9525">
                <a:solidFill>
                  <a:schemeClr val="dk1"/>
                </a:solidFill>
                <a:prstDash val="solid"/>
                <a:round/>
                <a:headEnd len="sm" w="sm" type="none"/>
                <a:tailEnd len="sm" w="sm" type="none"/>
              </a:ln>
            </p:spPr>
          </p:pic>
          <p:pic>
            <p:nvPicPr>
              <p:cNvPr id="8318" name="Google Shape;8318;p104"/>
              <p:cNvPicPr preferRelativeResize="0"/>
              <p:nvPr/>
            </p:nvPicPr>
            <p:blipFill rotWithShape="1">
              <a:blip r:embed="rId4">
                <a:alphaModFix/>
              </a:blip>
              <a:srcRect b="0" l="0" r="0" t="0"/>
              <a:stretch/>
            </p:blipFill>
            <p:spPr>
              <a:xfrm>
                <a:off x="5670958" y="2996590"/>
                <a:ext cx="969802" cy="726415"/>
              </a:xfrm>
              <a:prstGeom prst="rect">
                <a:avLst/>
              </a:prstGeom>
              <a:noFill/>
              <a:ln>
                <a:noFill/>
              </a:ln>
            </p:spPr>
          </p:pic>
        </p:grpSp>
        <p:sp>
          <p:nvSpPr>
            <p:cNvPr id="8319" name="Google Shape;8319;p104"/>
            <p:cNvSpPr/>
            <p:nvPr/>
          </p:nvSpPr>
          <p:spPr>
            <a:xfrm>
              <a:off x="6942703" y="2384140"/>
              <a:ext cx="1308683" cy="718344"/>
            </a:xfrm>
            <a:prstGeom prst="rect">
              <a:avLst/>
            </a:prstGeom>
            <a:solidFill>
              <a:schemeClr val="lt1"/>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
        <p:nvSpPr>
          <p:cNvPr id="8320" name="Google Shape;8320;p104"/>
          <p:cNvSpPr/>
          <p:nvPr/>
        </p:nvSpPr>
        <p:spPr>
          <a:xfrm>
            <a:off x="291457" y="2529576"/>
            <a:ext cx="5415943" cy="2480679"/>
          </a:xfrm>
          <a:prstGeom prst="rect">
            <a:avLst/>
          </a:prstGeom>
          <a:noFill/>
          <a:ln>
            <a:noFill/>
          </a:ln>
        </p:spPr>
        <p:txBody>
          <a:bodyPr anchorCtr="0" anchor="t" bIns="45700" lIns="91425" spcFirstLastPara="1" rIns="91425" wrap="square" tIns="45700">
            <a:noAutofit/>
          </a:bodyPr>
          <a:lstStyle/>
          <a:p>
            <a:pPr indent="-439363" lvl="1" marL="547680" marR="0" rtl="0" algn="l">
              <a:lnSpc>
                <a:spcPct val="90000"/>
              </a:lnSpc>
              <a:spcBef>
                <a:spcPts val="0"/>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Can query data stored in wide variety of data sources—external databases, structured data files, Hive tables and more.</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Data can be queried using either SQL or  HiveQL</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Has bindings in Python, Scala and Java</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Has built-in support for structured streaming.</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Built using the </a:t>
            </a:r>
            <a:r>
              <a:rPr b="0" i="0" lang="en-US" sz="1600" u="sng" cap="none" strike="noStrike">
                <a:solidFill>
                  <a:schemeClr val="hlink"/>
                </a:solidFill>
                <a:latin typeface="Quattrocento Sans"/>
                <a:ea typeface="Quattrocento Sans"/>
                <a:cs typeface="Quattrocento Sans"/>
                <a:sym typeface="Quattrocento Sans"/>
                <a:hlinkClick r:id="rId5"/>
              </a:rPr>
              <a:t>Catalyst optimizer </a:t>
            </a:r>
            <a:r>
              <a:rPr b="0" i="0" lang="en-US" sz="1600" u="none" cap="none" strike="noStrike">
                <a:solidFill>
                  <a:srgbClr val="505050"/>
                </a:solidFill>
                <a:latin typeface="Quattrocento Sans"/>
                <a:ea typeface="Quattrocento Sans"/>
                <a:cs typeface="Quattrocento Sans"/>
                <a:sym typeface="Quattrocento Sans"/>
              </a:rPr>
              <a:t>and </a:t>
            </a:r>
            <a:r>
              <a:rPr b="0" i="0" lang="en-US" sz="1600" u="sng" cap="none" strike="noStrike">
                <a:solidFill>
                  <a:schemeClr val="hlink"/>
                </a:solidFill>
                <a:latin typeface="Quattrocento Sans"/>
                <a:ea typeface="Quattrocento Sans"/>
                <a:cs typeface="Quattrocento Sans"/>
                <a:sym typeface="Quattrocento Sans"/>
                <a:hlinkClick r:id="rId6"/>
              </a:rPr>
              <a:t>Tungsten execution</a:t>
            </a:r>
            <a:endParaRPr b="0" i="0" sz="1600" u="none" cap="none" strike="noStrike">
              <a:solidFill>
                <a:srgbClr val="505050"/>
              </a:solidFill>
              <a:latin typeface="Quattrocento Sans"/>
              <a:ea typeface="Quattrocento Sans"/>
              <a:cs typeface="Quattrocento Sans"/>
              <a:sym typeface="Quattrocento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8" name="Shape 8328"/>
        <p:cNvGrpSpPr/>
        <p:nvPr/>
      </p:nvGrpSpPr>
      <p:grpSpPr>
        <a:xfrm>
          <a:off x="0" y="0"/>
          <a:ext cx="0" cy="0"/>
          <a:chOff x="0" y="0"/>
          <a:chExt cx="0" cy="0"/>
        </a:xfrm>
      </p:grpSpPr>
      <p:sp>
        <p:nvSpPr>
          <p:cNvPr id="8329" name="Google Shape;8329;p105"/>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DATABASES AND TABLES OVERVIEW</a:t>
            </a:r>
            <a:endParaRPr/>
          </a:p>
        </p:txBody>
      </p:sp>
      <p:sp>
        <p:nvSpPr>
          <p:cNvPr id="8330" name="Google Shape;8330;p105"/>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rgbClr val="277EFF"/>
              </a:buClr>
              <a:buSzPts val="1800"/>
              <a:buNone/>
            </a:pPr>
            <a:r>
              <a:rPr lang="en-US" sz="2000">
                <a:solidFill>
                  <a:srgbClr val="277EFF"/>
                </a:solidFill>
              </a:rPr>
              <a:t>Tables enable data to be structured and queried using Spark SQL or any of the Spark’s language APIs </a:t>
            </a:r>
            <a:endParaRPr/>
          </a:p>
        </p:txBody>
      </p:sp>
      <p:sp>
        <p:nvSpPr>
          <p:cNvPr id="8331" name="Google Shape;8331;p105"/>
          <p:cNvSpPr txBox="1"/>
          <p:nvPr/>
        </p:nvSpPr>
        <p:spPr>
          <a:xfrm>
            <a:off x="267683" y="1922513"/>
            <a:ext cx="6324186" cy="4315375"/>
          </a:xfrm>
          <a:prstGeom prst="rect">
            <a:avLst/>
          </a:prstGeom>
          <a:noFill/>
          <a:ln>
            <a:noFill/>
          </a:ln>
        </p:spPr>
        <p:txBody>
          <a:bodyPr anchorCtr="0" anchor="t" bIns="143425" lIns="179275" spcFirstLastPara="1" rIns="179275" wrap="square" tIns="143425">
            <a:noAutofit/>
          </a:bodyPr>
          <a:lstStyle/>
          <a:p>
            <a:pPr indent="-439363" lvl="1" marL="547680" marR="0" rtl="0" algn="l">
              <a:lnSpc>
                <a:spcPct val="90000"/>
              </a:lnSpc>
              <a:spcBef>
                <a:spcPts val="0"/>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Databases are a collection of  related tables</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Tables are defined using the GUI in the console or programmatically using APIs or Notebooks</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Databricks uses the Hive metastore to manage tables, and supports all file formats and Hive data sources. </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There are multiple ways to create tables (see next slide).</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Like Apache Spark DataFrames, any Spark operation can be applied to Tables (including caching, filtering).</a:t>
            </a:r>
            <a:endParaRPr/>
          </a:p>
          <a:p>
            <a:pPr indent="-439363" lvl="1" marL="547680" marR="0" rtl="0" algn="l">
              <a:lnSpc>
                <a:spcPct val="90000"/>
              </a:lnSpc>
              <a:spcBef>
                <a:spcPts val="1164"/>
              </a:spcBef>
              <a:spcAft>
                <a:spcPts val="0"/>
              </a:spcAft>
              <a:buClr>
                <a:schemeClr val="accent1"/>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Partitioned Tables and Partition Pruning: Spark SQL is able to dynamically generate partitions at the file storage level to provide partition columns for tables. When the table is scanned, Spark pushes down the filter predicates involving the </a:t>
            </a:r>
            <a:r>
              <a:rPr b="0" i="0" lang="en-US" sz="1600" u="none" cap="none" strike="noStrike">
                <a:solidFill>
                  <a:schemeClr val="accent1"/>
                </a:solidFill>
                <a:latin typeface="Quattrocento Sans"/>
                <a:ea typeface="Quattrocento Sans"/>
                <a:cs typeface="Quattrocento Sans"/>
                <a:sym typeface="Quattrocento Sans"/>
              </a:rPr>
              <a:t>partitionBy </a:t>
            </a:r>
            <a:r>
              <a:rPr b="0" i="0" lang="en-US" sz="1600" u="none" cap="none" strike="noStrike">
                <a:solidFill>
                  <a:srgbClr val="505050"/>
                </a:solidFill>
                <a:latin typeface="Quattrocento Sans"/>
                <a:ea typeface="Quattrocento Sans"/>
                <a:cs typeface="Quattrocento Sans"/>
                <a:sym typeface="Quattrocento Sans"/>
              </a:rPr>
              <a:t>keys for partition pruning.</a:t>
            </a:r>
            <a:endParaRPr/>
          </a:p>
          <a:p>
            <a:pPr indent="-347924" lvl="1" marL="547680" marR="0" rtl="0" algn="l">
              <a:lnSpc>
                <a:spcPct val="90000"/>
              </a:lnSpc>
              <a:spcBef>
                <a:spcPts val="1164"/>
              </a:spcBef>
              <a:spcAft>
                <a:spcPts val="0"/>
              </a:spcAft>
              <a:buClr>
                <a:schemeClr val="accent1"/>
              </a:buClr>
              <a:buSzPts val="1440"/>
              <a:buFont typeface="Noto Sans Symbols"/>
              <a:buNone/>
            </a:pPr>
            <a:r>
              <a:t/>
            </a:r>
            <a:endParaRPr b="0" i="0" sz="1600" u="none" cap="none" strike="noStrike">
              <a:solidFill>
                <a:srgbClr val="505050"/>
              </a:solidFill>
              <a:latin typeface="Quattrocento Sans"/>
              <a:ea typeface="Quattrocento Sans"/>
              <a:cs typeface="Quattrocento Sans"/>
              <a:sym typeface="Quattrocento Sans"/>
            </a:endParaRPr>
          </a:p>
        </p:txBody>
      </p:sp>
      <p:pic>
        <p:nvPicPr>
          <p:cNvPr id="8332" name="Google Shape;8332;p105"/>
          <p:cNvPicPr preferRelativeResize="0"/>
          <p:nvPr/>
        </p:nvPicPr>
        <p:blipFill rotWithShape="1">
          <a:blip r:embed="rId3">
            <a:alphaModFix/>
          </a:blip>
          <a:srcRect b="0" l="0" r="0" t="0"/>
          <a:stretch/>
        </p:blipFill>
        <p:spPr>
          <a:xfrm>
            <a:off x="7641991" y="2218161"/>
            <a:ext cx="3595037" cy="2883679"/>
          </a:xfrm>
          <a:prstGeom prst="rect">
            <a:avLst/>
          </a:prstGeom>
          <a:noFill/>
          <a:ln cap="flat" cmpd="sng" w="9525">
            <a:solidFill>
              <a:srgbClr val="3C3C3C"/>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7" name="Shape 8337"/>
        <p:cNvGrpSpPr/>
        <p:nvPr/>
      </p:nvGrpSpPr>
      <p:grpSpPr>
        <a:xfrm>
          <a:off x="0" y="0"/>
          <a:ext cx="0" cy="0"/>
          <a:chOff x="0" y="0"/>
          <a:chExt cx="0" cy="0"/>
        </a:xfrm>
      </p:grpSpPr>
      <p:sp>
        <p:nvSpPr>
          <p:cNvPr id="8338" name="Google Shape;8338;p106"/>
          <p:cNvSpPr txBox="1"/>
          <p:nvPr>
            <p:ph type="title"/>
          </p:nvPr>
        </p:nvSpPr>
        <p:spPr>
          <a:xfrm>
            <a:off x="268080" y="288442"/>
            <a:ext cx="11655840" cy="899537"/>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WAYS TO CREATE TABLES</a:t>
            </a:r>
            <a:endParaRPr/>
          </a:p>
        </p:txBody>
      </p:sp>
      <p:sp>
        <p:nvSpPr>
          <p:cNvPr id="8339" name="Google Shape;8339;p106"/>
          <p:cNvSpPr txBox="1"/>
          <p:nvPr/>
        </p:nvSpPr>
        <p:spPr>
          <a:xfrm>
            <a:off x="4392212" y="4936212"/>
            <a:ext cx="3237424" cy="511256"/>
          </a:xfrm>
          <a:prstGeom prst="rect">
            <a:avLst/>
          </a:prstGeom>
          <a:no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rPr lang="en-US" sz="1600">
                <a:solidFill>
                  <a:srgbClr val="353535"/>
                </a:solidFill>
                <a:latin typeface="Quattrocento Sans"/>
                <a:ea typeface="Quattrocento Sans"/>
                <a:cs typeface="Quattrocento Sans"/>
                <a:sym typeface="Quattrocento Sans"/>
              </a:rPr>
              <a:t>From data in DBFS</a:t>
            </a:r>
            <a:endParaRPr/>
          </a:p>
        </p:txBody>
      </p:sp>
      <p:sp>
        <p:nvSpPr>
          <p:cNvPr id="8340" name="Google Shape;8340;p106"/>
          <p:cNvSpPr txBox="1"/>
          <p:nvPr/>
        </p:nvSpPr>
        <p:spPr>
          <a:xfrm>
            <a:off x="540959" y="6058302"/>
            <a:ext cx="8004232" cy="511256"/>
          </a:xfrm>
          <a:prstGeom prst="rect">
            <a:avLst/>
          </a:prstGeom>
          <a:noFill/>
          <a:ln>
            <a:noFill/>
          </a:ln>
        </p:spPr>
        <p:txBody>
          <a:bodyPr anchorCtr="0" anchor="t" bIns="143425" lIns="179275" spcFirstLastPara="1" rIns="179275" wrap="square" tIns="143425">
            <a:noAutofit/>
          </a:bodyPr>
          <a:lstStyle/>
          <a:p>
            <a:pPr indent="0" lvl="0" marL="0" marR="0" rtl="0" algn="l">
              <a:lnSpc>
                <a:spcPct val="90000"/>
              </a:lnSpc>
              <a:spcBef>
                <a:spcPts val="0"/>
              </a:spcBef>
              <a:spcAft>
                <a:spcPts val="0"/>
              </a:spcAft>
              <a:buNone/>
            </a:pPr>
            <a:r>
              <a:rPr i="1" lang="en-US" sz="1600">
                <a:solidFill>
                  <a:srgbClr val="353535"/>
                </a:solidFill>
                <a:latin typeface="Quattrocento Sans"/>
                <a:ea typeface="Quattrocento Sans"/>
                <a:cs typeface="Quattrocento Sans"/>
                <a:sym typeface="Quattrocento Sans"/>
              </a:rPr>
              <a:t>Note: You can also create tables programmatically (CREATE TABLE tablename …) </a:t>
            </a:r>
            <a:endParaRPr/>
          </a:p>
        </p:txBody>
      </p:sp>
      <p:sp>
        <p:nvSpPr>
          <p:cNvPr id="8341" name="Google Shape;8341;p106"/>
          <p:cNvSpPr/>
          <p:nvPr/>
        </p:nvSpPr>
        <p:spPr>
          <a:xfrm>
            <a:off x="7971910" y="4521808"/>
            <a:ext cx="3864545" cy="2862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400">
                <a:solidFill>
                  <a:srgbClr val="353535"/>
                </a:solidFill>
                <a:latin typeface="Quattrocento Sans"/>
                <a:ea typeface="Quattrocento Sans"/>
                <a:cs typeface="Quattrocento Sans"/>
                <a:sym typeface="Quattrocento Sans"/>
              </a:rPr>
              <a:t>From local files (in CSV, JSON or Avro formats)</a:t>
            </a:r>
            <a:endParaRPr/>
          </a:p>
        </p:txBody>
      </p:sp>
      <p:sp>
        <p:nvSpPr>
          <p:cNvPr id="8342" name="Google Shape;8342;p106"/>
          <p:cNvSpPr/>
          <p:nvPr/>
        </p:nvSpPr>
        <p:spPr>
          <a:xfrm>
            <a:off x="827713" y="4651074"/>
            <a:ext cx="2449645" cy="3139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600">
                <a:solidFill>
                  <a:srgbClr val="353535"/>
                </a:solidFill>
                <a:latin typeface="Quattrocento Sans"/>
                <a:ea typeface="Quattrocento Sans"/>
                <a:cs typeface="Quattrocento Sans"/>
                <a:sym typeface="Quattrocento Sans"/>
              </a:rPr>
              <a:t>From Spark Data Sources</a:t>
            </a:r>
            <a:endParaRPr/>
          </a:p>
        </p:txBody>
      </p:sp>
      <p:pic>
        <p:nvPicPr>
          <p:cNvPr id="8343" name="Google Shape;8343;p106"/>
          <p:cNvPicPr preferRelativeResize="0"/>
          <p:nvPr/>
        </p:nvPicPr>
        <p:blipFill rotWithShape="1">
          <a:blip r:embed="rId3">
            <a:alphaModFix/>
          </a:blip>
          <a:srcRect b="0" l="0" r="0" t="0"/>
          <a:stretch/>
        </p:blipFill>
        <p:spPr>
          <a:xfrm>
            <a:off x="8460213" y="2281274"/>
            <a:ext cx="2887939" cy="2207089"/>
          </a:xfrm>
          <a:prstGeom prst="rect">
            <a:avLst/>
          </a:prstGeom>
          <a:noFill/>
          <a:ln cap="flat" cmpd="sng" w="9525">
            <a:solidFill>
              <a:schemeClr val="dk1"/>
            </a:solidFill>
            <a:prstDash val="solid"/>
            <a:round/>
            <a:headEnd len="sm" w="sm" type="none"/>
            <a:tailEnd len="sm" w="sm" type="none"/>
          </a:ln>
        </p:spPr>
      </p:pic>
      <p:pic>
        <p:nvPicPr>
          <p:cNvPr id="8344" name="Google Shape;8344;p106"/>
          <p:cNvPicPr preferRelativeResize="0"/>
          <p:nvPr/>
        </p:nvPicPr>
        <p:blipFill rotWithShape="1">
          <a:blip r:embed="rId4">
            <a:alphaModFix/>
          </a:blip>
          <a:srcRect b="0" l="0" r="0" t="0"/>
          <a:stretch/>
        </p:blipFill>
        <p:spPr>
          <a:xfrm>
            <a:off x="4795812" y="1327868"/>
            <a:ext cx="2600377" cy="3725749"/>
          </a:xfrm>
          <a:prstGeom prst="rect">
            <a:avLst/>
          </a:prstGeom>
          <a:noFill/>
          <a:ln cap="flat" cmpd="sng" w="9525">
            <a:solidFill>
              <a:schemeClr val="dk1"/>
            </a:solidFill>
            <a:prstDash val="solid"/>
            <a:round/>
            <a:headEnd len="sm" w="sm" type="none"/>
            <a:tailEnd len="sm" w="sm" type="none"/>
          </a:ln>
        </p:spPr>
      </p:pic>
      <p:pic>
        <p:nvPicPr>
          <p:cNvPr id="8345" name="Google Shape;8345;p106"/>
          <p:cNvPicPr preferRelativeResize="0"/>
          <p:nvPr/>
        </p:nvPicPr>
        <p:blipFill rotWithShape="1">
          <a:blip r:embed="rId5">
            <a:alphaModFix/>
          </a:blip>
          <a:srcRect b="0" l="0" r="0" t="0"/>
          <a:stretch/>
        </p:blipFill>
        <p:spPr>
          <a:xfrm>
            <a:off x="540959" y="2236140"/>
            <a:ext cx="3023152" cy="229735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0" name="Shape 8350"/>
        <p:cNvGrpSpPr/>
        <p:nvPr/>
      </p:nvGrpSpPr>
      <p:grpSpPr>
        <a:xfrm>
          <a:off x="0" y="0"/>
          <a:ext cx="0" cy="0"/>
          <a:chOff x="0" y="0"/>
          <a:chExt cx="0" cy="0"/>
        </a:xfrm>
      </p:grpSpPr>
      <p:sp>
        <p:nvSpPr>
          <p:cNvPr id="8351" name="Google Shape;8351;p107"/>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TABLE OPERATIONS</a:t>
            </a:r>
            <a:endParaRPr/>
          </a:p>
        </p:txBody>
      </p:sp>
      <p:sp>
        <p:nvSpPr>
          <p:cNvPr id="8352" name="Google Shape;8352;p107"/>
          <p:cNvSpPr txBox="1"/>
          <p:nvPr/>
        </p:nvSpPr>
        <p:spPr>
          <a:xfrm>
            <a:off x="334441" y="1657671"/>
            <a:ext cx="3930062" cy="3939887"/>
          </a:xfrm>
          <a:prstGeom prst="rect">
            <a:avLst/>
          </a:prstGeom>
          <a:noFill/>
          <a:ln>
            <a:noFill/>
          </a:ln>
        </p:spPr>
        <p:txBody>
          <a:bodyPr anchorCtr="0" anchor="t" bIns="143425" lIns="179275" spcFirstLastPara="1" rIns="179275" wrap="square" tIns="143425">
            <a:noAutofit/>
          </a:bodyPr>
          <a:lstStyle/>
          <a:p>
            <a:pPr indent="0" lvl="0" marL="0" marR="0" rtl="0" algn="l">
              <a:lnSpc>
                <a:spcPct val="90000"/>
              </a:lnSpc>
              <a:spcBef>
                <a:spcPts val="0"/>
              </a:spcBef>
              <a:spcAft>
                <a:spcPts val="0"/>
              </a:spcAft>
              <a:buNone/>
            </a:pPr>
            <a:r>
              <a:rPr lang="en-US" sz="1600">
                <a:solidFill>
                  <a:srgbClr val="353535"/>
                </a:solidFill>
                <a:latin typeface="Quattrocento Sans"/>
                <a:ea typeface="Quattrocento Sans"/>
                <a:cs typeface="Quattrocento Sans"/>
                <a:sym typeface="Quattrocento Sans"/>
              </a:rPr>
              <a:t>Azure Databricks tables support the following operations</a:t>
            </a:r>
            <a:endParaRPr/>
          </a:p>
          <a:p>
            <a:pPr indent="-285750" lvl="0" marL="285750" marR="0" rtl="0" algn="l">
              <a:lnSpc>
                <a:spcPct val="90000"/>
              </a:lnSpc>
              <a:spcBef>
                <a:spcPts val="1176"/>
              </a:spcBef>
              <a:spcAft>
                <a:spcPts val="0"/>
              </a:spcAft>
              <a:buClr>
                <a:schemeClr val="accent1"/>
              </a:buClr>
              <a:buSzPts val="1600"/>
              <a:buFont typeface="Noto Sans Symbols"/>
              <a:buChar char="▪"/>
            </a:pPr>
            <a:r>
              <a:rPr lang="en-US" sz="1600">
                <a:solidFill>
                  <a:srgbClr val="353535"/>
                </a:solidFill>
                <a:latin typeface="Quattrocento Sans"/>
                <a:ea typeface="Quattrocento Sans"/>
                <a:cs typeface="Quattrocento Sans"/>
                <a:sym typeface="Quattrocento Sans"/>
              </a:rPr>
              <a:t>Listing database and tables</a:t>
            </a:r>
            <a:endParaRPr/>
          </a:p>
          <a:p>
            <a:pPr indent="-285750" lvl="0" marL="285750" marR="0" rtl="0" algn="l">
              <a:lnSpc>
                <a:spcPct val="90000"/>
              </a:lnSpc>
              <a:spcBef>
                <a:spcPts val="1176"/>
              </a:spcBef>
              <a:spcAft>
                <a:spcPts val="0"/>
              </a:spcAft>
              <a:buClr>
                <a:schemeClr val="accent1"/>
              </a:buClr>
              <a:buSzPts val="1600"/>
              <a:buFont typeface="Noto Sans Symbols"/>
              <a:buChar char="▪"/>
            </a:pPr>
            <a:r>
              <a:rPr lang="en-US" sz="1600">
                <a:solidFill>
                  <a:srgbClr val="353535"/>
                </a:solidFill>
                <a:latin typeface="Quattrocento Sans"/>
                <a:ea typeface="Quattrocento Sans"/>
                <a:cs typeface="Quattrocento Sans"/>
                <a:sym typeface="Quattrocento Sans"/>
              </a:rPr>
              <a:t>Viewing table details including its schema and sample data</a:t>
            </a:r>
            <a:endParaRPr/>
          </a:p>
          <a:p>
            <a:pPr indent="-285750" lvl="0" marL="285750" marR="0" rtl="0" algn="l">
              <a:lnSpc>
                <a:spcPct val="90000"/>
              </a:lnSpc>
              <a:spcBef>
                <a:spcPts val="1176"/>
              </a:spcBef>
              <a:spcAft>
                <a:spcPts val="0"/>
              </a:spcAft>
              <a:buClr>
                <a:schemeClr val="accent1"/>
              </a:buClr>
              <a:buSzPts val="1600"/>
              <a:buFont typeface="Noto Sans Symbols"/>
              <a:buChar char="▪"/>
            </a:pPr>
            <a:r>
              <a:rPr lang="en-US" sz="1600">
                <a:solidFill>
                  <a:srgbClr val="353535"/>
                </a:solidFill>
                <a:latin typeface="Quattrocento Sans"/>
                <a:ea typeface="Quattrocento Sans"/>
                <a:cs typeface="Quattrocento Sans"/>
                <a:sym typeface="Quattrocento Sans"/>
              </a:rPr>
              <a:t>Reading from tables</a:t>
            </a:r>
            <a:endParaRPr/>
          </a:p>
          <a:p>
            <a:pPr indent="-285750" lvl="0" marL="285750" marR="0" rtl="0" algn="l">
              <a:lnSpc>
                <a:spcPct val="90000"/>
              </a:lnSpc>
              <a:spcBef>
                <a:spcPts val="1176"/>
              </a:spcBef>
              <a:spcAft>
                <a:spcPts val="0"/>
              </a:spcAft>
              <a:buClr>
                <a:schemeClr val="accent1"/>
              </a:buClr>
              <a:buSzPts val="1600"/>
              <a:buFont typeface="Noto Sans Symbols"/>
              <a:buChar char="▪"/>
            </a:pPr>
            <a:r>
              <a:rPr lang="en-US" sz="1600">
                <a:solidFill>
                  <a:srgbClr val="353535"/>
                </a:solidFill>
                <a:latin typeface="Quattrocento Sans"/>
                <a:ea typeface="Quattrocento Sans"/>
                <a:cs typeface="Quattrocento Sans"/>
                <a:sym typeface="Quattrocento Sans"/>
              </a:rPr>
              <a:t>Updating tables:  Table schema is immutable. However, a user can update table data by changing the underlying files.</a:t>
            </a:r>
            <a:endParaRPr/>
          </a:p>
          <a:p>
            <a:pPr indent="-285750" lvl="0" marL="285750" marR="0" rtl="0" algn="l">
              <a:lnSpc>
                <a:spcPct val="90000"/>
              </a:lnSpc>
              <a:spcBef>
                <a:spcPts val="1176"/>
              </a:spcBef>
              <a:spcAft>
                <a:spcPts val="0"/>
              </a:spcAft>
              <a:buClr>
                <a:schemeClr val="accent1"/>
              </a:buClr>
              <a:buSzPts val="1600"/>
              <a:buFont typeface="Noto Sans Symbols"/>
              <a:buChar char="▪"/>
            </a:pPr>
            <a:r>
              <a:rPr lang="en-US" sz="1600">
                <a:solidFill>
                  <a:srgbClr val="353535"/>
                </a:solidFill>
                <a:latin typeface="Quattrocento Sans"/>
                <a:ea typeface="Quattrocento Sans"/>
                <a:cs typeface="Quattrocento Sans"/>
                <a:sym typeface="Quattrocento Sans"/>
              </a:rPr>
              <a:t>Deleting tables: A user can delete tables either through the UI or programmatically</a:t>
            </a:r>
            <a:endParaRPr/>
          </a:p>
        </p:txBody>
      </p:sp>
      <p:pic>
        <p:nvPicPr>
          <p:cNvPr id="8353" name="Google Shape;8353;p107"/>
          <p:cNvPicPr preferRelativeResize="0"/>
          <p:nvPr/>
        </p:nvPicPr>
        <p:blipFill rotWithShape="1">
          <a:blip r:embed="rId3">
            <a:alphaModFix/>
          </a:blip>
          <a:srcRect b="0" l="0" r="0" t="0"/>
          <a:stretch/>
        </p:blipFill>
        <p:spPr>
          <a:xfrm>
            <a:off x="4168299" y="1383384"/>
            <a:ext cx="3151070" cy="4634419"/>
          </a:xfrm>
          <a:prstGeom prst="rect">
            <a:avLst/>
          </a:prstGeom>
          <a:noFill/>
          <a:ln cap="flat" cmpd="sng" w="9525">
            <a:solidFill>
              <a:schemeClr val="dk1"/>
            </a:solidFill>
            <a:prstDash val="solid"/>
            <a:round/>
            <a:headEnd len="sm" w="sm" type="none"/>
            <a:tailEnd len="sm" w="sm" type="none"/>
          </a:ln>
        </p:spPr>
      </p:pic>
      <p:grpSp>
        <p:nvGrpSpPr>
          <p:cNvPr id="8354" name="Google Shape;8354;p107"/>
          <p:cNvGrpSpPr/>
          <p:nvPr/>
        </p:nvGrpSpPr>
        <p:grpSpPr>
          <a:xfrm>
            <a:off x="7165620" y="2600261"/>
            <a:ext cx="4397497" cy="3878108"/>
            <a:chOff x="7165620" y="2600261"/>
            <a:chExt cx="4397497" cy="3878108"/>
          </a:xfrm>
        </p:grpSpPr>
        <p:pic>
          <p:nvPicPr>
            <p:cNvPr id="8355" name="Google Shape;8355;p107"/>
            <p:cNvPicPr preferRelativeResize="0"/>
            <p:nvPr/>
          </p:nvPicPr>
          <p:blipFill rotWithShape="1">
            <a:blip r:embed="rId4">
              <a:alphaModFix/>
            </a:blip>
            <a:srcRect b="0" l="0" r="0" t="0"/>
            <a:stretch/>
          </p:blipFill>
          <p:spPr>
            <a:xfrm>
              <a:off x="7165620" y="2600261"/>
              <a:ext cx="4397497" cy="3878108"/>
            </a:xfrm>
            <a:prstGeom prst="rect">
              <a:avLst/>
            </a:prstGeom>
            <a:noFill/>
            <a:ln cap="flat" cmpd="sng" w="9525">
              <a:solidFill>
                <a:schemeClr val="dk1"/>
              </a:solidFill>
              <a:prstDash val="solid"/>
              <a:round/>
              <a:headEnd len="sm" w="sm" type="none"/>
              <a:tailEnd len="sm" w="sm" type="none"/>
            </a:ln>
          </p:spPr>
        </p:pic>
        <p:sp>
          <p:nvSpPr>
            <p:cNvPr id="8356" name="Google Shape;8356;p107"/>
            <p:cNvSpPr/>
            <p:nvPr/>
          </p:nvSpPr>
          <p:spPr>
            <a:xfrm>
              <a:off x="10503462" y="2616445"/>
              <a:ext cx="1003412" cy="207675"/>
            </a:xfrm>
            <a:prstGeom prst="rect">
              <a:avLst/>
            </a:prstGeom>
            <a:solidFill>
              <a:srgbClr val="282828"/>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1" name="Shape 8361"/>
        <p:cNvGrpSpPr/>
        <p:nvPr/>
      </p:nvGrpSpPr>
      <p:grpSpPr>
        <a:xfrm>
          <a:off x="0" y="0"/>
          <a:ext cx="0" cy="0"/>
          <a:chOff x="0" y="0"/>
          <a:chExt cx="0" cy="0"/>
        </a:xfrm>
      </p:grpSpPr>
      <p:sp>
        <p:nvSpPr>
          <p:cNvPr id="8362" name="Google Shape;8362;p108"/>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LOCAL AND GLOBAL TABLES</a:t>
            </a:r>
            <a:endParaRPr/>
          </a:p>
        </p:txBody>
      </p:sp>
      <p:grpSp>
        <p:nvGrpSpPr>
          <p:cNvPr id="8363" name="Google Shape;8363;p108"/>
          <p:cNvGrpSpPr/>
          <p:nvPr/>
        </p:nvGrpSpPr>
        <p:grpSpPr>
          <a:xfrm>
            <a:off x="1990477" y="1411874"/>
            <a:ext cx="8783540" cy="4109587"/>
            <a:chOff x="1990477" y="1411874"/>
            <a:chExt cx="8783540" cy="4109587"/>
          </a:xfrm>
        </p:grpSpPr>
        <p:sp>
          <p:nvSpPr>
            <p:cNvPr id="8364" name="Google Shape;8364;p108"/>
            <p:cNvSpPr/>
            <p:nvPr/>
          </p:nvSpPr>
          <p:spPr>
            <a:xfrm>
              <a:off x="1990477" y="2898247"/>
              <a:ext cx="3123535" cy="899665"/>
            </a:xfrm>
            <a:prstGeom prst="rect">
              <a:avLst/>
            </a:prstGeom>
            <a:solidFill>
              <a:srgbClr val="4EB1FF"/>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400">
                  <a:solidFill>
                    <a:srgbClr val="FFFFFF"/>
                  </a:solidFill>
                  <a:latin typeface="Quattrocento Sans"/>
                  <a:ea typeface="Quattrocento Sans"/>
                  <a:cs typeface="Quattrocento Sans"/>
                  <a:sym typeface="Quattrocento Sans"/>
                </a:rPr>
                <a:t>Global Tables</a:t>
              </a:r>
              <a:endParaRPr/>
            </a:p>
          </p:txBody>
        </p:sp>
        <p:sp>
          <p:nvSpPr>
            <p:cNvPr id="8365" name="Google Shape;8365;p108"/>
            <p:cNvSpPr/>
            <p:nvPr/>
          </p:nvSpPr>
          <p:spPr>
            <a:xfrm>
              <a:off x="7415918" y="2898247"/>
              <a:ext cx="3342197" cy="899665"/>
            </a:xfrm>
            <a:prstGeom prst="rect">
              <a:avLst/>
            </a:prstGeom>
            <a:solidFill>
              <a:srgbClr val="4EB1FF"/>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400">
                  <a:solidFill>
                    <a:srgbClr val="FFFFFF"/>
                  </a:solidFill>
                  <a:latin typeface="Quattrocento Sans"/>
                  <a:ea typeface="Quattrocento Sans"/>
                  <a:cs typeface="Quattrocento Sans"/>
                  <a:sym typeface="Quattrocento Sans"/>
                </a:rPr>
                <a:t>Local Tables</a:t>
              </a:r>
              <a:endParaRPr/>
            </a:p>
          </p:txBody>
        </p:sp>
        <p:sp>
          <p:nvSpPr>
            <p:cNvPr id="8366" name="Google Shape;8366;p108"/>
            <p:cNvSpPr/>
            <p:nvPr/>
          </p:nvSpPr>
          <p:spPr>
            <a:xfrm>
              <a:off x="1990477" y="3797912"/>
              <a:ext cx="3123535"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Databricks registers global tables to the Hive metastore and makes them available across all clusters. </a:t>
              </a:r>
              <a:endParaRPr/>
            </a:p>
            <a:p>
              <a:pPr indent="0" lvl="0" marL="0" marR="0" rtl="0" algn="l">
                <a:spcBef>
                  <a:spcPts val="1200"/>
                </a:spcBef>
                <a:spcAft>
                  <a:spcPts val="0"/>
                </a:spcAft>
                <a:buNone/>
              </a:pPr>
              <a:r>
                <a:rPr lang="en-US" sz="1600">
                  <a:solidFill>
                    <a:schemeClr val="dk1"/>
                  </a:solidFill>
                  <a:latin typeface="Quattrocento Sans"/>
                  <a:ea typeface="Quattrocento Sans"/>
                  <a:cs typeface="Quattrocento Sans"/>
                  <a:sym typeface="Quattrocento Sans"/>
                </a:rPr>
                <a:t>Only global tables are visible in the Tables pane</a:t>
              </a:r>
              <a:endParaRPr/>
            </a:p>
          </p:txBody>
        </p:sp>
        <p:sp>
          <p:nvSpPr>
            <p:cNvPr id="8367" name="Google Shape;8367;p108"/>
            <p:cNvSpPr txBox="1"/>
            <p:nvPr/>
          </p:nvSpPr>
          <p:spPr>
            <a:xfrm>
              <a:off x="4524292" y="1411874"/>
              <a:ext cx="3488968" cy="627864"/>
            </a:xfrm>
            <a:prstGeom prst="rect">
              <a:avLst/>
            </a:prstGeom>
            <a:solidFill>
              <a:schemeClr val="accent1"/>
            </a:solid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2400">
                  <a:solidFill>
                    <a:schemeClr val="lt1"/>
                  </a:solidFill>
                  <a:latin typeface="Quattrocento Sans"/>
                  <a:ea typeface="Quattrocento Sans"/>
                  <a:cs typeface="Quattrocento Sans"/>
                  <a:sym typeface="Quattrocento Sans"/>
                </a:rPr>
                <a:t>Azure Databricks Tables</a:t>
              </a:r>
              <a:endParaRPr/>
            </a:p>
          </p:txBody>
        </p:sp>
        <p:sp>
          <p:nvSpPr>
            <p:cNvPr id="8368" name="Google Shape;8368;p108"/>
            <p:cNvSpPr/>
            <p:nvPr/>
          </p:nvSpPr>
          <p:spPr>
            <a:xfrm>
              <a:off x="7415918" y="3821765"/>
              <a:ext cx="3358099"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Databricks does not registers local tables in the Hive metastore and are only available within one cluster. </a:t>
              </a:r>
              <a:endParaRPr/>
            </a:p>
            <a:p>
              <a:pPr indent="0" lvl="0" marL="0" marR="0" rtl="0" algn="l">
                <a:spcBef>
                  <a:spcPts val="1200"/>
                </a:spcBef>
                <a:spcAft>
                  <a:spcPts val="0"/>
                </a:spcAft>
                <a:buNone/>
              </a:pPr>
              <a:r>
                <a:rPr lang="en-US" sz="1600">
                  <a:solidFill>
                    <a:schemeClr val="dk1"/>
                  </a:solidFill>
                  <a:latin typeface="Quattrocento Sans"/>
                  <a:ea typeface="Quattrocento Sans"/>
                  <a:cs typeface="Quattrocento Sans"/>
                  <a:sym typeface="Quattrocento Sans"/>
                </a:rPr>
                <a:t>Also known as </a:t>
              </a:r>
              <a:r>
                <a:rPr i="1" lang="en-US" sz="1600">
                  <a:solidFill>
                    <a:schemeClr val="dk1"/>
                  </a:solidFill>
                  <a:latin typeface="Quattrocento Sans"/>
                  <a:ea typeface="Quattrocento Sans"/>
                  <a:cs typeface="Quattrocento Sans"/>
                  <a:sym typeface="Quattrocento Sans"/>
                </a:rPr>
                <a:t>temporary</a:t>
              </a:r>
              <a:r>
                <a:rPr lang="en-US" sz="1600">
                  <a:solidFill>
                    <a:schemeClr val="dk1"/>
                  </a:solidFill>
                  <a:latin typeface="Quattrocento Sans"/>
                  <a:ea typeface="Quattrocento Sans"/>
                  <a:cs typeface="Quattrocento Sans"/>
                  <a:sym typeface="Quattrocento Sans"/>
                </a:rPr>
                <a:t> tables</a:t>
              </a:r>
              <a:endParaRPr/>
            </a:p>
          </p:txBody>
        </p:sp>
        <p:cxnSp>
          <p:nvCxnSpPr>
            <p:cNvPr id="8369" name="Google Shape;8369;p108"/>
            <p:cNvCxnSpPr>
              <a:stCxn id="8367" idx="2"/>
              <a:endCxn id="8365" idx="0"/>
            </p:cNvCxnSpPr>
            <p:nvPr/>
          </p:nvCxnSpPr>
          <p:spPr>
            <a:xfrm flipH="1" rot="-5400000">
              <a:off x="7248576" y="1059938"/>
              <a:ext cx="858600" cy="28182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8370" name="Google Shape;8370;p108"/>
            <p:cNvCxnSpPr/>
            <p:nvPr/>
          </p:nvCxnSpPr>
          <p:spPr>
            <a:xfrm rot="5400000">
              <a:off x="4439178" y="1099751"/>
              <a:ext cx="914400" cy="2743200"/>
            </a:xfrm>
            <a:prstGeom prst="bentConnector3">
              <a:avLst>
                <a:gd fmla="val 50000" name="adj1"/>
              </a:avLst>
            </a:prstGeom>
            <a:noFill/>
            <a:ln cap="flat" cmpd="sng" w="9525">
              <a:solidFill>
                <a:schemeClr val="dk1"/>
              </a:solidFill>
              <a:prstDash val="solid"/>
              <a:round/>
              <a:headEnd len="sm" w="sm" type="none"/>
              <a:tailEnd len="med" w="med" type="triangle"/>
            </a:ln>
          </p:spPr>
        </p:cxnSp>
      </p:gr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5" name="Shape 8375"/>
        <p:cNvGrpSpPr/>
        <p:nvPr/>
      </p:nvGrpSpPr>
      <p:grpSpPr>
        <a:xfrm>
          <a:off x="0" y="0"/>
          <a:ext cx="0" cy="0"/>
          <a:chOff x="0" y="0"/>
          <a:chExt cx="0" cy="0"/>
        </a:xfrm>
      </p:grpSpPr>
      <p:sp>
        <p:nvSpPr>
          <p:cNvPr id="8376" name="Google Shape;8376;p109"/>
          <p:cNvSpPr/>
          <p:nvPr/>
        </p:nvSpPr>
        <p:spPr>
          <a:xfrm>
            <a:off x="5056490" y="2729552"/>
            <a:ext cx="6660107" cy="2442950"/>
          </a:xfrm>
          <a:prstGeom prst="rect">
            <a:avLst/>
          </a:prstGeom>
          <a:solidFill>
            <a:srgbClr val="4EB1F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377" name="Google Shape;8377;p109"/>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AZURE SQL DW INTEGRATION</a:t>
            </a:r>
            <a:endParaRPr/>
          </a:p>
        </p:txBody>
      </p:sp>
      <p:sp>
        <p:nvSpPr>
          <p:cNvPr id="8378" name="Google Shape;8378;p109"/>
          <p:cNvSpPr txBox="1"/>
          <p:nvPr>
            <p:ph idx="1" type="body"/>
          </p:nvPr>
        </p:nvSpPr>
        <p:spPr>
          <a:xfrm>
            <a:off x="267684" y="963482"/>
            <a:ext cx="11655078" cy="461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Integration enables structured data from SQL DW to be included in Spark Analytics</a:t>
            </a:r>
            <a:endParaRPr/>
          </a:p>
        </p:txBody>
      </p:sp>
      <p:sp>
        <p:nvSpPr>
          <p:cNvPr id="8379" name="Google Shape;8379;p109"/>
          <p:cNvSpPr txBox="1"/>
          <p:nvPr/>
        </p:nvSpPr>
        <p:spPr>
          <a:xfrm>
            <a:off x="1016828" y="1574537"/>
            <a:ext cx="10222104" cy="558962"/>
          </a:xfrm>
          <a:prstGeom prst="rect">
            <a:avLst/>
          </a:prstGeom>
          <a:noFill/>
          <a:ln>
            <a:noFill/>
          </a:ln>
        </p:spPr>
        <p:txBody>
          <a:bodyPr anchorCtr="0" anchor="t" bIns="143425" lIns="179275" spcFirstLastPara="1" rIns="179275" wrap="square" tIns="143425">
            <a:noAutofit/>
          </a:bodyPr>
          <a:lstStyle/>
          <a:p>
            <a:pPr indent="0" lvl="1" marL="0" marR="0" rtl="0" algn="l">
              <a:lnSpc>
                <a:spcPct val="131250"/>
              </a:lnSpc>
              <a:spcBef>
                <a:spcPts val="0"/>
              </a:spcBef>
              <a:spcAft>
                <a:spcPts val="0"/>
              </a:spcAft>
              <a:buNone/>
            </a:pPr>
            <a:r>
              <a:rPr b="0" i="0" lang="en-US" sz="1600" u="none" cap="none" strike="noStrike">
                <a:solidFill>
                  <a:srgbClr val="3A3A3A"/>
                </a:solidFill>
                <a:latin typeface="Quattrocento Sans"/>
                <a:ea typeface="Quattrocento Sans"/>
                <a:cs typeface="Quattrocento Sans"/>
                <a:sym typeface="Quattrocento Sans"/>
              </a:rPr>
              <a:t>Azure SQL Data Warehouse is a SQL-based fully managed, petabyte-scale cloud solution for data warehousing</a:t>
            </a:r>
            <a:endParaRPr/>
          </a:p>
        </p:txBody>
      </p:sp>
      <p:pic>
        <p:nvPicPr>
          <p:cNvPr descr="https://www.onmsft.com/wp-content/uploads/2017/09/Azure-1050x437.png.pagespeed.ce.UEo5r3u7ZS.png" id="8380" name="Google Shape;8380;p109"/>
          <p:cNvPicPr preferRelativeResize="0"/>
          <p:nvPr/>
        </p:nvPicPr>
        <p:blipFill rotWithShape="1">
          <a:blip r:embed="rId3">
            <a:alphaModFix/>
          </a:blip>
          <a:srcRect b="0" l="0" r="0" t="0"/>
          <a:stretch/>
        </p:blipFill>
        <p:spPr>
          <a:xfrm>
            <a:off x="7951259" y="4787171"/>
            <a:ext cx="870567" cy="362373"/>
          </a:xfrm>
          <a:prstGeom prst="rect">
            <a:avLst/>
          </a:prstGeom>
          <a:noFill/>
          <a:ln>
            <a:noFill/>
          </a:ln>
        </p:spPr>
      </p:pic>
      <p:grpSp>
        <p:nvGrpSpPr>
          <p:cNvPr id="8381" name="Google Shape;8381;p109"/>
          <p:cNvGrpSpPr/>
          <p:nvPr/>
        </p:nvGrpSpPr>
        <p:grpSpPr>
          <a:xfrm>
            <a:off x="5254382" y="3126934"/>
            <a:ext cx="6313532" cy="1648186"/>
            <a:chOff x="5609230" y="2975212"/>
            <a:chExt cx="6313532" cy="1648186"/>
          </a:xfrm>
        </p:grpSpPr>
        <p:sp>
          <p:nvSpPr>
            <p:cNvPr id="8382" name="Google Shape;8382;p109"/>
            <p:cNvSpPr/>
            <p:nvPr/>
          </p:nvSpPr>
          <p:spPr>
            <a:xfrm>
              <a:off x="5609230" y="2975212"/>
              <a:ext cx="3057098" cy="1513305"/>
            </a:xfrm>
            <a:prstGeom prst="rect">
              <a:avLst/>
            </a:prstGeom>
            <a:solidFill>
              <a:srgbClr val="FF660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383" name="Google Shape;8383;p109"/>
            <p:cNvSpPr/>
            <p:nvPr/>
          </p:nvSpPr>
          <p:spPr>
            <a:xfrm>
              <a:off x="9949218" y="2975212"/>
              <a:ext cx="1973544" cy="1514194"/>
            </a:xfrm>
            <a:prstGeom prst="rect">
              <a:avLst/>
            </a:prstGeom>
            <a:solidFill>
              <a:schemeClr val="l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384" name="Google Shape;8384;p109"/>
            <p:cNvSpPr txBox="1"/>
            <p:nvPr/>
          </p:nvSpPr>
          <p:spPr>
            <a:xfrm>
              <a:off x="6224837" y="4078633"/>
              <a:ext cx="1999778" cy="5447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800">
                  <a:solidFill>
                    <a:schemeClr val="lt1"/>
                  </a:solidFill>
                  <a:latin typeface="Quattrocento Sans"/>
                  <a:ea typeface="Quattrocento Sans"/>
                  <a:cs typeface="Quattrocento Sans"/>
                  <a:sym typeface="Quattrocento Sans"/>
                </a:rPr>
                <a:t>Azure Databricks</a:t>
              </a:r>
              <a:endParaRPr/>
            </a:p>
          </p:txBody>
        </p:sp>
        <p:grpSp>
          <p:nvGrpSpPr>
            <p:cNvPr id="8385" name="Google Shape;8385;p109"/>
            <p:cNvGrpSpPr/>
            <p:nvPr/>
          </p:nvGrpSpPr>
          <p:grpSpPr>
            <a:xfrm>
              <a:off x="5863171" y="3181042"/>
              <a:ext cx="5634943" cy="1006521"/>
              <a:chOff x="5863171" y="3181042"/>
              <a:chExt cx="5634943" cy="1006521"/>
            </a:xfrm>
          </p:grpSpPr>
          <p:pic>
            <p:nvPicPr>
              <p:cNvPr descr="Image result for Spark SQL icon" id="8386" name="Google Shape;8386;p109"/>
              <p:cNvPicPr preferRelativeResize="0"/>
              <p:nvPr/>
            </p:nvPicPr>
            <p:blipFill rotWithShape="1">
              <a:blip r:embed="rId4">
                <a:alphaModFix/>
              </a:blip>
              <a:srcRect b="0" l="0" r="0" t="0"/>
              <a:stretch/>
            </p:blipFill>
            <p:spPr>
              <a:xfrm>
                <a:off x="5863171" y="3420479"/>
                <a:ext cx="1417765" cy="527647"/>
              </a:xfrm>
              <a:prstGeom prst="rect">
                <a:avLst/>
              </a:prstGeom>
              <a:noFill/>
              <a:ln cap="flat" cmpd="sng" w="9525">
                <a:solidFill>
                  <a:srgbClr val="DCDCDC"/>
                </a:solidFill>
                <a:prstDash val="solid"/>
                <a:round/>
                <a:headEnd len="sm" w="sm" type="none"/>
                <a:tailEnd len="sm" w="sm" type="none"/>
              </a:ln>
            </p:spPr>
          </p:pic>
          <p:pic>
            <p:nvPicPr>
              <p:cNvPr descr="http://bytepadding.com/wp-content/uploads/2017/02/java-jdbc-300x160.png" id="8387" name="Google Shape;8387;p109"/>
              <p:cNvPicPr preferRelativeResize="0"/>
              <p:nvPr/>
            </p:nvPicPr>
            <p:blipFill rotWithShape="1">
              <a:blip r:embed="rId5">
                <a:alphaModFix/>
              </a:blip>
              <a:srcRect b="0" l="0" r="0" t="0"/>
              <a:stretch/>
            </p:blipFill>
            <p:spPr>
              <a:xfrm>
                <a:off x="7495890" y="3420479"/>
                <a:ext cx="989337" cy="527646"/>
              </a:xfrm>
              <a:prstGeom prst="rect">
                <a:avLst/>
              </a:prstGeom>
              <a:solidFill>
                <a:schemeClr val="lt1"/>
              </a:solidFill>
              <a:ln>
                <a:noFill/>
              </a:ln>
            </p:spPr>
          </p:pic>
          <p:pic>
            <p:nvPicPr>
              <p:cNvPr descr="http://www.cloudmonix.com/wp-content/uploads/2016/12/Azure-Data-Warehouse.png" id="8388" name="Google Shape;8388;p109"/>
              <p:cNvPicPr preferRelativeResize="0"/>
              <p:nvPr/>
            </p:nvPicPr>
            <p:blipFill rotWithShape="1">
              <a:blip r:embed="rId6">
                <a:alphaModFix/>
              </a:blip>
              <a:srcRect b="0" l="0" r="0" t="0"/>
              <a:stretch/>
            </p:blipFill>
            <p:spPr>
              <a:xfrm>
                <a:off x="10491593" y="3181042"/>
                <a:ext cx="1006521" cy="1006521"/>
              </a:xfrm>
              <a:prstGeom prst="rect">
                <a:avLst/>
              </a:prstGeom>
              <a:noFill/>
              <a:ln>
                <a:noFill/>
              </a:ln>
            </p:spPr>
          </p:pic>
        </p:grpSp>
      </p:grpSp>
      <p:cxnSp>
        <p:nvCxnSpPr>
          <p:cNvPr id="8389" name="Google Shape;8389;p109"/>
          <p:cNvCxnSpPr/>
          <p:nvPr/>
        </p:nvCxnSpPr>
        <p:spPr>
          <a:xfrm>
            <a:off x="8130379" y="3884031"/>
            <a:ext cx="2006366" cy="0"/>
          </a:xfrm>
          <a:prstGeom prst="straightConnector1">
            <a:avLst/>
          </a:prstGeom>
          <a:noFill/>
          <a:ln cap="flat" cmpd="sng" w="38100">
            <a:solidFill>
              <a:srgbClr val="0070C0"/>
            </a:solidFill>
            <a:prstDash val="dash"/>
            <a:round/>
            <a:headEnd len="med" w="med" type="triangle"/>
            <a:tailEnd len="med" w="med" type="triangle"/>
          </a:ln>
        </p:spPr>
      </p:cxnSp>
      <p:sp>
        <p:nvSpPr>
          <p:cNvPr id="8390" name="Google Shape;8390;p109"/>
          <p:cNvSpPr txBox="1"/>
          <p:nvPr/>
        </p:nvSpPr>
        <p:spPr>
          <a:xfrm>
            <a:off x="9684801" y="4235582"/>
            <a:ext cx="1818639" cy="5447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800">
                <a:solidFill>
                  <a:srgbClr val="4EB1FF"/>
                </a:solidFill>
                <a:latin typeface="Quattrocento Sans"/>
                <a:ea typeface="Quattrocento Sans"/>
                <a:cs typeface="Quattrocento Sans"/>
                <a:sym typeface="Quattrocento Sans"/>
              </a:rPr>
              <a:t>Azure SQL DW</a:t>
            </a:r>
            <a:endParaRPr/>
          </a:p>
        </p:txBody>
      </p:sp>
      <p:sp>
        <p:nvSpPr>
          <p:cNvPr id="8391" name="Google Shape;8391;p109"/>
          <p:cNvSpPr txBox="1"/>
          <p:nvPr/>
        </p:nvSpPr>
        <p:spPr>
          <a:xfrm>
            <a:off x="267684" y="2334735"/>
            <a:ext cx="4285235" cy="3559783"/>
          </a:xfrm>
          <a:prstGeom prst="rect">
            <a:avLst/>
          </a:prstGeom>
          <a:noFill/>
          <a:ln>
            <a:noFill/>
          </a:ln>
        </p:spPr>
        <p:txBody>
          <a:bodyPr anchorCtr="0" anchor="t" bIns="143425" lIns="179275" spcFirstLastPara="1" rIns="179275" wrap="square" tIns="143425">
            <a:noAutofit/>
          </a:bodyPr>
          <a:lstStyle/>
          <a:p>
            <a:pPr indent="-285750" lvl="1" marL="285750" marR="0" rtl="0" algn="l">
              <a:lnSpc>
                <a:spcPct val="131250"/>
              </a:lnSpc>
              <a:spcBef>
                <a:spcPts val="0"/>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You can bring in data from Azure SQL DW to perform advanced analytics that require both structured and unstructured data. </a:t>
            </a:r>
            <a:endParaRPr/>
          </a:p>
          <a:p>
            <a:pPr indent="-285750" lvl="1" marL="285750" marR="0" rtl="0" algn="l">
              <a:lnSpc>
                <a:spcPct val="131250"/>
              </a:lnSpc>
              <a:spcBef>
                <a:spcPts val="1176"/>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Currently you can access data in Azure SQL DW via the </a:t>
            </a:r>
            <a:r>
              <a:rPr b="0" i="0" lang="en-US" sz="1600" u="sng" cap="none" strike="noStrike">
                <a:solidFill>
                  <a:schemeClr val="hlink"/>
                </a:solidFill>
                <a:latin typeface="Quattrocento Sans"/>
                <a:ea typeface="Quattrocento Sans"/>
                <a:cs typeface="Quattrocento Sans"/>
                <a:sym typeface="Quattrocento Sans"/>
                <a:hlinkClick r:id="rId7"/>
              </a:rPr>
              <a:t>JDBC driver</a:t>
            </a:r>
            <a:r>
              <a:rPr b="0" i="0" lang="en-US" sz="1600" u="none" cap="none" strike="noStrike">
                <a:solidFill>
                  <a:srgbClr val="3A3A3A"/>
                </a:solidFill>
                <a:latin typeface="Quattrocento Sans"/>
                <a:ea typeface="Quattrocento Sans"/>
                <a:cs typeface="Quattrocento Sans"/>
                <a:sym typeface="Quattrocento Sans"/>
              </a:rPr>
              <a:t>. From within your spark code you can access just like any other JDBC data source.</a:t>
            </a:r>
            <a:endParaRPr/>
          </a:p>
          <a:p>
            <a:pPr indent="-285750" lvl="1" marL="285750" marR="0" rtl="0" algn="l">
              <a:lnSpc>
                <a:spcPct val="131250"/>
              </a:lnSpc>
              <a:spcBef>
                <a:spcPts val="1176"/>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If Azure SQL DW is authenticated via AAD then Azure Databricks user can seamlessly access Azure SQL DW.</a:t>
            </a:r>
            <a:endParaRPr/>
          </a:p>
        </p:txBody>
      </p:sp>
      <p:pic>
        <p:nvPicPr>
          <p:cNvPr descr="http://www.cloudmonix.com/wp-content/uploads/2016/12/Azure-Data-Warehouse.png" id="8392" name="Google Shape;8392;p109"/>
          <p:cNvPicPr preferRelativeResize="0"/>
          <p:nvPr/>
        </p:nvPicPr>
        <p:blipFill rotWithShape="1">
          <a:blip r:embed="rId6">
            <a:alphaModFix/>
          </a:blip>
          <a:srcRect b="0" l="0" r="0" t="0"/>
          <a:stretch/>
        </p:blipFill>
        <p:spPr>
          <a:xfrm>
            <a:off x="759554" y="1626383"/>
            <a:ext cx="387027" cy="387027"/>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8" name="Shape 7408"/>
        <p:cNvGrpSpPr/>
        <p:nvPr/>
      </p:nvGrpSpPr>
      <p:grpSpPr>
        <a:xfrm>
          <a:off x="0" y="0"/>
          <a:ext cx="0" cy="0"/>
          <a:chOff x="0" y="0"/>
          <a:chExt cx="0" cy="0"/>
        </a:xfrm>
      </p:grpSpPr>
      <p:cxnSp>
        <p:nvCxnSpPr>
          <p:cNvPr id="7409" name="Google Shape;7409;p56"/>
          <p:cNvCxnSpPr>
            <a:stCxn id="7410" idx="2"/>
          </p:cNvCxnSpPr>
          <p:nvPr/>
        </p:nvCxnSpPr>
        <p:spPr>
          <a:xfrm>
            <a:off x="8011556" y="2132000"/>
            <a:ext cx="7800" cy="3471900"/>
          </a:xfrm>
          <a:prstGeom prst="straightConnector1">
            <a:avLst/>
          </a:prstGeom>
          <a:noFill/>
          <a:ln cap="flat" cmpd="sng" w="38100">
            <a:solidFill>
              <a:srgbClr val="4EB0FF"/>
            </a:solidFill>
            <a:prstDash val="solid"/>
            <a:round/>
            <a:headEnd len="sm" w="sm" type="none"/>
            <a:tailEnd len="med" w="med" type="triangle"/>
          </a:ln>
        </p:spPr>
      </p:cxnSp>
      <p:sp>
        <p:nvSpPr>
          <p:cNvPr id="7411" name="Google Shape;7411;p56"/>
          <p:cNvSpPr txBox="1"/>
          <p:nvPr>
            <p:ph type="title"/>
          </p:nvPr>
        </p:nvSpPr>
        <p:spPr>
          <a:xfrm>
            <a:off x="268927" y="286381"/>
            <a:ext cx="11653523" cy="927940"/>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ADVANTAGES OF A UNIFIED PLATFORM</a:t>
            </a:r>
            <a:endParaRPr/>
          </a:p>
        </p:txBody>
      </p:sp>
      <p:sp>
        <p:nvSpPr>
          <p:cNvPr id="7412" name="Google Shape;7412;p56"/>
          <p:cNvSpPr txBox="1"/>
          <p:nvPr/>
        </p:nvSpPr>
        <p:spPr>
          <a:xfrm>
            <a:off x="804952" y="2059958"/>
            <a:ext cx="5111160" cy="2991588"/>
          </a:xfrm>
          <a:prstGeom prst="rect">
            <a:avLst/>
          </a:prstGeom>
          <a:noFill/>
          <a:ln>
            <a:noFill/>
          </a:ln>
        </p:spPr>
        <p:txBody>
          <a:bodyPr anchorCtr="0" anchor="t" bIns="45700" lIns="91425" spcFirstLastPara="1" rIns="91425" wrap="square" tIns="45700">
            <a:noAutofit/>
          </a:bodyPr>
          <a:lstStyle/>
          <a:p>
            <a:pPr indent="-285750" lvl="1" marL="285750" marR="0" rtl="0" algn="l">
              <a:lnSpc>
                <a:spcPct val="90000"/>
              </a:lnSpc>
              <a:spcBef>
                <a:spcPts val="0"/>
              </a:spcBef>
              <a:spcAft>
                <a:spcPts val="0"/>
              </a:spcAft>
              <a:buClr>
                <a:srgbClr val="0078D7"/>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Improves developer productivity—a single consistent set of APIs</a:t>
            </a:r>
            <a:endParaRPr/>
          </a:p>
          <a:p>
            <a:pPr indent="-285750" lvl="1" marL="285750" marR="0" rtl="0" algn="l">
              <a:lnSpc>
                <a:spcPct val="90000"/>
              </a:lnSpc>
              <a:spcBef>
                <a:spcPts val="1176"/>
              </a:spcBef>
              <a:spcAft>
                <a:spcPts val="0"/>
              </a:spcAft>
              <a:buClr>
                <a:srgbClr val="0078D7"/>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All different systems in Spark share the same abstraction – RDDs (Resilient Distributed Datasets)</a:t>
            </a:r>
            <a:endParaRPr/>
          </a:p>
          <a:p>
            <a:pPr indent="-285750" lvl="1" marL="285750" marR="0" rtl="0" algn="l">
              <a:lnSpc>
                <a:spcPct val="90000"/>
              </a:lnSpc>
              <a:spcBef>
                <a:spcPts val="1176"/>
              </a:spcBef>
              <a:spcAft>
                <a:spcPts val="0"/>
              </a:spcAft>
              <a:buClr>
                <a:srgbClr val="0078D7"/>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Developers can mix and match different kind of processing in the same application. This is a common requirement for many big data pipelines.</a:t>
            </a:r>
            <a:endParaRPr/>
          </a:p>
          <a:p>
            <a:pPr indent="-285750" lvl="1" marL="285750" marR="0" rtl="0" algn="l">
              <a:lnSpc>
                <a:spcPct val="90000"/>
              </a:lnSpc>
              <a:spcBef>
                <a:spcPts val="1176"/>
              </a:spcBef>
              <a:spcAft>
                <a:spcPts val="0"/>
              </a:spcAft>
              <a:buClr>
                <a:srgbClr val="0078D7"/>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Performance improves because unnecessary movement of data across engines is eliminated. In many pipelines, data exchange between engines is the dominant cost</a:t>
            </a:r>
            <a:endParaRPr b="0" i="0" sz="1600" u="none" cap="none" strike="noStrike">
              <a:solidFill>
                <a:srgbClr val="3A3A3A"/>
              </a:solidFill>
              <a:latin typeface="Quattrocento Sans"/>
              <a:ea typeface="Quattrocento Sans"/>
              <a:cs typeface="Quattrocento Sans"/>
              <a:sym typeface="Quattrocento Sans"/>
            </a:endParaRPr>
          </a:p>
        </p:txBody>
      </p:sp>
      <p:sp>
        <p:nvSpPr>
          <p:cNvPr id="7413" name="Google Shape;7413;p56"/>
          <p:cNvSpPr/>
          <p:nvPr/>
        </p:nvSpPr>
        <p:spPr>
          <a:xfrm>
            <a:off x="6959996" y="2346924"/>
            <a:ext cx="2103120" cy="731520"/>
          </a:xfrm>
          <a:prstGeom prst="rect">
            <a:avLst/>
          </a:prstGeom>
          <a:solidFill>
            <a:schemeClr val="accent1"/>
          </a:solid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b="0" i="0" lang="en-US" sz="1400" u="none" cap="none" strike="noStrike">
                <a:solidFill>
                  <a:srgbClr val="FFFFFF"/>
                </a:solidFill>
                <a:latin typeface="Quattrocento Sans"/>
                <a:ea typeface="Quattrocento Sans"/>
                <a:cs typeface="Quattrocento Sans"/>
                <a:sym typeface="Quattrocento Sans"/>
              </a:rPr>
              <a:t>Spark Streaming</a:t>
            </a:r>
            <a:endParaRPr/>
          </a:p>
        </p:txBody>
      </p:sp>
      <p:sp>
        <p:nvSpPr>
          <p:cNvPr id="7414" name="Google Shape;7414;p56"/>
          <p:cNvSpPr/>
          <p:nvPr/>
        </p:nvSpPr>
        <p:spPr>
          <a:xfrm>
            <a:off x="6959996" y="3476177"/>
            <a:ext cx="2103120" cy="731520"/>
          </a:xfrm>
          <a:prstGeom prst="rect">
            <a:avLst/>
          </a:prstGeom>
          <a:solidFill>
            <a:schemeClr val="accent1"/>
          </a:solid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b="0" i="0" lang="en-US" sz="1400" u="none" cap="none" strike="noStrike">
                <a:solidFill>
                  <a:srgbClr val="FFFFFF"/>
                </a:solidFill>
                <a:latin typeface="Quattrocento Sans"/>
                <a:ea typeface="Quattrocento Sans"/>
                <a:cs typeface="Quattrocento Sans"/>
                <a:sym typeface="Quattrocento Sans"/>
              </a:rPr>
              <a:t>Spark Machine Learning</a:t>
            </a:r>
            <a:endParaRPr/>
          </a:p>
        </p:txBody>
      </p:sp>
      <p:sp>
        <p:nvSpPr>
          <p:cNvPr id="7415" name="Google Shape;7415;p56"/>
          <p:cNvSpPr/>
          <p:nvPr/>
        </p:nvSpPr>
        <p:spPr>
          <a:xfrm>
            <a:off x="6959996" y="4612500"/>
            <a:ext cx="2103120" cy="731520"/>
          </a:xfrm>
          <a:prstGeom prst="rect">
            <a:avLst/>
          </a:prstGeom>
          <a:solidFill>
            <a:schemeClr val="accent1"/>
          </a:solidFill>
          <a:ln>
            <a:noFill/>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rPr b="0" i="0" lang="en-US" sz="1400" u="none" cap="none" strike="noStrike">
                <a:solidFill>
                  <a:srgbClr val="FFFFFF"/>
                </a:solidFill>
                <a:latin typeface="Quattrocento Sans"/>
                <a:ea typeface="Quattrocento Sans"/>
                <a:cs typeface="Quattrocento Sans"/>
                <a:sym typeface="Quattrocento Sans"/>
              </a:rPr>
              <a:t>Spark SQL </a:t>
            </a:r>
            <a:endParaRPr/>
          </a:p>
        </p:txBody>
      </p:sp>
      <p:sp>
        <p:nvSpPr>
          <p:cNvPr id="7410" name="Google Shape;7410;p56"/>
          <p:cNvSpPr txBox="1"/>
          <p:nvPr/>
        </p:nvSpPr>
        <p:spPr>
          <a:xfrm>
            <a:off x="6959996" y="1400480"/>
            <a:ext cx="2103120" cy="731520"/>
          </a:xfrm>
          <a:prstGeom prst="rect">
            <a:avLst/>
          </a:prstGeom>
          <a:solidFill>
            <a:schemeClr val="accent1"/>
          </a:solidFill>
          <a:ln>
            <a:noFill/>
          </a:ln>
        </p:spPr>
        <p:txBody>
          <a:bodyPr anchorCtr="0" anchor="ctr" bIns="45700" lIns="91425" spcFirstLastPara="1" rIns="91425" wrap="square" tIns="45700">
            <a:noAutofit/>
          </a:bodyPr>
          <a:lstStyle/>
          <a:p>
            <a:pPr indent="0" lvl="1" marL="110472" marR="0" rtl="0" algn="ctr">
              <a:lnSpc>
                <a:spcPct val="90000"/>
              </a:lnSpc>
              <a:spcBef>
                <a:spcPts val="0"/>
              </a:spcBef>
              <a:spcAft>
                <a:spcPts val="0"/>
              </a:spcAft>
              <a:buNone/>
            </a:pPr>
            <a:r>
              <a:rPr b="0" i="0" lang="en-US" sz="1400" u="none" cap="none" strike="noStrike">
                <a:solidFill>
                  <a:srgbClr val="FFFFFF"/>
                </a:solidFill>
                <a:latin typeface="Quattrocento Sans"/>
                <a:ea typeface="Quattrocento Sans"/>
                <a:cs typeface="Quattrocento Sans"/>
                <a:sym typeface="Quattrocento Sans"/>
              </a:rPr>
              <a:t>Input Streams of Events</a:t>
            </a:r>
            <a:endParaRPr/>
          </a:p>
        </p:txBody>
      </p:sp>
      <p:sp>
        <p:nvSpPr>
          <p:cNvPr id="7416" name="Google Shape;7416;p56"/>
          <p:cNvSpPr/>
          <p:nvPr/>
        </p:nvSpPr>
        <p:spPr>
          <a:xfrm>
            <a:off x="7025649" y="5604003"/>
            <a:ext cx="1971815" cy="964486"/>
          </a:xfrm>
          <a:prstGeom prst="flowChartMagneticDisk">
            <a:avLst/>
          </a:prstGeom>
          <a:solidFill>
            <a:schemeClr val="accent1"/>
          </a:solidFill>
          <a:ln cap="flat" cmpd="sng" w="9525">
            <a:solidFill>
              <a:schemeClr val="dk1"/>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90000"/>
              </a:lnSpc>
              <a:spcBef>
                <a:spcPts val="0"/>
              </a:spcBef>
              <a:spcAft>
                <a:spcPts val="0"/>
              </a:spcAft>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7417" name="Google Shape;7417;p56"/>
          <p:cNvSpPr txBox="1"/>
          <p:nvPr/>
        </p:nvSpPr>
        <p:spPr>
          <a:xfrm>
            <a:off x="7040998" y="5997434"/>
            <a:ext cx="1941116" cy="286232"/>
          </a:xfrm>
          <a:prstGeom prst="rect">
            <a:avLst/>
          </a:prstGeom>
          <a:noFill/>
          <a:ln>
            <a:noFill/>
          </a:ln>
        </p:spPr>
        <p:txBody>
          <a:bodyPr anchorCtr="0" anchor="t" bIns="45700" lIns="91425" spcFirstLastPara="1" rIns="91425" wrap="square" tIns="45700">
            <a:noAutofit/>
          </a:bodyPr>
          <a:lstStyle/>
          <a:p>
            <a:pPr indent="0" lvl="1" marL="110472" marR="0" rtl="0" algn="ctr">
              <a:lnSpc>
                <a:spcPct val="90000"/>
              </a:lnSpc>
              <a:spcBef>
                <a:spcPts val="0"/>
              </a:spcBef>
              <a:spcAft>
                <a:spcPts val="0"/>
              </a:spcAft>
              <a:buNone/>
            </a:pPr>
            <a:r>
              <a:rPr b="0" i="0" lang="en-US" sz="1400" u="none" cap="none" strike="noStrike">
                <a:solidFill>
                  <a:srgbClr val="FFFFFF"/>
                </a:solidFill>
                <a:latin typeface="Quattrocento Sans"/>
                <a:ea typeface="Quattrocento Sans"/>
                <a:cs typeface="Quattrocento Sans"/>
                <a:sym typeface="Quattrocento Sans"/>
              </a:rPr>
              <a:t>NoSQL DB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7" name="Shape 8397"/>
        <p:cNvGrpSpPr/>
        <p:nvPr/>
      </p:nvGrpSpPr>
      <p:grpSpPr>
        <a:xfrm>
          <a:off x="0" y="0"/>
          <a:ext cx="0" cy="0"/>
          <a:chOff x="0" y="0"/>
          <a:chExt cx="0" cy="0"/>
        </a:xfrm>
      </p:grpSpPr>
      <p:sp>
        <p:nvSpPr>
          <p:cNvPr id="8398" name="Google Shape;8398;p110"/>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POWER BI INTEGRATION</a:t>
            </a:r>
            <a:endParaRPr/>
          </a:p>
        </p:txBody>
      </p:sp>
      <p:sp>
        <p:nvSpPr>
          <p:cNvPr id="8399" name="Google Shape;8399;p110"/>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Enables powerful visualization of data in Spark with Power BI</a:t>
            </a:r>
            <a:endParaRPr/>
          </a:p>
        </p:txBody>
      </p:sp>
      <p:sp>
        <p:nvSpPr>
          <p:cNvPr descr="Create Spark data visualizations using Apache Spark BI" id="8400" name="Google Shape;8400;p110"/>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pic>
        <p:nvPicPr>
          <p:cNvPr id="8401" name="Google Shape;8401;p110"/>
          <p:cNvPicPr preferRelativeResize="0"/>
          <p:nvPr/>
        </p:nvPicPr>
        <p:blipFill rotWithShape="1">
          <a:blip r:embed="rId3">
            <a:alphaModFix/>
          </a:blip>
          <a:srcRect b="0" l="0" r="0" t="0"/>
          <a:stretch/>
        </p:blipFill>
        <p:spPr>
          <a:xfrm>
            <a:off x="577755" y="1510903"/>
            <a:ext cx="404884" cy="404884"/>
          </a:xfrm>
          <a:prstGeom prst="rect">
            <a:avLst/>
          </a:prstGeom>
          <a:noFill/>
          <a:ln>
            <a:noFill/>
          </a:ln>
        </p:spPr>
      </p:pic>
      <p:sp>
        <p:nvSpPr>
          <p:cNvPr id="8402" name="Google Shape;8402;p110"/>
          <p:cNvSpPr txBox="1"/>
          <p:nvPr/>
        </p:nvSpPr>
        <p:spPr>
          <a:xfrm>
            <a:off x="859809" y="1468233"/>
            <a:ext cx="10884518" cy="517065"/>
          </a:xfrm>
          <a:prstGeom prst="rect">
            <a:avLst/>
          </a:prstGeom>
          <a:no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1600">
                <a:solidFill>
                  <a:schemeClr val="dk1"/>
                </a:solidFill>
                <a:latin typeface="Quattrocento Sans"/>
                <a:ea typeface="Quattrocento Sans"/>
                <a:cs typeface="Quattrocento Sans"/>
                <a:sym typeface="Quattrocento Sans"/>
              </a:rPr>
              <a:t>Power BI is a business analytics tool that provides data Visualization, Report and Dashboard throughout an organization</a:t>
            </a:r>
            <a:endParaRPr/>
          </a:p>
        </p:txBody>
      </p:sp>
      <p:sp>
        <p:nvSpPr>
          <p:cNvPr id="8403" name="Google Shape;8403;p110"/>
          <p:cNvSpPr/>
          <p:nvPr/>
        </p:nvSpPr>
        <p:spPr>
          <a:xfrm>
            <a:off x="429778" y="2099118"/>
            <a:ext cx="4940616" cy="4054956"/>
          </a:xfrm>
          <a:prstGeom prst="rect">
            <a:avLst/>
          </a:prstGeom>
          <a:noFill/>
          <a:ln>
            <a:noFill/>
          </a:ln>
        </p:spPr>
        <p:txBody>
          <a:bodyPr anchorCtr="0" anchor="t" bIns="45700" lIns="91425" spcFirstLastPara="1" rIns="91425" wrap="square" tIns="45700">
            <a:noAutofit/>
          </a:bodyPr>
          <a:lstStyle/>
          <a:p>
            <a:pPr indent="0" lvl="1" marL="0" marR="0" rtl="0" algn="l">
              <a:lnSpc>
                <a:spcPct val="131250"/>
              </a:lnSpc>
              <a:spcBef>
                <a:spcPts val="0"/>
              </a:spcBef>
              <a:spcAft>
                <a:spcPts val="0"/>
              </a:spcAft>
              <a:buNone/>
            </a:pPr>
            <a:r>
              <a:rPr b="0" i="0" lang="en-US" sz="1600" u="none" cap="none" strike="noStrike">
                <a:solidFill>
                  <a:srgbClr val="3A3A3A"/>
                </a:solidFill>
                <a:latin typeface="Quattrocento Sans"/>
                <a:ea typeface="Quattrocento Sans"/>
                <a:cs typeface="Quattrocento Sans"/>
                <a:sym typeface="Quattrocento Sans"/>
              </a:rPr>
              <a:t>Power BI Desktop can connect to Azure Databricks clusters to query data using JDBC/ODBC server that runs on the driver node.</a:t>
            </a:r>
            <a:endParaRPr/>
          </a:p>
          <a:p>
            <a:pPr indent="-285750" lvl="1" marL="285750" marR="0" rtl="0" algn="l">
              <a:lnSpc>
                <a:spcPct val="150000"/>
              </a:lnSpc>
              <a:spcBef>
                <a:spcPts val="3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This server listens on port 10000 and it is not accessible outside the subnet where the cluster is running. </a:t>
            </a:r>
            <a:endParaRPr/>
          </a:p>
          <a:p>
            <a:pPr indent="-285750" lvl="1" marL="285750" marR="0" rtl="0" algn="l">
              <a:lnSpc>
                <a:spcPct val="150000"/>
              </a:lnSpc>
              <a:spcBef>
                <a:spcPts val="3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Azure Databricks uses a public HTTPS gateway</a:t>
            </a:r>
            <a:endParaRPr/>
          </a:p>
          <a:p>
            <a:pPr indent="-285750" lvl="1" marL="285750" marR="0" rtl="0" algn="l">
              <a:lnSpc>
                <a:spcPct val="150000"/>
              </a:lnSpc>
              <a:spcBef>
                <a:spcPts val="3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The JDBC/ODBC connection information can be obtained from the Cluster UI directly as shown in the figure.</a:t>
            </a:r>
            <a:endParaRPr/>
          </a:p>
          <a:p>
            <a:pPr indent="-285750" lvl="1" marL="285750" marR="0" rtl="0" algn="l">
              <a:lnSpc>
                <a:spcPct val="150000"/>
              </a:lnSpc>
              <a:spcBef>
                <a:spcPts val="3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When establishing the connection, you can use a Personal Access Token to authenticate to the cluster gateway. Only users who have attach permissions can access the cluster via the JDBC/ ODBC endpoint.</a:t>
            </a:r>
            <a:endParaRPr/>
          </a:p>
          <a:p>
            <a:pPr indent="-285750" lvl="1" marL="285750" marR="0" rtl="0" algn="l">
              <a:lnSpc>
                <a:spcPct val="150000"/>
              </a:lnSpc>
              <a:spcBef>
                <a:spcPts val="3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In Power BI desktop you can setup the connection by choosing the ODBC data source in the “Get Data” option.</a:t>
            </a:r>
            <a:endParaRPr/>
          </a:p>
        </p:txBody>
      </p:sp>
      <p:pic>
        <p:nvPicPr>
          <p:cNvPr descr="https://dpspowerbi.blob.core.windows.net/powerbi-prod-media/powerbi.microsoft.com/en-us/documentation/articles/powerbi-desktop-data-sources/20171006123104/data-sources_1.png" id="8404" name="Google Shape;8404;p110"/>
          <p:cNvPicPr preferRelativeResize="0"/>
          <p:nvPr/>
        </p:nvPicPr>
        <p:blipFill rotWithShape="1">
          <a:blip r:embed="rId4">
            <a:alphaModFix/>
          </a:blip>
          <a:srcRect b="0" l="0" r="0" t="0"/>
          <a:stretch/>
        </p:blipFill>
        <p:spPr>
          <a:xfrm>
            <a:off x="5895833" y="2264634"/>
            <a:ext cx="2859206" cy="3384158"/>
          </a:xfrm>
          <a:prstGeom prst="rect">
            <a:avLst/>
          </a:prstGeom>
          <a:noFill/>
          <a:ln cap="flat" cmpd="sng" w="9525">
            <a:solidFill>
              <a:srgbClr val="3C3C3C"/>
            </a:solidFill>
            <a:prstDash val="solid"/>
            <a:round/>
            <a:headEnd len="sm" w="sm" type="none"/>
            <a:tailEnd len="sm" w="sm" type="none"/>
          </a:ln>
        </p:spPr>
      </p:pic>
      <p:pic>
        <p:nvPicPr>
          <p:cNvPr id="8405" name="Google Shape;8405;p110"/>
          <p:cNvPicPr preferRelativeResize="0"/>
          <p:nvPr/>
        </p:nvPicPr>
        <p:blipFill rotWithShape="1">
          <a:blip r:embed="rId5">
            <a:alphaModFix/>
          </a:blip>
          <a:srcRect b="0" l="0" r="0" t="0"/>
          <a:stretch/>
        </p:blipFill>
        <p:spPr>
          <a:xfrm>
            <a:off x="8055589" y="3827060"/>
            <a:ext cx="3781695" cy="2557364"/>
          </a:xfrm>
          <a:prstGeom prst="rect">
            <a:avLst/>
          </a:prstGeom>
          <a:noFill/>
          <a:ln cap="flat" cmpd="sng" w="9525">
            <a:solidFill>
              <a:srgbClr val="3C3C3C"/>
            </a:solidFill>
            <a:prstDash val="solid"/>
            <a:round/>
            <a:headEnd len="sm" w="sm" type="none"/>
            <a:tailEnd len="sm" w="sm" type="none"/>
          </a:ln>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0" name="Shape 8410"/>
        <p:cNvGrpSpPr/>
        <p:nvPr/>
      </p:nvGrpSpPr>
      <p:grpSpPr>
        <a:xfrm>
          <a:off x="0" y="0"/>
          <a:ext cx="0" cy="0"/>
          <a:chOff x="0" y="0"/>
          <a:chExt cx="0" cy="0"/>
        </a:xfrm>
      </p:grpSpPr>
      <p:sp>
        <p:nvSpPr>
          <p:cNvPr id="8411" name="Google Shape;8411;p111"/>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COSMOS DB INTEGRATION</a:t>
            </a:r>
            <a:endParaRPr/>
          </a:p>
        </p:txBody>
      </p:sp>
      <p:sp>
        <p:nvSpPr>
          <p:cNvPr id="8412" name="Google Shape;8412;p111"/>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dk2"/>
              </a:buClr>
              <a:buSzPts val="1800"/>
              <a:buFont typeface="Arial"/>
              <a:buNone/>
            </a:pPr>
            <a:r>
              <a:rPr lang="en-US" sz="2000"/>
              <a:t>The Spark connector enables real-time analytics over globally distributed data in Azure Cosmos DB</a:t>
            </a:r>
            <a:endParaRPr/>
          </a:p>
        </p:txBody>
      </p:sp>
      <p:pic>
        <p:nvPicPr>
          <p:cNvPr descr="Image result for cosmos DB icon" id="8413" name="Google Shape;8413;p111"/>
          <p:cNvPicPr preferRelativeResize="0"/>
          <p:nvPr/>
        </p:nvPicPr>
        <p:blipFill rotWithShape="1">
          <a:blip r:embed="rId3">
            <a:alphaModFix/>
          </a:blip>
          <a:srcRect b="0" l="0" r="0" t="0"/>
          <a:stretch/>
        </p:blipFill>
        <p:spPr>
          <a:xfrm>
            <a:off x="329098" y="1558081"/>
            <a:ext cx="771241" cy="405523"/>
          </a:xfrm>
          <a:prstGeom prst="rect">
            <a:avLst/>
          </a:prstGeom>
          <a:noFill/>
          <a:ln>
            <a:noFill/>
          </a:ln>
        </p:spPr>
      </p:pic>
      <p:sp>
        <p:nvSpPr>
          <p:cNvPr id="8414" name="Google Shape;8414;p111"/>
          <p:cNvSpPr/>
          <p:nvPr/>
        </p:nvSpPr>
        <p:spPr>
          <a:xfrm>
            <a:off x="267684" y="2212395"/>
            <a:ext cx="5949496" cy="4478149"/>
          </a:xfrm>
          <a:prstGeom prst="rect">
            <a:avLst/>
          </a:prstGeom>
          <a:noFill/>
          <a:ln>
            <a:noFill/>
          </a:ln>
        </p:spPr>
        <p:txBody>
          <a:bodyPr anchorCtr="0" anchor="t" bIns="45700" lIns="91425" spcFirstLastPara="1" rIns="91425" wrap="square" tIns="45700">
            <a:noAutofit/>
          </a:bodyPr>
          <a:lstStyle/>
          <a:p>
            <a:pPr indent="-285750" lvl="1" marL="285750" marR="0" rtl="0" algn="l">
              <a:lnSpc>
                <a:spcPct val="131250"/>
              </a:lnSpc>
              <a:spcBef>
                <a:spcPts val="0"/>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With  Spark connector for Azure Cosmos DB, Apache Spark can now interact with all Azure Cosmos DB data models: </a:t>
            </a:r>
            <a:r>
              <a:rPr b="0" i="1" lang="en-US" sz="1600" u="none" cap="none" strike="noStrike">
                <a:solidFill>
                  <a:srgbClr val="3A3A3A"/>
                </a:solidFill>
                <a:latin typeface="Quattrocento Sans"/>
                <a:ea typeface="Quattrocento Sans"/>
                <a:cs typeface="Quattrocento Sans"/>
                <a:sym typeface="Quattrocento Sans"/>
              </a:rPr>
              <a:t>Documents, Tables, and Graphs</a:t>
            </a:r>
            <a:r>
              <a:rPr b="0" i="0" lang="en-US" sz="1600" u="none" cap="none" strike="noStrike">
                <a:solidFill>
                  <a:srgbClr val="3A3A3A"/>
                </a:solidFill>
                <a:latin typeface="Quattrocento Sans"/>
                <a:ea typeface="Quattrocento Sans"/>
                <a:cs typeface="Quattrocento Sans"/>
                <a:sym typeface="Quattrocento Sans"/>
              </a:rPr>
              <a:t>.</a:t>
            </a:r>
            <a:endParaRPr/>
          </a:p>
          <a:p>
            <a:pPr indent="-285750" lvl="2" marL="742950" marR="0" rtl="0" algn="l">
              <a:lnSpc>
                <a:spcPct val="150000"/>
              </a:lnSpc>
              <a:spcBef>
                <a:spcPts val="3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efficiently exploits the native Azure Cosmos DB managed indexes and enables updateable columns when performing analytics. </a:t>
            </a:r>
            <a:endParaRPr/>
          </a:p>
          <a:p>
            <a:pPr indent="-285750" lvl="2" marL="742950" marR="0" rtl="0" algn="l">
              <a:lnSpc>
                <a:spcPct val="150000"/>
              </a:lnSpc>
              <a:spcBef>
                <a:spcPts val="3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utilizes push-down predicate filtering against fast-changing globally-distributed data</a:t>
            </a:r>
            <a:endParaRPr/>
          </a:p>
          <a:p>
            <a:pPr indent="-285750" lvl="1" marL="285750" marR="0" rtl="0" algn="l">
              <a:lnSpc>
                <a:spcPct val="131250"/>
              </a:lnSpc>
              <a:spcBef>
                <a:spcPts val="300"/>
              </a:spcBef>
              <a:spcAft>
                <a:spcPts val="0"/>
              </a:spcAft>
              <a:buClr>
                <a:schemeClr val="accent1"/>
              </a:buClr>
              <a:buSzPts val="160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Some use-cases for Azure Cosmos DB + Spark include:</a:t>
            </a:r>
            <a:endParaRPr/>
          </a:p>
          <a:p>
            <a:pPr indent="-285750" lvl="2" marL="742950" marR="0" rtl="0" algn="l">
              <a:lnSpc>
                <a:spcPct val="150000"/>
              </a:lnSpc>
              <a:spcBef>
                <a:spcPts val="1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Streaming Extract, Transformation, and Loading of data (ETL)</a:t>
            </a:r>
            <a:endParaRPr/>
          </a:p>
          <a:p>
            <a:pPr indent="-285750" lvl="2" marL="742950" marR="0" rtl="0" algn="l">
              <a:lnSpc>
                <a:spcPct val="150000"/>
              </a:lnSpc>
              <a:spcBef>
                <a:spcPts val="1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Data enrichment</a:t>
            </a:r>
            <a:endParaRPr/>
          </a:p>
          <a:p>
            <a:pPr indent="-285750" lvl="2" marL="742950" marR="0" rtl="0" algn="l">
              <a:lnSpc>
                <a:spcPct val="150000"/>
              </a:lnSpc>
              <a:spcBef>
                <a:spcPts val="1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Trigger event detection</a:t>
            </a:r>
            <a:endParaRPr/>
          </a:p>
          <a:p>
            <a:pPr indent="-285750" lvl="2" marL="742950" marR="0" rtl="0" algn="l">
              <a:lnSpc>
                <a:spcPct val="150000"/>
              </a:lnSpc>
              <a:spcBef>
                <a:spcPts val="1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Complex session analysis and personalization</a:t>
            </a:r>
            <a:endParaRPr/>
          </a:p>
          <a:p>
            <a:pPr indent="-285750" lvl="2" marL="742950" marR="0" rtl="0" algn="l">
              <a:lnSpc>
                <a:spcPct val="150000"/>
              </a:lnSpc>
              <a:spcBef>
                <a:spcPts val="1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Visual data exploration and interactive analysis</a:t>
            </a:r>
            <a:endParaRPr/>
          </a:p>
          <a:p>
            <a:pPr indent="-285750" lvl="2" marL="742950" marR="0" rtl="0" algn="l">
              <a:lnSpc>
                <a:spcPct val="150000"/>
              </a:lnSpc>
              <a:spcBef>
                <a:spcPts val="100"/>
              </a:spcBef>
              <a:spcAft>
                <a:spcPts val="0"/>
              </a:spcAft>
              <a:buClr>
                <a:schemeClr val="accent1"/>
              </a:buClr>
              <a:buSzPts val="1400"/>
              <a:buFont typeface="Arial"/>
              <a:buChar char="•"/>
            </a:pPr>
            <a:r>
              <a:rPr b="0" i="0" lang="en-US" sz="1400" u="none" cap="none" strike="noStrike">
                <a:solidFill>
                  <a:srgbClr val="3A3A3A"/>
                </a:solidFill>
                <a:latin typeface="Quattrocento Sans"/>
                <a:ea typeface="Quattrocento Sans"/>
                <a:cs typeface="Quattrocento Sans"/>
                <a:sym typeface="Quattrocento Sans"/>
              </a:rPr>
              <a:t>Notebook experience for data exploration, information sharing, and collaboration</a:t>
            </a:r>
            <a:endParaRPr/>
          </a:p>
        </p:txBody>
      </p:sp>
      <p:sp>
        <p:nvSpPr>
          <p:cNvPr id="8415" name="Google Shape;8415;p111"/>
          <p:cNvSpPr/>
          <p:nvPr/>
        </p:nvSpPr>
        <p:spPr>
          <a:xfrm>
            <a:off x="994011" y="1625050"/>
            <a:ext cx="1057928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u="sng">
                <a:solidFill>
                  <a:schemeClr val="hlink"/>
                </a:solidFill>
                <a:latin typeface="Quattrocento Sans"/>
                <a:ea typeface="Quattrocento Sans"/>
                <a:cs typeface="Quattrocento Sans"/>
                <a:sym typeface="Quattrocento Sans"/>
                <a:hlinkClick r:id="rId4"/>
              </a:rPr>
              <a:t>Azure Cosmos DB</a:t>
            </a:r>
            <a:r>
              <a:rPr lang="en-US" sz="1600">
                <a:solidFill>
                  <a:srgbClr val="505050"/>
                </a:solidFill>
                <a:latin typeface="Quattrocento Sans"/>
                <a:ea typeface="Quattrocento Sans"/>
                <a:cs typeface="Quattrocento Sans"/>
                <a:sym typeface="Quattrocento Sans"/>
              </a:rPr>
              <a:t> is Microsoft's </a:t>
            </a:r>
            <a:r>
              <a:rPr lang="en-US" sz="1600" u="sng">
                <a:solidFill>
                  <a:schemeClr val="hlink"/>
                </a:solidFill>
                <a:latin typeface="Quattrocento Sans"/>
                <a:ea typeface="Quattrocento Sans"/>
                <a:cs typeface="Quattrocento Sans"/>
                <a:sym typeface="Quattrocento Sans"/>
                <a:hlinkClick r:id="rId5"/>
              </a:rPr>
              <a:t>globally distributed</a:t>
            </a:r>
            <a:r>
              <a:rPr lang="en-US" sz="1600">
                <a:solidFill>
                  <a:srgbClr val="505050"/>
                </a:solidFill>
                <a:latin typeface="Quattrocento Sans"/>
                <a:ea typeface="Quattrocento Sans"/>
                <a:cs typeface="Quattrocento Sans"/>
                <a:sym typeface="Quattrocento Sans"/>
              </a:rPr>
              <a:t>, multi-model database service for mission-critical applications</a:t>
            </a:r>
            <a:endParaRPr sz="1600">
              <a:solidFill>
                <a:schemeClr val="dk1"/>
              </a:solidFill>
              <a:latin typeface="Quattrocento Sans"/>
              <a:ea typeface="Quattrocento Sans"/>
              <a:cs typeface="Quattrocento Sans"/>
              <a:sym typeface="Quattrocento Sans"/>
            </a:endParaRPr>
          </a:p>
        </p:txBody>
      </p:sp>
      <p:sp>
        <p:nvSpPr>
          <p:cNvPr id="8416" name="Google Shape;8416;p111"/>
          <p:cNvSpPr/>
          <p:nvPr/>
        </p:nvSpPr>
        <p:spPr>
          <a:xfrm>
            <a:off x="0" y="1472915"/>
            <a:ext cx="12192000" cy="594722"/>
          </a:xfrm>
          <a:prstGeom prst="rect">
            <a:avLst/>
          </a:prstGeom>
          <a:noFill/>
          <a:ln cap="flat" cmpd="sng" w="9525">
            <a:solidFill>
              <a:schemeClr val="lt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8417" name="Google Shape;8417;p111"/>
          <p:cNvGrpSpPr/>
          <p:nvPr/>
        </p:nvGrpSpPr>
        <p:grpSpPr>
          <a:xfrm>
            <a:off x="7090012" y="2832327"/>
            <a:ext cx="4561142" cy="2634393"/>
            <a:chOff x="7308376" y="2852798"/>
            <a:chExt cx="4561142" cy="2634393"/>
          </a:xfrm>
        </p:grpSpPr>
        <p:sp>
          <p:nvSpPr>
            <p:cNvPr id="8418" name="Google Shape;8418;p111"/>
            <p:cNvSpPr/>
            <p:nvPr/>
          </p:nvSpPr>
          <p:spPr>
            <a:xfrm>
              <a:off x="7308376" y="2852798"/>
              <a:ext cx="4561142" cy="2634393"/>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nvGrpSpPr>
            <p:cNvPr id="8419" name="Google Shape;8419;p111"/>
            <p:cNvGrpSpPr/>
            <p:nvPr/>
          </p:nvGrpSpPr>
          <p:grpSpPr>
            <a:xfrm>
              <a:off x="7308376" y="2852798"/>
              <a:ext cx="4561142" cy="2634393"/>
              <a:chOff x="7308376" y="2409240"/>
              <a:chExt cx="4561142" cy="2634393"/>
            </a:xfrm>
          </p:grpSpPr>
          <p:pic>
            <p:nvPicPr>
              <p:cNvPr descr="image" id="8420" name="Google Shape;8420;p111"/>
              <p:cNvPicPr preferRelativeResize="0"/>
              <p:nvPr/>
            </p:nvPicPr>
            <p:blipFill rotWithShape="1">
              <a:blip r:embed="rId6">
                <a:alphaModFix/>
              </a:blip>
              <a:srcRect b="0" l="0" r="0" t="0"/>
              <a:stretch/>
            </p:blipFill>
            <p:spPr>
              <a:xfrm>
                <a:off x="7308376" y="3397656"/>
                <a:ext cx="4561142" cy="1645977"/>
              </a:xfrm>
              <a:prstGeom prst="rect">
                <a:avLst/>
              </a:prstGeom>
              <a:noFill/>
              <a:ln cap="flat" cmpd="sng" w="9525">
                <a:solidFill>
                  <a:srgbClr val="555555"/>
                </a:solidFill>
                <a:prstDash val="solid"/>
                <a:round/>
                <a:headEnd len="sm" w="sm" type="none"/>
                <a:tailEnd len="sm" w="sm" type="none"/>
              </a:ln>
            </p:spPr>
          </p:pic>
          <p:sp>
            <p:nvSpPr>
              <p:cNvPr id="8421" name="Google Shape;8421;p111"/>
              <p:cNvSpPr/>
              <p:nvPr/>
            </p:nvSpPr>
            <p:spPr>
              <a:xfrm>
                <a:off x="7308376" y="2409240"/>
                <a:ext cx="4561142" cy="900246"/>
              </a:xfrm>
              <a:prstGeom prst="rect">
                <a:avLst/>
              </a:prstGeom>
              <a:noFill/>
              <a:ln>
                <a:noFill/>
              </a:ln>
            </p:spPr>
            <p:txBody>
              <a:bodyPr anchorCtr="0" anchor="t" bIns="45700" lIns="91425" spcFirstLastPara="1" rIns="91425" wrap="square" tIns="45700">
                <a:noAutofit/>
              </a:bodyPr>
              <a:lstStyle/>
              <a:p>
                <a:pPr indent="0" lvl="1" marL="0" marR="0" rtl="0" algn="l">
                  <a:lnSpc>
                    <a:spcPct val="150000"/>
                  </a:lnSpc>
                  <a:spcBef>
                    <a:spcPts val="0"/>
                  </a:spcBef>
                  <a:spcAft>
                    <a:spcPts val="0"/>
                  </a:spcAft>
                  <a:buNone/>
                </a:pPr>
                <a:r>
                  <a:rPr b="0" i="0" lang="en-US" sz="1400" u="none" cap="none" strike="noStrike">
                    <a:solidFill>
                      <a:srgbClr val="3A3A3A"/>
                    </a:solidFill>
                    <a:latin typeface="Quattrocento Sans"/>
                    <a:ea typeface="Quattrocento Sans"/>
                    <a:cs typeface="Quattrocento Sans"/>
                    <a:sym typeface="Quattrocento Sans"/>
                  </a:rPr>
                  <a:t>The connector uses the </a:t>
                </a:r>
                <a:r>
                  <a:rPr b="0" i="0" lang="en-US" sz="1400" u="sng" cap="none" strike="noStrike">
                    <a:solidFill>
                      <a:schemeClr val="hlink"/>
                    </a:solidFill>
                    <a:latin typeface="Quattrocento Sans"/>
                    <a:ea typeface="Quattrocento Sans"/>
                    <a:cs typeface="Quattrocento Sans"/>
                    <a:sym typeface="Quattrocento Sans"/>
                    <a:hlinkClick r:id="rId7"/>
                  </a:rPr>
                  <a:t>Azure DocumentDB Java SDK</a:t>
                </a:r>
                <a:r>
                  <a:rPr b="0" i="0" lang="en-US" sz="1400" u="sng" cap="none" strike="noStrike">
                    <a:solidFill>
                      <a:schemeClr val="dk1"/>
                    </a:solidFill>
                    <a:latin typeface="Quattrocento Sans"/>
                    <a:ea typeface="Quattrocento Sans"/>
                    <a:cs typeface="Quattrocento Sans"/>
                    <a:sym typeface="Quattrocento Sans"/>
                  </a:rPr>
                  <a:t> </a:t>
                </a:r>
                <a:r>
                  <a:rPr b="0" i="0" lang="en-US" sz="1400" u="none" cap="none" strike="noStrike">
                    <a:solidFill>
                      <a:schemeClr val="dk1"/>
                    </a:solidFill>
                    <a:latin typeface="Quattrocento Sans"/>
                    <a:ea typeface="Quattrocento Sans"/>
                    <a:cs typeface="Quattrocento Sans"/>
                    <a:sym typeface="Quattrocento Sans"/>
                  </a:rPr>
                  <a:t>and moves data directly between Spark worker nodes and Cosmos DB data nodes</a:t>
                </a:r>
                <a:endParaRPr b="0" i="0" sz="1400" u="none" cap="none" strike="noStrike">
                  <a:solidFill>
                    <a:srgbClr val="3A3A3A"/>
                  </a:solidFill>
                  <a:latin typeface="Quattrocento Sans"/>
                  <a:ea typeface="Quattrocento Sans"/>
                  <a:cs typeface="Quattrocento Sans"/>
                  <a:sym typeface="Quattrocento Sans"/>
                </a:endParaRPr>
              </a:p>
            </p:txBody>
          </p:sp>
        </p:grpSp>
      </p:gr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6" name="Shape 8426"/>
        <p:cNvGrpSpPr/>
        <p:nvPr/>
      </p:nvGrpSpPr>
      <p:grpSpPr>
        <a:xfrm>
          <a:off x="0" y="0"/>
          <a:ext cx="0" cy="0"/>
          <a:chOff x="0" y="0"/>
          <a:chExt cx="0" cy="0"/>
        </a:xfrm>
      </p:grpSpPr>
      <p:sp>
        <p:nvSpPr>
          <p:cNvPr id="8427" name="Google Shape;8427;p112"/>
          <p:cNvSpPr txBox="1"/>
          <p:nvPr>
            <p:ph type="title"/>
          </p:nvPr>
        </p:nvSpPr>
        <p:spPr>
          <a:xfrm>
            <a:off x="114983" y="256547"/>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AZURE BLOB STORAGE INTEGRATION</a:t>
            </a:r>
            <a:endParaRPr/>
          </a:p>
        </p:txBody>
      </p:sp>
      <p:sp>
        <p:nvSpPr>
          <p:cNvPr id="8428" name="Google Shape;8428;p112"/>
          <p:cNvSpPr/>
          <p:nvPr/>
        </p:nvSpPr>
        <p:spPr>
          <a:xfrm>
            <a:off x="408952" y="1345744"/>
            <a:ext cx="11844471"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404040"/>
                </a:solidFill>
                <a:latin typeface="Quattrocento Sans"/>
                <a:ea typeface="Quattrocento Sans"/>
                <a:cs typeface="Quattrocento Sans"/>
                <a:sym typeface="Quattrocento Sans"/>
              </a:rPr>
              <a:t>Data can be read from </a:t>
            </a:r>
            <a:r>
              <a:rPr lang="en-US" sz="1600" u="sng">
                <a:solidFill>
                  <a:schemeClr val="hlink"/>
                </a:solidFill>
                <a:latin typeface="Quattrocento Sans"/>
                <a:ea typeface="Quattrocento Sans"/>
                <a:cs typeface="Quattrocento Sans"/>
                <a:sym typeface="Quattrocento Sans"/>
                <a:hlinkClick r:id="rId3"/>
              </a:rPr>
              <a:t>Azure Blob Storage</a:t>
            </a:r>
            <a:r>
              <a:rPr lang="en-US" sz="1600">
                <a:solidFill>
                  <a:srgbClr val="404040"/>
                </a:solidFill>
                <a:latin typeface="Quattrocento Sans"/>
                <a:ea typeface="Quattrocento Sans"/>
                <a:cs typeface="Quattrocento Sans"/>
                <a:sym typeface="Quattrocento Sans"/>
              </a:rPr>
              <a:t> using the Hadoop FileSystem interface. Data can be read from public storage accounts without any additional settings. To read data from a private storage account, you need to set an account key or a </a:t>
            </a:r>
            <a:r>
              <a:rPr lang="en-US" sz="1600" u="sng">
                <a:solidFill>
                  <a:schemeClr val="hlink"/>
                </a:solidFill>
                <a:latin typeface="Quattrocento Sans"/>
                <a:ea typeface="Quattrocento Sans"/>
                <a:cs typeface="Quattrocento Sans"/>
                <a:sym typeface="Quattrocento Sans"/>
                <a:hlinkClick r:id="rId4"/>
              </a:rPr>
              <a:t>Shared Access Signature (SAS)</a:t>
            </a:r>
            <a:r>
              <a:rPr lang="en-US" sz="1600">
                <a:solidFill>
                  <a:srgbClr val="404040"/>
                </a:solidFill>
                <a:latin typeface="Quattrocento Sans"/>
                <a:ea typeface="Quattrocento Sans"/>
                <a:cs typeface="Quattrocento Sans"/>
                <a:sym typeface="Quattrocento Sans"/>
              </a:rPr>
              <a:t> in your notebook</a:t>
            </a:r>
            <a:endParaRPr sz="1600">
              <a:solidFill>
                <a:schemeClr val="dk1"/>
              </a:solidFill>
              <a:latin typeface="Quattrocento Sans"/>
              <a:ea typeface="Quattrocento Sans"/>
              <a:cs typeface="Quattrocento Sans"/>
              <a:sym typeface="Quattrocento Sans"/>
            </a:endParaRPr>
          </a:p>
        </p:txBody>
      </p:sp>
      <p:sp>
        <p:nvSpPr>
          <p:cNvPr id="8429" name="Google Shape;8429;p112"/>
          <p:cNvSpPr/>
          <p:nvPr/>
        </p:nvSpPr>
        <p:spPr>
          <a:xfrm>
            <a:off x="537142" y="2697322"/>
            <a:ext cx="10897130" cy="548640"/>
          </a:xfrm>
          <a:prstGeom prst="rect">
            <a:avLst/>
          </a:prstGeom>
          <a:no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33333"/>
              </a:buClr>
              <a:buSzPts val="1600"/>
              <a:buFont typeface="Quattrocento Sans"/>
              <a:buNone/>
            </a:pPr>
            <a:r>
              <a:rPr b="0" i="0" lang="en-US" sz="1600" u="none" cap="none" strike="noStrike">
                <a:solidFill>
                  <a:srgbClr val="333333"/>
                </a:solidFill>
                <a:latin typeface="Quattrocento Sans"/>
                <a:ea typeface="Quattrocento Sans"/>
                <a:cs typeface="Quattrocento Sans"/>
                <a:sym typeface="Quattrocento Sans"/>
              </a:rPr>
              <a:t>spark</a:t>
            </a:r>
            <a:r>
              <a:rPr b="1" i="0" lang="en-US" sz="1600" u="none" cap="none" strike="noStrike">
                <a:solidFill>
                  <a:schemeClr val="dk1"/>
                </a:solidFill>
                <a:latin typeface="Quattrocento Sans"/>
                <a:ea typeface="Quattrocento Sans"/>
                <a:cs typeface="Quattrocento Sans"/>
                <a:sym typeface="Quattrocento Sans"/>
              </a:rPr>
              <a:t>.</a:t>
            </a:r>
            <a:r>
              <a:rPr b="0" i="0" lang="en-US" sz="1600" u="none" cap="none" strike="noStrike">
                <a:solidFill>
                  <a:srgbClr val="333333"/>
                </a:solidFill>
                <a:latin typeface="Quattrocento Sans"/>
                <a:ea typeface="Quattrocento Sans"/>
                <a:cs typeface="Quattrocento Sans"/>
                <a:sym typeface="Quattrocento Sans"/>
              </a:rPr>
              <a:t>conf</a:t>
            </a:r>
            <a:r>
              <a:rPr b="1" i="0" lang="en-US" sz="1600" u="none" cap="none" strike="noStrike">
                <a:solidFill>
                  <a:schemeClr val="dk1"/>
                </a:solidFill>
                <a:latin typeface="Quattrocento Sans"/>
                <a:ea typeface="Quattrocento Sans"/>
                <a:cs typeface="Quattrocento Sans"/>
                <a:sym typeface="Quattrocento Sans"/>
              </a:rPr>
              <a:t>.</a:t>
            </a:r>
            <a:r>
              <a:rPr b="0" i="0" lang="en-US" sz="1600" u="none" cap="none" strike="noStrike">
                <a:solidFill>
                  <a:srgbClr val="333333"/>
                </a:solidFill>
                <a:latin typeface="Quattrocento Sans"/>
                <a:ea typeface="Quattrocento Sans"/>
                <a:cs typeface="Quattrocento Sans"/>
                <a:sym typeface="Quattrocento Sans"/>
              </a:rPr>
              <a:t>set </a:t>
            </a:r>
            <a:r>
              <a:rPr b="0" i="0" lang="en-US" sz="1600" u="none" cap="none" strike="noStrike">
                <a:solidFill>
                  <a:srgbClr val="404040"/>
                </a:solidFill>
                <a:latin typeface="Quattrocento Sans"/>
                <a:ea typeface="Quattrocento Sans"/>
                <a:cs typeface="Quattrocento Sans"/>
                <a:sym typeface="Quattrocento Sans"/>
              </a:rPr>
              <a:t>( </a:t>
            </a:r>
            <a:r>
              <a:rPr i="0" lang="en-US" sz="1600" u="none" cap="none" strike="noStrike">
                <a:solidFill>
                  <a:srgbClr val="DD1144"/>
                </a:solidFill>
                <a:latin typeface="Calibri"/>
                <a:ea typeface="Calibri"/>
                <a:cs typeface="Calibri"/>
                <a:sym typeface="Calibri"/>
              </a:rPr>
              <a:t>"</a:t>
            </a:r>
            <a:r>
              <a:rPr i="0" lang="en-US" sz="1400" u="none" cap="none" strike="noStrike">
                <a:solidFill>
                  <a:srgbClr val="DD1144"/>
                </a:solidFill>
                <a:latin typeface="Calibri"/>
                <a:ea typeface="Calibri"/>
                <a:cs typeface="Calibri"/>
                <a:sym typeface="Calibri"/>
              </a:rPr>
              <a:t>fs.azure.account.key.{Your Storage Account Name}.blob.core.windows.net"</a:t>
            </a:r>
            <a:r>
              <a:rPr i="0" lang="en-US" sz="1400" u="none" cap="none" strike="noStrike">
                <a:solidFill>
                  <a:srgbClr val="FF0000"/>
                </a:solidFill>
                <a:latin typeface="Calibri"/>
                <a:ea typeface="Calibri"/>
                <a:cs typeface="Calibri"/>
                <a:sym typeface="Calibri"/>
              </a:rPr>
              <a:t>, </a:t>
            </a:r>
            <a:r>
              <a:rPr i="0" lang="en-US" sz="1400" u="none" cap="none" strike="noStrike">
                <a:solidFill>
                  <a:srgbClr val="DD1144"/>
                </a:solidFill>
                <a:latin typeface="Calibri"/>
                <a:ea typeface="Calibri"/>
                <a:cs typeface="Calibri"/>
                <a:sym typeface="Calibri"/>
              </a:rPr>
              <a:t>"{Your Storage Account Access Key}</a:t>
            </a:r>
            <a:r>
              <a:rPr b="0" i="0" lang="en-US" sz="1400" u="none" cap="none" strike="noStrike">
                <a:solidFill>
                  <a:srgbClr val="DD1144"/>
                </a:solidFill>
                <a:latin typeface="Calibri"/>
                <a:ea typeface="Calibri"/>
                <a:cs typeface="Calibri"/>
                <a:sym typeface="Calibri"/>
              </a:rPr>
              <a:t>"</a:t>
            </a:r>
            <a:r>
              <a:rPr b="0" i="0" lang="en-US" sz="1400" u="none" cap="none" strike="noStrike">
                <a:solidFill>
                  <a:srgbClr val="404040"/>
                </a:solidFill>
                <a:latin typeface="Calibri"/>
                <a:ea typeface="Calibri"/>
                <a:cs typeface="Calibri"/>
                <a:sym typeface="Calibri"/>
              </a:rPr>
              <a:t>)</a:t>
            </a:r>
            <a:r>
              <a:rPr b="0" i="0" lang="en-US" sz="1400" u="none" cap="none" strike="noStrike">
                <a:solidFill>
                  <a:schemeClr val="dk1"/>
                </a:solidFill>
                <a:latin typeface="Calibri"/>
                <a:ea typeface="Calibri"/>
                <a:cs typeface="Calibri"/>
                <a:sym typeface="Calibri"/>
              </a:rPr>
              <a:t> </a:t>
            </a:r>
            <a:endParaRPr/>
          </a:p>
        </p:txBody>
      </p:sp>
      <p:sp>
        <p:nvSpPr>
          <p:cNvPr id="8430" name="Google Shape;8430;p112"/>
          <p:cNvSpPr txBox="1"/>
          <p:nvPr/>
        </p:nvSpPr>
        <p:spPr>
          <a:xfrm>
            <a:off x="347528" y="2250957"/>
            <a:ext cx="2839175" cy="5170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600">
                <a:solidFill>
                  <a:srgbClr val="002060"/>
                </a:solidFill>
                <a:latin typeface="Quattrocento Sans"/>
                <a:ea typeface="Quattrocento Sans"/>
                <a:cs typeface="Quattrocento Sans"/>
                <a:sym typeface="Quattrocento Sans"/>
              </a:rPr>
              <a:t>Setting up an account key </a:t>
            </a:r>
            <a:endParaRPr/>
          </a:p>
        </p:txBody>
      </p:sp>
      <p:sp>
        <p:nvSpPr>
          <p:cNvPr id="8431" name="Google Shape;8431;p112"/>
          <p:cNvSpPr/>
          <p:nvPr/>
        </p:nvSpPr>
        <p:spPr>
          <a:xfrm>
            <a:off x="409617" y="3456127"/>
            <a:ext cx="3958648" cy="5170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600">
                <a:solidFill>
                  <a:srgbClr val="002060"/>
                </a:solidFill>
                <a:latin typeface="Quattrocento Sans"/>
                <a:ea typeface="Quattrocento Sans"/>
                <a:cs typeface="Quattrocento Sans"/>
                <a:sym typeface="Quattrocento Sans"/>
              </a:rPr>
              <a:t>Setting up a SAS for a given container:</a:t>
            </a:r>
            <a:endParaRPr/>
          </a:p>
        </p:txBody>
      </p:sp>
      <p:sp>
        <p:nvSpPr>
          <p:cNvPr id="8432" name="Google Shape;8432;p112"/>
          <p:cNvSpPr/>
          <p:nvPr/>
        </p:nvSpPr>
        <p:spPr>
          <a:xfrm>
            <a:off x="579872" y="3835634"/>
            <a:ext cx="10854400" cy="548640"/>
          </a:xfrm>
          <a:prstGeom prst="rect">
            <a:avLst/>
          </a:prstGeom>
          <a:no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33333"/>
              </a:buClr>
              <a:buSzPts val="1600"/>
              <a:buFont typeface="Quattrocento Sans"/>
              <a:buNone/>
            </a:pPr>
            <a:r>
              <a:rPr lang="en-US" sz="1600">
                <a:solidFill>
                  <a:srgbClr val="333333"/>
                </a:solidFill>
                <a:latin typeface="Quattrocento Sans"/>
                <a:ea typeface="Quattrocento Sans"/>
                <a:cs typeface="Quattrocento Sans"/>
                <a:sym typeface="Quattrocento Sans"/>
              </a:rPr>
              <a:t>spark.conf.set</a:t>
            </a:r>
            <a:r>
              <a:rPr b="0" i="0" lang="en-US" sz="1000" u="none" cap="none" strike="noStrike">
                <a:solidFill>
                  <a:srgbClr val="404040"/>
                </a:solidFill>
                <a:latin typeface="Consolas"/>
                <a:ea typeface="Consolas"/>
                <a:cs typeface="Consolas"/>
                <a:sym typeface="Consolas"/>
              </a:rPr>
              <a:t>( </a:t>
            </a:r>
            <a:r>
              <a:rPr b="0" i="0" lang="en-US" sz="1400" u="none" cap="none" strike="noStrike">
                <a:solidFill>
                  <a:srgbClr val="DD1144"/>
                </a:solidFill>
                <a:latin typeface="Calibri"/>
                <a:ea typeface="Calibri"/>
                <a:cs typeface="Calibri"/>
                <a:sym typeface="Calibri"/>
              </a:rPr>
              <a:t>"fs.azure.sas.{Your Container Name}.{Your Storage Account Name}.blob.core.windows.net"</a:t>
            </a:r>
            <a:r>
              <a:rPr b="0" i="0" lang="en-US" sz="1400" u="none" cap="none" strike="noStrike">
                <a:solidFill>
                  <a:srgbClr val="404040"/>
                </a:solidFill>
                <a:latin typeface="Calibri"/>
                <a:ea typeface="Calibri"/>
                <a:cs typeface="Calibri"/>
                <a:sym typeface="Calibri"/>
              </a:rPr>
              <a:t>, </a:t>
            </a:r>
            <a:r>
              <a:rPr b="0" i="0" lang="en-US" sz="1400" u="none" cap="none" strike="noStrike">
                <a:solidFill>
                  <a:srgbClr val="DD1144"/>
                </a:solidFill>
                <a:latin typeface="Calibri"/>
                <a:ea typeface="Calibri"/>
                <a:cs typeface="Calibri"/>
                <a:sym typeface="Calibri"/>
              </a:rPr>
              <a:t>"{Your SAS For The Given Container}"</a:t>
            </a:r>
            <a:r>
              <a:rPr b="0" i="0" lang="en-US" sz="1400" u="none" cap="none" strike="noStrike">
                <a:solidFill>
                  <a:srgbClr val="404040"/>
                </a:solidFill>
                <a:latin typeface="Calibri"/>
                <a:ea typeface="Calibri"/>
                <a:cs typeface="Calibri"/>
                <a:sym typeface="Calibri"/>
              </a:rPr>
              <a:t>)</a:t>
            </a:r>
            <a:r>
              <a:rPr b="0" i="0" lang="en-US" sz="9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
        <p:nvSpPr>
          <p:cNvPr id="8433" name="Google Shape;8433;p112"/>
          <p:cNvSpPr/>
          <p:nvPr/>
        </p:nvSpPr>
        <p:spPr>
          <a:xfrm>
            <a:off x="408952" y="4731793"/>
            <a:ext cx="11640751" cy="5170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600">
                <a:solidFill>
                  <a:srgbClr val="002060"/>
                </a:solidFill>
                <a:latin typeface="Quattrocento Sans"/>
                <a:ea typeface="Quattrocento Sans"/>
                <a:cs typeface="Quattrocento Sans"/>
                <a:sym typeface="Quattrocento Sans"/>
              </a:rPr>
              <a:t>Once an account key or a SAS is setup, you can use standard Spark and Databricks APIs to read from the storage account:</a:t>
            </a:r>
            <a:endParaRPr/>
          </a:p>
        </p:txBody>
      </p:sp>
      <p:sp>
        <p:nvSpPr>
          <p:cNvPr id="8434" name="Google Shape;8434;p112"/>
          <p:cNvSpPr/>
          <p:nvPr/>
        </p:nvSpPr>
        <p:spPr>
          <a:xfrm>
            <a:off x="579871" y="5144020"/>
            <a:ext cx="10854401" cy="615553"/>
          </a:xfrm>
          <a:prstGeom prst="rect">
            <a:avLst/>
          </a:prstGeom>
          <a:noFill/>
          <a:ln cap="flat" cmpd="sng" w="9525">
            <a:solidFill>
              <a:srgbClr val="AFAF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val df = spark.read.parquet</a:t>
            </a:r>
            <a:r>
              <a:rPr lang="en-US" sz="1600">
                <a:solidFill>
                  <a:srgbClr val="002060"/>
                </a:solidFill>
                <a:latin typeface="Calibri"/>
                <a:ea typeface="Calibri"/>
                <a:cs typeface="Calibri"/>
                <a:sym typeface="Calibri"/>
              </a:rPr>
              <a:t>(</a:t>
            </a:r>
            <a:r>
              <a:rPr lang="en-US" sz="1600">
                <a:solidFill>
                  <a:srgbClr val="DD1144"/>
                </a:solidFill>
                <a:latin typeface="Calibri"/>
                <a:ea typeface="Calibri"/>
                <a:cs typeface="Calibri"/>
                <a:sym typeface="Calibri"/>
              </a:rPr>
              <a:t>"</a:t>
            </a:r>
            <a:r>
              <a:rPr lang="en-US" sz="1400">
                <a:solidFill>
                  <a:srgbClr val="DD1144"/>
                </a:solidFill>
                <a:latin typeface="Calibri"/>
                <a:ea typeface="Calibri"/>
                <a:cs typeface="Calibri"/>
                <a:sym typeface="Calibri"/>
              </a:rPr>
              <a:t>wasbs://{Your Container Name}@m{Your Storage Account  name}.blob.core.windows.net/{Your Directory Name}"</a:t>
            </a:r>
            <a:r>
              <a:rPr lang="en-US" sz="1400">
                <a:solidFill>
                  <a:srgbClr val="002060"/>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dbutils.fs.ls</a:t>
            </a:r>
            <a:r>
              <a:rPr lang="en-US" sz="1800">
                <a:solidFill>
                  <a:schemeClr val="dk1"/>
                </a:solidFill>
                <a:latin typeface="Quattrocento Sans"/>
                <a:ea typeface="Quattrocento Sans"/>
                <a:cs typeface="Quattrocento Sans"/>
                <a:sym typeface="Quattrocento Sans"/>
              </a:rPr>
              <a:t>("</a:t>
            </a:r>
            <a:r>
              <a:rPr lang="en-US" sz="1400">
                <a:solidFill>
                  <a:srgbClr val="DD1144"/>
                </a:solidFill>
                <a:latin typeface="Calibri"/>
                <a:ea typeface="Calibri"/>
                <a:cs typeface="Calibri"/>
                <a:sym typeface="Calibri"/>
              </a:rPr>
              <a:t>wasbs://{Your ntainer Name}@{Your Storage Account Name}.blob.core.windows.net/{Your Directory Name}"</a:t>
            </a:r>
            <a:r>
              <a:rPr lang="en-US" sz="1400">
                <a:solidFill>
                  <a:srgbClr val="002060"/>
                </a:solidFill>
                <a:latin typeface="Calibri"/>
                <a:ea typeface="Calibri"/>
                <a:cs typeface="Calibri"/>
                <a:sym typeface="Calibri"/>
              </a:rPr>
              <a:t>)</a:t>
            </a:r>
            <a:endParaRPr sz="1600">
              <a:solidFill>
                <a:srgbClr val="00206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9" name="Shape 8439"/>
        <p:cNvGrpSpPr/>
        <p:nvPr/>
      </p:nvGrpSpPr>
      <p:grpSpPr>
        <a:xfrm>
          <a:off x="0" y="0"/>
          <a:ext cx="0" cy="0"/>
          <a:chOff x="0" y="0"/>
          <a:chExt cx="0" cy="0"/>
        </a:xfrm>
      </p:grpSpPr>
      <p:sp>
        <p:nvSpPr>
          <p:cNvPr id="8440" name="Google Shape;8440;p113"/>
          <p:cNvSpPr txBox="1"/>
          <p:nvPr>
            <p:ph type="title"/>
          </p:nvPr>
        </p:nvSpPr>
        <p:spPr>
          <a:xfrm>
            <a:off x="196865" y="323076"/>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AZURE DATA LAKE INTEGRATION</a:t>
            </a:r>
            <a:endParaRPr/>
          </a:p>
        </p:txBody>
      </p:sp>
      <p:sp>
        <p:nvSpPr>
          <p:cNvPr id="8441" name="Google Shape;8441;p113"/>
          <p:cNvSpPr/>
          <p:nvPr/>
        </p:nvSpPr>
        <p:spPr>
          <a:xfrm>
            <a:off x="555477" y="1282938"/>
            <a:ext cx="11488396"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To read from your Data Lake Store account, you can configure Spark to use service credentials with the following snippet in your notebook</a:t>
            </a:r>
            <a:endParaRPr/>
          </a:p>
        </p:txBody>
      </p:sp>
      <p:sp>
        <p:nvSpPr>
          <p:cNvPr id="8442" name="Google Shape;8442;p113"/>
          <p:cNvSpPr/>
          <p:nvPr/>
        </p:nvSpPr>
        <p:spPr>
          <a:xfrm>
            <a:off x="555477" y="1927911"/>
            <a:ext cx="10938616" cy="1077218"/>
          </a:xfrm>
          <a:prstGeom prst="rect">
            <a:avLst/>
          </a:prstGeom>
          <a:noFill/>
          <a:ln cap="flat" cmpd="sng" w="9525">
            <a:solidFill>
              <a:srgbClr val="DCDCDC"/>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33333"/>
              </a:buClr>
              <a:buSzPts val="1200"/>
              <a:buFont typeface="Calibri"/>
              <a:buNone/>
            </a:pPr>
            <a:r>
              <a:rPr b="0" i="0" lang="en-US" sz="1200" u="none" cap="none" strike="noStrike">
                <a:solidFill>
                  <a:srgbClr val="333333"/>
                </a:solidFill>
                <a:latin typeface="Calibri"/>
                <a:ea typeface="Calibri"/>
                <a:cs typeface="Calibri"/>
                <a:sym typeface="Calibri"/>
              </a:rPr>
              <a:t> spark</a:t>
            </a:r>
            <a:r>
              <a:rPr b="1" i="0" lang="en-US" sz="1800" u="none" cap="none" strike="noStrike">
                <a:solidFill>
                  <a:schemeClr val="dk1"/>
                </a:solidFill>
                <a:latin typeface="Calibri"/>
                <a:ea typeface="Calibri"/>
                <a:cs typeface="Calibri"/>
                <a:sym typeface="Calibri"/>
              </a:rPr>
              <a:t>.</a:t>
            </a:r>
            <a:r>
              <a:rPr b="0" i="0" lang="en-US" sz="1200" u="none" cap="none" strike="noStrike">
                <a:solidFill>
                  <a:srgbClr val="333333"/>
                </a:solidFill>
                <a:latin typeface="Calibri"/>
                <a:ea typeface="Calibri"/>
                <a:cs typeface="Calibri"/>
                <a:sym typeface="Calibri"/>
              </a:rPr>
              <a:t>conf</a:t>
            </a:r>
            <a:r>
              <a:rPr b="1" i="0" lang="en-US" sz="1800" u="none" cap="none" strike="noStrike">
                <a:solidFill>
                  <a:schemeClr val="dk1"/>
                </a:solidFill>
                <a:latin typeface="Calibri"/>
                <a:ea typeface="Calibri"/>
                <a:cs typeface="Calibri"/>
                <a:sym typeface="Calibri"/>
              </a:rPr>
              <a:t>.</a:t>
            </a:r>
            <a:r>
              <a:rPr b="0" i="0" lang="en-US" sz="1200" u="none" cap="none" strike="noStrike">
                <a:solidFill>
                  <a:srgbClr val="333333"/>
                </a:solidFill>
                <a:latin typeface="Calibri"/>
                <a:ea typeface="Calibri"/>
                <a:cs typeface="Calibri"/>
                <a:sym typeface="Calibri"/>
              </a:rPr>
              <a:t>set</a:t>
            </a:r>
            <a:r>
              <a:rPr b="0" i="0" lang="en-US" sz="900" u="none" cap="none" strike="noStrike">
                <a:solidFill>
                  <a:srgbClr val="404040"/>
                </a:solidFill>
                <a:latin typeface="Consolas"/>
                <a:ea typeface="Consolas"/>
                <a:cs typeface="Consolas"/>
                <a:sym typeface="Consolas"/>
              </a:rPr>
              <a:t>(</a:t>
            </a:r>
            <a:r>
              <a:rPr b="0" i="0" lang="en-US" sz="900" u="none" cap="none" strike="noStrike">
                <a:solidFill>
                  <a:srgbClr val="DD1144"/>
                </a:solidFill>
                <a:latin typeface="Consolas"/>
                <a:ea typeface="Consolas"/>
                <a:cs typeface="Consolas"/>
                <a:sym typeface="Consolas"/>
              </a:rPr>
              <a:t>"dfs.adls.oauth2.access.token.provider.type"</a:t>
            </a:r>
            <a:r>
              <a:rPr b="0" i="0" lang="en-US" sz="900" u="none" cap="none" strike="noStrike">
                <a:solidFill>
                  <a:srgbClr val="404040"/>
                </a:solidFill>
                <a:latin typeface="Consolas"/>
                <a:ea typeface="Consolas"/>
                <a:cs typeface="Consolas"/>
                <a:sym typeface="Consolas"/>
              </a:rPr>
              <a:t>, </a:t>
            </a:r>
            <a:r>
              <a:rPr b="0" i="0" lang="en-US" sz="900" u="none" cap="none" strike="noStrike">
                <a:solidFill>
                  <a:srgbClr val="DD1144"/>
                </a:solidFill>
                <a:latin typeface="Consolas"/>
                <a:ea typeface="Consolas"/>
                <a:cs typeface="Consolas"/>
                <a:sym typeface="Consolas"/>
              </a:rPr>
              <a:t>"ClientCredential"</a:t>
            </a:r>
            <a:r>
              <a:rPr b="0" i="0" lang="en-US" sz="900" u="none" cap="none" strike="noStrike">
                <a:solidFill>
                  <a:srgbClr val="404040"/>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333333"/>
              </a:buClr>
              <a:buSzPts val="1200"/>
              <a:buFont typeface="Calibri"/>
              <a:buNone/>
            </a:pPr>
            <a:r>
              <a:rPr b="0" i="0" lang="en-US" sz="1200" u="none" cap="none" strike="noStrike">
                <a:solidFill>
                  <a:srgbClr val="333333"/>
                </a:solidFill>
                <a:latin typeface="Calibri"/>
                <a:ea typeface="Calibri"/>
                <a:cs typeface="Calibri"/>
                <a:sym typeface="Calibri"/>
              </a:rPr>
              <a:t> spark</a:t>
            </a:r>
            <a:r>
              <a:rPr b="1" i="0" lang="en-US" sz="1800" u="none" cap="none" strike="noStrike">
                <a:solidFill>
                  <a:schemeClr val="dk1"/>
                </a:solidFill>
                <a:latin typeface="Calibri"/>
                <a:ea typeface="Calibri"/>
                <a:cs typeface="Calibri"/>
                <a:sym typeface="Calibri"/>
              </a:rPr>
              <a:t>.</a:t>
            </a:r>
            <a:r>
              <a:rPr b="0" i="0" lang="en-US" sz="1200" u="none" cap="none" strike="noStrike">
                <a:solidFill>
                  <a:srgbClr val="333333"/>
                </a:solidFill>
                <a:latin typeface="Calibri"/>
                <a:ea typeface="Calibri"/>
                <a:cs typeface="Calibri"/>
                <a:sym typeface="Calibri"/>
              </a:rPr>
              <a:t>conf</a:t>
            </a:r>
            <a:r>
              <a:rPr b="1" i="0" lang="en-US" sz="1800" u="none" cap="none" strike="noStrike">
                <a:solidFill>
                  <a:schemeClr val="dk1"/>
                </a:solidFill>
                <a:latin typeface="Calibri"/>
                <a:ea typeface="Calibri"/>
                <a:cs typeface="Calibri"/>
                <a:sym typeface="Calibri"/>
              </a:rPr>
              <a:t>.</a:t>
            </a:r>
            <a:r>
              <a:rPr b="0" i="0" lang="en-US" sz="1200" u="none" cap="none" strike="noStrike">
                <a:solidFill>
                  <a:srgbClr val="333333"/>
                </a:solidFill>
                <a:latin typeface="Calibri"/>
                <a:ea typeface="Calibri"/>
                <a:cs typeface="Calibri"/>
                <a:sym typeface="Calibri"/>
              </a:rPr>
              <a:t>set</a:t>
            </a:r>
            <a:r>
              <a:rPr b="0" i="0" lang="en-US" sz="900" u="none" cap="none" strike="noStrike">
                <a:solidFill>
                  <a:srgbClr val="404040"/>
                </a:solidFill>
                <a:latin typeface="Consolas"/>
                <a:ea typeface="Consolas"/>
                <a:cs typeface="Consolas"/>
                <a:sym typeface="Consolas"/>
              </a:rPr>
              <a:t>(</a:t>
            </a:r>
            <a:r>
              <a:rPr b="0" i="0" lang="en-US" sz="900" u="none" cap="none" strike="noStrike">
                <a:solidFill>
                  <a:srgbClr val="DD1144"/>
                </a:solidFill>
                <a:latin typeface="Consolas"/>
                <a:ea typeface="Consolas"/>
                <a:cs typeface="Consolas"/>
                <a:sym typeface="Consolas"/>
              </a:rPr>
              <a:t>"dfs.adls.oauth2.client.id"</a:t>
            </a:r>
            <a:r>
              <a:rPr b="0" i="0" lang="en-US" sz="900" u="none" cap="none" strike="noStrike">
                <a:solidFill>
                  <a:srgbClr val="404040"/>
                </a:solidFill>
                <a:latin typeface="Consolas"/>
                <a:ea typeface="Consolas"/>
                <a:cs typeface="Consolas"/>
                <a:sym typeface="Consolas"/>
              </a:rPr>
              <a:t>, </a:t>
            </a:r>
            <a:r>
              <a:rPr b="0" i="0" lang="en-US" sz="900" u="none" cap="none" strike="noStrike">
                <a:solidFill>
                  <a:srgbClr val="DD1144"/>
                </a:solidFill>
                <a:latin typeface="Consolas"/>
                <a:ea typeface="Consolas"/>
                <a:cs typeface="Consolas"/>
                <a:sym typeface="Consolas"/>
              </a:rPr>
              <a:t>"{YOUR SERVICE CLIENT ID}"</a:t>
            </a:r>
            <a:r>
              <a:rPr b="0" i="0" lang="en-US" sz="900" u="none" cap="none" strike="noStrike">
                <a:solidFill>
                  <a:srgbClr val="404040"/>
                </a:solidFill>
                <a:latin typeface="Consolas"/>
                <a:ea typeface="Consolas"/>
                <a:cs typeface="Consolas"/>
                <a:sym typeface="Consolas"/>
              </a:rPr>
              <a:t>) </a:t>
            </a:r>
            <a:endParaRPr/>
          </a:p>
          <a:p>
            <a:pPr indent="0" lvl="0" marL="0" marR="0" rtl="0" algn="l">
              <a:lnSpc>
                <a:spcPct val="100000"/>
              </a:lnSpc>
              <a:spcBef>
                <a:spcPts val="600"/>
              </a:spcBef>
              <a:spcAft>
                <a:spcPts val="0"/>
              </a:spcAft>
              <a:buClr>
                <a:srgbClr val="333333"/>
              </a:buClr>
              <a:buSzPts val="1200"/>
              <a:buFont typeface="Calibri"/>
              <a:buNone/>
            </a:pPr>
            <a:r>
              <a:rPr lang="en-US" sz="1200">
                <a:solidFill>
                  <a:srgbClr val="333333"/>
                </a:solidFill>
                <a:latin typeface="Calibri"/>
                <a:ea typeface="Calibri"/>
                <a:cs typeface="Calibri"/>
                <a:sym typeface="Calibri"/>
              </a:rPr>
              <a:t> spark.conf.set</a:t>
            </a:r>
            <a:r>
              <a:rPr b="0" i="0" lang="en-US" sz="900" u="none" cap="none" strike="noStrike">
                <a:solidFill>
                  <a:srgbClr val="404040"/>
                </a:solidFill>
                <a:latin typeface="Consolas"/>
                <a:ea typeface="Consolas"/>
                <a:cs typeface="Consolas"/>
                <a:sym typeface="Consolas"/>
              </a:rPr>
              <a:t>(</a:t>
            </a:r>
            <a:r>
              <a:rPr b="0" i="0" lang="en-US" sz="900" u="none" cap="none" strike="noStrike">
                <a:solidFill>
                  <a:srgbClr val="DD1144"/>
                </a:solidFill>
                <a:latin typeface="Consolas"/>
                <a:ea typeface="Consolas"/>
                <a:cs typeface="Consolas"/>
                <a:sym typeface="Consolas"/>
              </a:rPr>
              <a:t>"dfs.adls.oauth2.credential"</a:t>
            </a:r>
            <a:r>
              <a:rPr b="0" i="0" lang="en-US" sz="900" u="none" cap="none" strike="noStrike">
                <a:solidFill>
                  <a:srgbClr val="404040"/>
                </a:solidFill>
                <a:latin typeface="Consolas"/>
                <a:ea typeface="Consolas"/>
                <a:cs typeface="Consolas"/>
                <a:sym typeface="Consolas"/>
              </a:rPr>
              <a:t>, </a:t>
            </a:r>
            <a:r>
              <a:rPr b="0" i="0" lang="en-US" sz="900" u="none" cap="none" strike="noStrike">
                <a:solidFill>
                  <a:srgbClr val="DD1144"/>
                </a:solidFill>
                <a:latin typeface="Consolas"/>
                <a:ea typeface="Consolas"/>
                <a:cs typeface="Consolas"/>
                <a:sym typeface="Consolas"/>
              </a:rPr>
              <a:t>"{YOUR SERVICE CREDENTIALS}"</a:t>
            </a:r>
            <a:r>
              <a:rPr b="0" i="0" lang="en-US" sz="900" u="none" cap="none" strike="noStrike">
                <a:solidFill>
                  <a:srgbClr val="404040"/>
                </a:solidFill>
                <a:latin typeface="Consolas"/>
                <a:ea typeface="Consolas"/>
                <a:cs typeface="Consolas"/>
                <a:sym typeface="Consolas"/>
              </a:rPr>
              <a:t>) </a:t>
            </a:r>
            <a:endParaRPr/>
          </a:p>
          <a:p>
            <a:pPr indent="0" lvl="0" marL="0" marR="0" rtl="0" algn="l">
              <a:lnSpc>
                <a:spcPct val="100000"/>
              </a:lnSpc>
              <a:spcBef>
                <a:spcPts val="600"/>
              </a:spcBef>
              <a:spcAft>
                <a:spcPts val="0"/>
              </a:spcAft>
              <a:buClr>
                <a:srgbClr val="333333"/>
              </a:buClr>
              <a:buSzPts val="1200"/>
              <a:buFont typeface="Calibri"/>
              <a:buNone/>
            </a:pPr>
            <a:r>
              <a:rPr lang="en-US" sz="1200">
                <a:solidFill>
                  <a:srgbClr val="333333"/>
                </a:solidFill>
                <a:latin typeface="Calibri"/>
                <a:ea typeface="Calibri"/>
                <a:cs typeface="Calibri"/>
                <a:sym typeface="Calibri"/>
              </a:rPr>
              <a:t> spark.conf.set</a:t>
            </a:r>
            <a:r>
              <a:rPr b="0" i="0" lang="en-US" sz="900" u="none" cap="none" strike="noStrike">
                <a:solidFill>
                  <a:srgbClr val="404040"/>
                </a:solidFill>
                <a:latin typeface="Consolas"/>
                <a:ea typeface="Consolas"/>
                <a:cs typeface="Consolas"/>
                <a:sym typeface="Consolas"/>
              </a:rPr>
              <a:t>(</a:t>
            </a:r>
            <a:r>
              <a:rPr b="0" i="0" lang="en-US" sz="900" u="none" cap="none" strike="noStrike">
                <a:solidFill>
                  <a:srgbClr val="DD1144"/>
                </a:solidFill>
                <a:latin typeface="Consolas"/>
                <a:ea typeface="Consolas"/>
                <a:cs typeface="Consolas"/>
                <a:sym typeface="Consolas"/>
              </a:rPr>
              <a:t>"dfs.adls.oauth2.refresh.url"</a:t>
            </a:r>
            <a:r>
              <a:rPr b="0" i="0" lang="en-US" sz="900" u="none" cap="none" strike="noStrike">
                <a:solidFill>
                  <a:srgbClr val="404040"/>
                </a:solidFill>
                <a:latin typeface="Consolas"/>
                <a:ea typeface="Consolas"/>
                <a:cs typeface="Consolas"/>
                <a:sym typeface="Consolas"/>
              </a:rPr>
              <a:t>, </a:t>
            </a:r>
            <a:r>
              <a:rPr b="0" i="0" lang="en-US" sz="900" u="none" cap="none" strike="noStrike">
                <a:solidFill>
                  <a:srgbClr val="DD1144"/>
                </a:solidFill>
                <a:latin typeface="Consolas"/>
                <a:ea typeface="Consolas"/>
                <a:cs typeface="Consolas"/>
                <a:sym typeface="Consolas"/>
              </a:rPr>
              <a:t>"https://login.windows.net/{YOUR DIRECTORY ID}/oauth2/token"</a:t>
            </a:r>
            <a:r>
              <a:rPr b="0" i="0" lang="en-US" sz="900" u="none" cap="none" strike="noStrike">
                <a:solidFill>
                  <a:srgbClr val="404040"/>
                </a:solidFill>
                <a:latin typeface="Consolas"/>
                <a:ea typeface="Consolas"/>
                <a:cs typeface="Consolas"/>
                <a:sym typeface="Consolas"/>
              </a:rPr>
              <a:t>)</a:t>
            </a:r>
            <a:r>
              <a:rPr b="0" i="0" lang="en-US" sz="4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8443" name="Google Shape;8443;p113"/>
          <p:cNvSpPr/>
          <p:nvPr/>
        </p:nvSpPr>
        <p:spPr>
          <a:xfrm>
            <a:off x="450079" y="3387847"/>
            <a:ext cx="1104401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After providing credentials, you can read from Data Lake Store using standard APIs:</a:t>
            </a:r>
            <a:endParaRPr/>
          </a:p>
        </p:txBody>
      </p:sp>
      <p:sp>
        <p:nvSpPr>
          <p:cNvPr id="8444" name="Google Shape;8444;p113"/>
          <p:cNvSpPr/>
          <p:nvPr/>
        </p:nvSpPr>
        <p:spPr>
          <a:xfrm>
            <a:off x="555477" y="3760021"/>
            <a:ext cx="10938616" cy="830997"/>
          </a:xfrm>
          <a:prstGeom prst="rect">
            <a:avLst/>
          </a:prstGeom>
          <a:noFill/>
          <a:ln cap="flat" cmpd="sng" w="9525">
            <a:solidFill>
              <a:srgbClr val="DCDCDC"/>
            </a:solidFill>
            <a:prstDash val="solid"/>
            <a:miter lim="8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33333"/>
              </a:buClr>
              <a:buSzPts val="1200"/>
              <a:buFont typeface="Calibri"/>
              <a:buNone/>
            </a:pPr>
            <a:r>
              <a:rPr b="0" i="0" lang="en-US" sz="1200" u="none" cap="none" strike="noStrike">
                <a:solidFill>
                  <a:srgbClr val="333333"/>
                </a:solidFill>
                <a:latin typeface="Calibri"/>
                <a:ea typeface="Calibri"/>
                <a:cs typeface="Calibri"/>
                <a:sym typeface="Calibri"/>
              </a:rPr>
              <a:t>val</a:t>
            </a:r>
            <a:r>
              <a:rPr b="0" i="0" lang="en-US" sz="900" u="none" cap="none" strike="noStrike">
                <a:solidFill>
                  <a:srgbClr val="404040"/>
                </a:solidFill>
                <a:latin typeface="Calibri"/>
                <a:ea typeface="Calibri"/>
                <a:cs typeface="Calibri"/>
                <a:sym typeface="Calibri"/>
              </a:rPr>
              <a:t> </a:t>
            </a:r>
            <a:r>
              <a:rPr b="0" i="0" lang="en-US" sz="1200" u="none" cap="none" strike="noStrike">
                <a:solidFill>
                  <a:srgbClr val="333333"/>
                </a:solidFill>
                <a:latin typeface="Calibri"/>
                <a:ea typeface="Calibri"/>
                <a:cs typeface="Calibri"/>
                <a:sym typeface="Calibri"/>
              </a:rPr>
              <a:t>df</a:t>
            </a:r>
            <a:r>
              <a:rPr b="0" i="0" lang="en-US" sz="900" u="none" cap="none" strike="noStrike">
                <a:solidFill>
                  <a:srgbClr val="404040"/>
                </a:solidFill>
                <a:latin typeface="Calibri"/>
                <a:ea typeface="Calibri"/>
                <a:cs typeface="Calibri"/>
                <a:sym typeface="Calibri"/>
              </a:rPr>
              <a:t>  = </a:t>
            </a:r>
            <a:r>
              <a:rPr b="0" i="0" lang="en-US" sz="1200" u="none" cap="none" strike="noStrike">
                <a:solidFill>
                  <a:srgbClr val="333333"/>
                </a:solidFill>
                <a:latin typeface="Calibri"/>
                <a:ea typeface="Calibri"/>
                <a:cs typeface="Calibri"/>
                <a:sym typeface="Calibri"/>
              </a:rPr>
              <a:t>spark</a:t>
            </a:r>
            <a:r>
              <a:rPr b="1" i="0" lang="en-US" sz="1800" u="none" cap="none" strike="noStrike">
                <a:solidFill>
                  <a:schemeClr val="dk1"/>
                </a:solidFill>
                <a:latin typeface="Calibri"/>
                <a:ea typeface="Calibri"/>
                <a:cs typeface="Calibri"/>
                <a:sym typeface="Calibri"/>
              </a:rPr>
              <a:t>.</a:t>
            </a:r>
            <a:r>
              <a:rPr b="0" i="0" lang="en-US" sz="1200" u="none" cap="none" strike="noStrike">
                <a:solidFill>
                  <a:srgbClr val="333333"/>
                </a:solidFill>
                <a:latin typeface="Calibri"/>
                <a:ea typeface="Calibri"/>
                <a:cs typeface="Calibri"/>
                <a:sym typeface="Calibri"/>
              </a:rPr>
              <a:t>read</a:t>
            </a:r>
            <a:r>
              <a:rPr b="1" i="0" lang="en-US" sz="1800" u="none" cap="none" strike="noStrike">
                <a:solidFill>
                  <a:schemeClr val="dk1"/>
                </a:solidFill>
                <a:latin typeface="Calibri"/>
                <a:ea typeface="Calibri"/>
                <a:cs typeface="Calibri"/>
                <a:sym typeface="Calibri"/>
              </a:rPr>
              <a:t>.</a:t>
            </a:r>
            <a:r>
              <a:rPr b="0" i="0" lang="en-US" sz="1200" u="none" cap="none" strike="noStrike">
                <a:solidFill>
                  <a:srgbClr val="333333"/>
                </a:solidFill>
                <a:latin typeface="Calibri"/>
                <a:ea typeface="Calibri"/>
                <a:cs typeface="Calibri"/>
                <a:sym typeface="Calibri"/>
              </a:rPr>
              <a:t>parquet</a:t>
            </a:r>
            <a:r>
              <a:rPr b="0" i="0" lang="en-US" sz="900" u="none" cap="none" strike="noStrike">
                <a:solidFill>
                  <a:srgbClr val="404040"/>
                </a:solidFill>
                <a:latin typeface="Consolas"/>
                <a:ea typeface="Consolas"/>
                <a:cs typeface="Consolas"/>
                <a:sym typeface="Consolas"/>
              </a:rPr>
              <a:t>(</a:t>
            </a:r>
            <a:r>
              <a:rPr b="0" i="0" lang="en-US" sz="900" u="none" cap="none" strike="noStrike">
                <a:solidFill>
                  <a:srgbClr val="DD1144"/>
                </a:solidFill>
                <a:latin typeface="Consolas"/>
                <a:ea typeface="Consolas"/>
                <a:cs typeface="Consolas"/>
                <a:sym typeface="Consolas"/>
              </a:rPr>
              <a:t>"adl://{YOUR DATA LAKE STORE ACCOUNT NAME}.azuredatalakestore.net/{YOUR DIRECTORY NAME}"</a:t>
            </a:r>
            <a:r>
              <a:rPr b="0" i="0" lang="en-US" sz="900" u="none" cap="none" strike="noStrike">
                <a:solidFill>
                  <a:srgbClr val="404040"/>
                </a:solidFill>
                <a:latin typeface="Consolas"/>
                <a:ea typeface="Consolas"/>
                <a:cs typeface="Consolas"/>
                <a:sym typeface="Consolas"/>
              </a:rPr>
              <a:t>) </a:t>
            </a:r>
            <a:endParaRPr/>
          </a:p>
          <a:p>
            <a:pPr indent="0" lvl="0" marL="0" marR="0" rtl="0" algn="l">
              <a:lnSpc>
                <a:spcPct val="100000"/>
              </a:lnSpc>
              <a:spcBef>
                <a:spcPts val="600"/>
              </a:spcBef>
              <a:spcAft>
                <a:spcPts val="0"/>
              </a:spcAft>
              <a:buClr>
                <a:srgbClr val="333333"/>
              </a:buClr>
              <a:buSzPts val="1200"/>
              <a:buFont typeface="Calibri"/>
              <a:buNone/>
            </a:pPr>
            <a:r>
              <a:rPr lang="en-US" sz="1200">
                <a:solidFill>
                  <a:srgbClr val="333333"/>
                </a:solidFill>
                <a:latin typeface="Calibri"/>
                <a:ea typeface="Calibri"/>
                <a:cs typeface="Calibri"/>
                <a:sym typeface="Calibri"/>
              </a:rPr>
              <a:t> dbutils.fs.list</a:t>
            </a:r>
            <a:r>
              <a:rPr b="0" i="0" lang="en-US" sz="900" u="none" cap="none" strike="noStrike">
                <a:solidFill>
                  <a:srgbClr val="404040"/>
                </a:solidFill>
                <a:latin typeface="Consolas"/>
                <a:ea typeface="Consolas"/>
                <a:cs typeface="Consolas"/>
                <a:sym typeface="Consolas"/>
              </a:rPr>
              <a:t>(</a:t>
            </a:r>
            <a:r>
              <a:rPr b="0" i="0" lang="en-US" sz="900" u="none" cap="none" strike="noStrike">
                <a:solidFill>
                  <a:srgbClr val="DD1144"/>
                </a:solidFill>
                <a:latin typeface="Consolas"/>
                <a:ea typeface="Consolas"/>
                <a:cs typeface="Consolas"/>
                <a:sym typeface="Consolas"/>
              </a:rPr>
              <a:t>"adl://{YOUR DATA LAKE STORE ACCOUNT NAME}.azuredatalakestore.net/{YOUR DIRECTORY NAME}"</a:t>
            </a:r>
            <a:r>
              <a:rPr b="0" i="0" lang="en-US" sz="900" u="none" cap="none" strike="noStrike">
                <a:solidFill>
                  <a:srgbClr val="404040"/>
                </a:solidFill>
                <a:latin typeface="Consolas"/>
                <a:ea typeface="Consolas"/>
                <a:cs typeface="Consolas"/>
                <a:sym typeface="Consolas"/>
              </a:rPr>
              <a:t>)</a:t>
            </a:r>
            <a:r>
              <a:rPr b="0" i="0" lang="en-US" sz="400" u="none" cap="none" strike="noStrike">
                <a:solidFill>
                  <a:schemeClr val="dk1"/>
                </a:solidFill>
                <a:latin typeface="Arial"/>
                <a:ea typeface="Arial"/>
                <a:cs typeface="Arial"/>
                <a:sym typeface="Arial"/>
              </a:rPr>
              <a:t> </a:t>
            </a:r>
            <a:endParaRPr/>
          </a:p>
          <a:p>
            <a:pPr indent="0" lvl="0" marL="0" marR="0" rtl="0" algn="l">
              <a:lnSpc>
                <a:spcPct val="100000"/>
              </a:lnSpc>
              <a:spcBef>
                <a:spcPts val="1800"/>
              </a:spcBef>
              <a:spcAft>
                <a:spcPts val="0"/>
              </a:spcAft>
              <a:buClr>
                <a:schemeClr val="dk1"/>
              </a:buClr>
              <a:buSzPts val="400"/>
              <a:buFont typeface="Arial"/>
              <a:buNone/>
            </a:pPr>
            <a:r>
              <a:t/>
            </a:r>
            <a:endParaRPr b="0" i="0" sz="400" u="none" cap="none" strike="noStrik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9" name="Shape 8449"/>
        <p:cNvGrpSpPr/>
        <p:nvPr/>
      </p:nvGrpSpPr>
      <p:grpSpPr>
        <a:xfrm>
          <a:off x="0" y="0"/>
          <a:ext cx="0" cy="0"/>
          <a:chOff x="0" y="0"/>
          <a:chExt cx="0" cy="0"/>
        </a:xfrm>
      </p:grpSpPr>
      <p:sp>
        <p:nvSpPr>
          <p:cNvPr id="8450" name="Google Shape;8450;p114"/>
          <p:cNvSpPr txBox="1"/>
          <p:nvPr>
            <p:ph type="title"/>
          </p:nvPr>
        </p:nvSpPr>
        <p:spPr>
          <a:xfrm>
            <a:off x="269240" y="2084173"/>
            <a:ext cx="11653523" cy="932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t>Machine Learning and Deep Learning</a:t>
            </a:r>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8" name="Shape 8458"/>
        <p:cNvGrpSpPr/>
        <p:nvPr/>
      </p:nvGrpSpPr>
      <p:grpSpPr>
        <a:xfrm>
          <a:off x="0" y="0"/>
          <a:ext cx="0" cy="0"/>
          <a:chOff x="0" y="0"/>
          <a:chExt cx="0" cy="0"/>
        </a:xfrm>
      </p:grpSpPr>
      <p:sp>
        <p:nvSpPr>
          <p:cNvPr id="8459" name="Google Shape;8459;p115"/>
          <p:cNvSpPr txBox="1"/>
          <p:nvPr>
            <p:ph type="title"/>
          </p:nvPr>
        </p:nvSpPr>
        <p:spPr>
          <a:xfrm>
            <a:off x="268080" y="382151"/>
            <a:ext cx="11655840" cy="899537"/>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SPARK MACHINE LEARNING(ML) OVERVIEW</a:t>
            </a:r>
            <a:endParaRPr/>
          </a:p>
        </p:txBody>
      </p:sp>
      <p:sp>
        <p:nvSpPr>
          <p:cNvPr id="8460" name="Google Shape;8460;p115"/>
          <p:cNvSpPr txBox="1"/>
          <p:nvPr>
            <p:ph idx="4294967295" type="body"/>
          </p:nvPr>
        </p:nvSpPr>
        <p:spPr>
          <a:xfrm>
            <a:off x="0" y="1656438"/>
            <a:ext cx="6861976" cy="4402167"/>
          </a:xfrm>
          <a:prstGeom prst="rect">
            <a:avLst/>
          </a:prstGeom>
          <a:noFill/>
          <a:ln>
            <a:noFill/>
          </a:ln>
        </p:spPr>
        <p:txBody>
          <a:bodyPr anchorCtr="0" anchor="t" bIns="91425" lIns="146300" spcFirstLastPara="1" rIns="146300" wrap="square" tIns="91425">
            <a:noAutofit/>
          </a:bodyPr>
          <a:lstStyle/>
          <a:p>
            <a:pPr indent="-236500" lvl="1" marL="572581" rtl="0" algn="l">
              <a:lnSpc>
                <a:spcPct val="140937"/>
              </a:lnSpc>
              <a:spcBef>
                <a:spcPts val="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Offers a set of parallelized machine learning algorithms (see next slide)</a:t>
            </a:r>
            <a:endParaRPr/>
          </a:p>
          <a:p>
            <a:pPr indent="-236500" lvl="1" marL="572581" rtl="0" algn="l">
              <a:lnSpc>
                <a:spcPct val="125277"/>
              </a:lnSpc>
              <a:spcBef>
                <a:spcPts val="98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Supports </a:t>
            </a:r>
            <a:r>
              <a:rPr lang="en-US" sz="1600" u="sng">
                <a:solidFill>
                  <a:schemeClr val="hlink"/>
                </a:solidFill>
                <a:latin typeface="Quattrocento Sans"/>
                <a:ea typeface="Quattrocento Sans"/>
                <a:cs typeface="Quattrocento Sans"/>
                <a:sym typeface="Quattrocento Sans"/>
                <a:hlinkClick r:id="rId3"/>
              </a:rPr>
              <a:t>Model Selection</a:t>
            </a:r>
            <a:r>
              <a:rPr lang="en-US" sz="1600">
                <a:solidFill>
                  <a:schemeClr val="accent5"/>
                </a:solidFill>
                <a:latin typeface="Quattrocento Sans"/>
                <a:ea typeface="Quattrocento Sans"/>
                <a:cs typeface="Quattrocento Sans"/>
                <a:sym typeface="Quattrocento Sans"/>
              </a:rPr>
              <a:t> (hyperparameter tuning) using </a:t>
            </a:r>
            <a:r>
              <a:rPr lang="en-US" sz="1600" u="sng">
                <a:solidFill>
                  <a:schemeClr val="hlink"/>
                </a:solidFill>
                <a:latin typeface="Quattrocento Sans"/>
                <a:ea typeface="Quattrocento Sans"/>
                <a:cs typeface="Quattrocento Sans"/>
                <a:sym typeface="Quattrocento Sans"/>
                <a:hlinkClick r:id="rId4"/>
              </a:rPr>
              <a:t>Cross Validation</a:t>
            </a:r>
            <a:r>
              <a:rPr lang="en-US" sz="1600">
                <a:solidFill>
                  <a:schemeClr val="accent5"/>
                </a:solidFill>
                <a:latin typeface="Quattrocento Sans"/>
                <a:ea typeface="Quattrocento Sans"/>
                <a:cs typeface="Quattrocento Sans"/>
                <a:sym typeface="Quattrocento Sans"/>
              </a:rPr>
              <a:t> and </a:t>
            </a:r>
            <a:r>
              <a:rPr lang="en-US" sz="1600" u="sng">
                <a:solidFill>
                  <a:schemeClr val="hlink"/>
                </a:solidFill>
                <a:latin typeface="Quattrocento Sans"/>
                <a:ea typeface="Quattrocento Sans"/>
                <a:cs typeface="Quattrocento Sans"/>
                <a:sym typeface="Quattrocento Sans"/>
                <a:hlinkClick r:id="rId5"/>
              </a:rPr>
              <a:t>Train-Validation Split</a:t>
            </a:r>
            <a:r>
              <a:rPr lang="en-US" sz="1800">
                <a:solidFill>
                  <a:schemeClr val="accent5"/>
                </a:solidFill>
                <a:latin typeface="Quattrocento Sans"/>
                <a:ea typeface="Quattrocento Sans"/>
                <a:cs typeface="Quattrocento Sans"/>
                <a:sym typeface="Quattrocento Sans"/>
              </a:rPr>
              <a:t>.</a:t>
            </a:r>
            <a:endParaRPr sz="1800">
              <a:solidFill>
                <a:schemeClr val="accent5"/>
              </a:solidFill>
              <a:latin typeface="Quattrocento Sans"/>
              <a:ea typeface="Quattrocento Sans"/>
              <a:cs typeface="Quattrocento Sans"/>
              <a:sym typeface="Quattrocento Sans"/>
            </a:endParaRPr>
          </a:p>
          <a:p>
            <a:pPr indent="-236500" lvl="1" marL="572581" rtl="0" algn="l">
              <a:lnSpc>
                <a:spcPct val="140937"/>
              </a:lnSpc>
              <a:spcBef>
                <a:spcPts val="992"/>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Supports Java, Scala or Python apps using </a:t>
            </a:r>
            <a:r>
              <a:rPr lang="en-US" sz="1600" u="sng">
                <a:solidFill>
                  <a:schemeClr val="hlink"/>
                </a:solidFill>
                <a:latin typeface="Quattrocento Sans"/>
                <a:ea typeface="Quattrocento Sans"/>
                <a:cs typeface="Quattrocento Sans"/>
                <a:sym typeface="Quattrocento Sans"/>
                <a:hlinkClick r:id="rId6"/>
              </a:rPr>
              <a:t>DataFrame</a:t>
            </a:r>
            <a:r>
              <a:rPr lang="en-US" sz="1600">
                <a:solidFill>
                  <a:schemeClr val="accent5"/>
                </a:solidFill>
                <a:latin typeface="Quattrocento Sans"/>
                <a:ea typeface="Quattrocento Sans"/>
                <a:cs typeface="Quattrocento Sans"/>
                <a:sym typeface="Quattrocento Sans"/>
              </a:rPr>
              <a:t>-based API (as of Spark 2.0). Benefits include:</a:t>
            </a:r>
            <a:endParaRPr/>
          </a:p>
          <a:p>
            <a:pPr indent="-224054" lvl="2" marL="784187" rtl="0" algn="l">
              <a:lnSpc>
                <a:spcPct val="161071"/>
              </a:lnSpc>
              <a:spcBef>
                <a:spcPts val="0"/>
              </a:spcBef>
              <a:spcAft>
                <a:spcPts val="0"/>
              </a:spcAft>
              <a:buClr>
                <a:schemeClr val="dk2"/>
              </a:buClr>
              <a:buSzPts val="1260"/>
              <a:buFont typeface="Arial"/>
              <a:buChar char="•"/>
            </a:pPr>
            <a:r>
              <a:rPr lang="en-US" sz="1400">
                <a:solidFill>
                  <a:schemeClr val="accent5"/>
                </a:solidFill>
                <a:latin typeface="Quattrocento Sans"/>
                <a:ea typeface="Quattrocento Sans"/>
                <a:cs typeface="Quattrocento Sans"/>
                <a:sym typeface="Quattrocento Sans"/>
              </a:rPr>
              <a:t>An uniform API across ML algorithms and across multiple languages</a:t>
            </a:r>
            <a:endParaRPr/>
          </a:p>
          <a:p>
            <a:pPr indent="-224054" lvl="2" marL="784187" rtl="0" algn="l">
              <a:lnSpc>
                <a:spcPct val="161071"/>
              </a:lnSpc>
              <a:spcBef>
                <a:spcPts val="0"/>
              </a:spcBef>
              <a:spcAft>
                <a:spcPts val="0"/>
              </a:spcAft>
              <a:buClr>
                <a:schemeClr val="dk2"/>
              </a:buClr>
              <a:buSzPts val="1260"/>
              <a:buFont typeface="Arial"/>
              <a:buChar char="•"/>
            </a:pPr>
            <a:r>
              <a:rPr lang="en-US" sz="1400">
                <a:solidFill>
                  <a:schemeClr val="accent5"/>
                </a:solidFill>
                <a:latin typeface="Quattrocento Sans"/>
                <a:ea typeface="Quattrocento Sans"/>
                <a:cs typeface="Quattrocento Sans"/>
                <a:sym typeface="Quattrocento Sans"/>
              </a:rPr>
              <a:t>Facilitates </a:t>
            </a:r>
            <a:r>
              <a:rPr lang="en-US" sz="1400" u="sng">
                <a:solidFill>
                  <a:schemeClr val="hlink"/>
                </a:solidFill>
                <a:latin typeface="Quattrocento Sans"/>
                <a:ea typeface="Quattrocento Sans"/>
                <a:cs typeface="Quattrocento Sans"/>
                <a:sym typeface="Quattrocento Sans"/>
                <a:hlinkClick r:id="rId7"/>
              </a:rPr>
              <a:t>ML pipelines</a:t>
            </a:r>
            <a:r>
              <a:rPr lang="en-US" sz="1400">
                <a:solidFill>
                  <a:schemeClr val="accent5"/>
                </a:solidFill>
                <a:latin typeface="Quattrocento Sans"/>
                <a:ea typeface="Quattrocento Sans"/>
                <a:cs typeface="Quattrocento Sans"/>
                <a:sym typeface="Quattrocento Sans"/>
              </a:rPr>
              <a:t> (enables combining multiple algorithms into a single pipeline).</a:t>
            </a:r>
            <a:endParaRPr/>
          </a:p>
          <a:p>
            <a:pPr indent="-224054" lvl="2" marL="784187" rtl="0" algn="l">
              <a:lnSpc>
                <a:spcPct val="161071"/>
              </a:lnSpc>
              <a:spcBef>
                <a:spcPts val="0"/>
              </a:spcBef>
              <a:spcAft>
                <a:spcPts val="0"/>
              </a:spcAft>
              <a:buClr>
                <a:schemeClr val="dk2"/>
              </a:buClr>
              <a:buSzPts val="1260"/>
              <a:buChar char="•"/>
            </a:pPr>
            <a:r>
              <a:rPr lang="en-US" sz="1400">
                <a:solidFill>
                  <a:schemeClr val="dk1"/>
                </a:solidFill>
                <a:latin typeface="Quattrocento Sans"/>
                <a:ea typeface="Quattrocento Sans"/>
                <a:cs typeface="Quattrocento Sans"/>
                <a:sym typeface="Quattrocento Sans"/>
              </a:rPr>
              <a:t>Optimizations through Tungsten and Catalyst</a:t>
            </a:r>
            <a:endParaRPr/>
          </a:p>
          <a:p>
            <a:pPr indent="-236500" lvl="1" marL="572581" rtl="0" algn="l">
              <a:lnSpc>
                <a:spcPct val="140937"/>
              </a:lnSpc>
              <a:spcBef>
                <a:spcPts val="600"/>
              </a:spcBef>
              <a:spcAft>
                <a:spcPts val="0"/>
              </a:spcAft>
              <a:buClr>
                <a:schemeClr val="dk2"/>
              </a:buClr>
              <a:buSzPts val="1440"/>
              <a:buChar char="•"/>
            </a:pPr>
            <a:r>
              <a:rPr lang="en-US" sz="1600">
                <a:solidFill>
                  <a:schemeClr val="dk1"/>
                </a:solidFill>
                <a:latin typeface="Quattrocento Sans"/>
                <a:ea typeface="Quattrocento Sans"/>
                <a:cs typeface="Quattrocento Sans"/>
                <a:sym typeface="Quattrocento Sans"/>
              </a:rPr>
              <a:t>Spark MLlib comes pre-installed on Azure Databricks</a:t>
            </a:r>
            <a:endParaRPr/>
          </a:p>
          <a:p>
            <a:pPr indent="-236500" lvl="1" marL="572581" rtl="0" algn="l">
              <a:lnSpc>
                <a:spcPct val="140937"/>
              </a:lnSpc>
              <a:spcBef>
                <a:spcPts val="600"/>
              </a:spcBef>
              <a:spcAft>
                <a:spcPts val="0"/>
              </a:spcAft>
              <a:buClr>
                <a:schemeClr val="dk2"/>
              </a:buClr>
              <a:buSzPts val="1440"/>
              <a:buChar char="•"/>
            </a:pPr>
            <a:r>
              <a:rPr lang="en-US" sz="1600">
                <a:solidFill>
                  <a:schemeClr val="dk1"/>
                </a:solidFill>
                <a:latin typeface="Quattrocento Sans"/>
                <a:ea typeface="Quattrocento Sans"/>
                <a:cs typeface="Quattrocento Sans"/>
                <a:sym typeface="Quattrocento Sans"/>
              </a:rPr>
              <a:t>3</a:t>
            </a:r>
            <a:r>
              <a:rPr baseline="30000" lang="en-US" sz="1600">
                <a:solidFill>
                  <a:schemeClr val="dk1"/>
                </a:solidFill>
                <a:latin typeface="Quattrocento Sans"/>
                <a:ea typeface="Quattrocento Sans"/>
                <a:cs typeface="Quattrocento Sans"/>
                <a:sym typeface="Quattrocento Sans"/>
              </a:rPr>
              <a:t>rd</a:t>
            </a:r>
            <a:r>
              <a:rPr lang="en-US" sz="1600">
                <a:solidFill>
                  <a:schemeClr val="dk1"/>
                </a:solidFill>
                <a:latin typeface="Quattrocento Sans"/>
                <a:ea typeface="Quattrocento Sans"/>
                <a:cs typeface="Quattrocento Sans"/>
                <a:sym typeface="Quattrocento Sans"/>
              </a:rPr>
              <a:t> Party libraries supported include: </a:t>
            </a:r>
            <a:r>
              <a:rPr lang="en-US" sz="1600" u="sng">
                <a:solidFill>
                  <a:schemeClr val="hlink"/>
                </a:solidFill>
                <a:latin typeface="Quattrocento Sans"/>
                <a:ea typeface="Quattrocento Sans"/>
                <a:cs typeface="Quattrocento Sans"/>
                <a:sym typeface="Quattrocento Sans"/>
                <a:hlinkClick r:id="rId8"/>
              </a:rPr>
              <a:t>H20 Sparkling Water</a:t>
            </a:r>
            <a:r>
              <a:rPr lang="en-US" sz="1600">
                <a:solidFill>
                  <a:schemeClr val="dk1"/>
                </a:solidFill>
                <a:latin typeface="Quattrocento Sans"/>
                <a:ea typeface="Quattrocento Sans"/>
                <a:cs typeface="Quattrocento Sans"/>
                <a:sym typeface="Quattrocento Sans"/>
              </a:rPr>
              <a:t>, </a:t>
            </a:r>
            <a:r>
              <a:rPr lang="en-US" sz="1600" u="sng">
                <a:solidFill>
                  <a:schemeClr val="hlink"/>
                </a:solidFill>
                <a:latin typeface="Quattrocento Sans"/>
                <a:ea typeface="Quattrocento Sans"/>
                <a:cs typeface="Quattrocento Sans"/>
                <a:sym typeface="Quattrocento Sans"/>
                <a:hlinkClick r:id="rId9"/>
              </a:rPr>
              <a:t>SciKit-learn</a:t>
            </a:r>
            <a:r>
              <a:rPr lang="en-US" sz="1600">
                <a:solidFill>
                  <a:schemeClr val="dk1"/>
                </a:solidFill>
                <a:latin typeface="Quattrocento Sans"/>
                <a:ea typeface="Quattrocento Sans"/>
                <a:cs typeface="Quattrocento Sans"/>
                <a:sym typeface="Quattrocento Sans"/>
              </a:rPr>
              <a:t> and </a:t>
            </a:r>
            <a:r>
              <a:rPr lang="en-US" sz="1600" u="sng">
                <a:solidFill>
                  <a:schemeClr val="hlink"/>
                </a:solidFill>
                <a:latin typeface="Quattrocento Sans"/>
                <a:ea typeface="Quattrocento Sans"/>
                <a:cs typeface="Quattrocento Sans"/>
                <a:sym typeface="Quattrocento Sans"/>
                <a:hlinkClick r:id="rId10"/>
              </a:rPr>
              <a:t>XGBoost </a:t>
            </a:r>
            <a:endParaRPr sz="1600">
              <a:solidFill>
                <a:schemeClr val="dk1"/>
              </a:solidFill>
              <a:latin typeface="Quattrocento Sans"/>
              <a:ea typeface="Quattrocento Sans"/>
              <a:cs typeface="Quattrocento Sans"/>
              <a:sym typeface="Quattrocento Sans"/>
            </a:endParaRPr>
          </a:p>
        </p:txBody>
      </p:sp>
      <p:sp>
        <p:nvSpPr>
          <p:cNvPr id="8461" name="Google Shape;8461;p115"/>
          <p:cNvSpPr txBox="1"/>
          <p:nvPr/>
        </p:nvSpPr>
        <p:spPr>
          <a:xfrm>
            <a:off x="109776" y="1050855"/>
            <a:ext cx="11743165" cy="461665"/>
          </a:xfrm>
          <a:prstGeom prst="rect">
            <a:avLst/>
          </a:prstGeom>
          <a:noFill/>
          <a:ln>
            <a:noFill/>
          </a:ln>
        </p:spPr>
        <p:txBody>
          <a:bodyPr anchorCtr="0" anchor="ctr" bIns="91425" lIns="146300" spcFirstLastPara="1" rIns="146300" wrap="square" tIns="91425">
            <a:noAutofit/>
          </a:bodyPr>
          <a:lstStyle/>
          <a:p>
            <a:pPr indent="0" lvl="1" marL="336080" marR="0" rtl="0" algn="ctr">
              <a:lnSpc>
                <a:spcPct val="90000"/>
              </a:lnSpc>
              <a:spcBef>
                <a:spcPts val="0"/>
              </a:spcBef>
              <a:spcAft>
                <a:spcPts val="0"/>
              </a:spcAft>
              <a:buClr>
                <a:srgbClr val="277EFF"/>
              </a:buClr>
              <a:buSzPts val="1800"/>
              <a:buFont typeface="Arial"/>
              <a:buNone/>
            </a:pPr>
            <a:r>
              <a:rPr b="0" i="0" lang="en-US" sz="2000" u="none" cap="none" strike="noStrike">
                <a:solidFill>
                  <a:srgbClr val="277EFF"/>
                </a:solidFill>
                <a:latin typeface="Quattrocento Sans"/>
                <a:ea typeface="Quattrocento Sans"/>
                <a:cs typeface="Quattrocento Sans"/>
                <a:sym typeface="Quattrocento Sans"/>
              </a:rPr>
              <a:t>Enables Parallel, Distributed ML for large datasets on Spark Clusters</a:t>
            </a:r>
            <a:endParaRPr/>
          </a:p>
        </p:txBody>
      </p:sp>
      <p:pic>
        <p:nvPicPr>
          <p:cNvPr descr="Image result for Spark ML" id="8462" name="Google Shape;8462;p115"/>
          <p:cNvPicPr preferRelativeResize="0"/>
          <p:nvPr/>
        </p:nvPicPr>
        <p:blipFill rotWithShape="1">
          <a:blip r:embed="rId11">
            <a:alphaModFix/>
          </a:blip>
          <a:srcRect b="0" l="0" r="0" t="0"/>
          <a:stretch/>
        </p:blipFill>
        <p:spPr>
          <a:xfrm>
            <a:off x="7704814" y="2609808"/>
            <a:ext cx="3689074" cy="1638383"/>
          </a:xfrm>
          <a:prstGeom prst="rect">
            <a:avLst/>
          </a:prstGeom>
          <a:noFill/>
          <a:ln cap="flat" cmpd="sng" w="9525">
            <a:solidFill>
              <a:srgbClr val="3C3C3C"/>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7" name="Shape 8467"/>
        <p:cNvGrpSpPr/>
        <p:nvPr/>
      </p:nvGrpSpPr>
      <p:grpSpPr>
        <a:xfrm>
          <a:off x="0" y="0"/>
          <a:ext cx="0" cy="0"/>
          <a:chOff x="0" y="0"/>
          <a:chExt cx="0" cy="0"/>
        </a:xfrm>
      </p:grpSpPr>
      <p:sp>
        <p:nvSpPr>
          <p:cNvPr id="8468" name="Google Shape;8468;p116"/>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MMLSPARK</a:t>
            </a:r>
            <a:endParaRPr/>
          </a:p>
        </p:txBody>
      </p:sp>
      <p:sp>
        <p:nvSpPr>
          <p:cNvPr id="8469" name="Google Shape;8469;p116"/>
          <p:cNvSpPr txBox="1"/>
          <p:nvPr/>
        </p:nvSpPr>
        <p:spPr>
          <a:xfrm>
            <a:off x="477077" y="1728000"/>
            <a:ext cx="6861976" cy="3057247"/>
          </a:xfrm>
          <a:prstGeom prst="rect">
            <a:avLst/>
          </a:prstGeom>
          <a:noFill/>
          <a:ln>
            <a:noFill/>
          </a:ln>
        </p:spPr>
        <p:txBody>
          <a:bodyPr anchorCtr="0" anchor="t" bIns="91425" lIns="146300" spcFirstLastPara="1" rIns="146300" wrap="square" tIns="91425">
            <a:noAutofit/>
          </a:bodyPr>
          <a:lstStyle/>
          <a:p>
            <a:pPr indent="0" lvl="1" marL="336081" marR="0" rtl="0" algn="l">
              <a:lnSpc>
                <a:spcPct val="140937"/>
              </a:lnSpc>
              <a:spcBef>
                <a:spcPts val="0"/>
              </a:spcBef>
              <a:spcAft>
                <a:spcPts val="0"/>
              </a:spcAft>
              <a:buClr>
                <a:schemeClr val="accent1"/>
              </a:buClr>
              <a:buSzPts val="1440"/>
              <a:buFont typeface="Arial"/>
              <a:buNone/>
            </a:pPr>
            <a:r>
              <a:rPr b="0" i="0" lang="en-US" sz="1600" u="sng" cap="none" strike="noStrike">
                <a:solidFill>
                  <a:schemeClr val="hlink"/>
                </a:solidFill>
                <a:latin typeface="Quattrocento Sans"/>
                <a:ea typeface="Quattrocento Sans"/>
                <a:cs typeface="Quattrocento Sans"/>
                <a:sym typeface="Quattrocento Sans"/>
                <a:hlinkClick r:id="rId3"/>
              </a:rPr>
              <a:t>Microsoft Machine Learning Library</a:t>
            </a:r>
            <a:r>
              <a:rPr b="0" i="0" lang="en-US" sz="1600" u="none" cap="none" strike="noStrike">
                <a:solidFill>
                  <a:schemeClr val="dk1"/>
                </a:solidFill>
                <a:latin typeface="Quattrocento Sans"/>
                <a:ea typeface="Quattrocento Sans"/>
                <a:cs typeface="Quattrocento Sans"/>
                <a:sym typeface="Quattrocento Sans"/>
              </a:rPr>
              <a:t> for Apache Spark (MMLSpark) lets you easily create scalable machine learning models for large datasets. </a:t>
            </a:r>
            <a:endParaRPr/>
          </a:p>
          <a:p>
            <a:pPr indent="0" lvl="1" marL="336081" marR="0" rtl="0" algn="l">
              <a:lnSpc>
                <a:spcPct val="140937"/>
              </a:lnSpc>
              <a:spcBef>
                <a:spcPts val="980"/>
              </a:spcBef>
              <a:spcAft>
                <a:spcPts val="0"/>
              </a:spcAft>
              <a:buClr>
                <a:schemeClr val="accent1"/>
              </a:buClr>
              <a:buSzPts val="1440"/>
              <a:buFont typeface="Arial"/>
              <a:buNone/>
            </a:pPr>
            <a:r>
              <a:rPr b="0" i="0" lang="en-US" sz="1600" u="none" cap="none" strike="noStrike">
                <a:solidFill>
                  <a:schemeClr val="dk1"/>
                </a:solidFill>
                <a:latin typeface="Quattrocento Sans"/>
                <a:ea typeface="Quattrocento Sans"/>
                <a:cs typeface="Quattrocento Sans"/>
                <a:sym typeface="Quattrocento Sans"/>
              </a:rPr>
              <a:t>It includes integration of SparkML pipelines with the </a:t>
            </a:r>
            <a:r>
              <a:rPr b="0" i="0" lang="en-US" sz="1600" u="sng" cap="none" strike="noStrike">
                <a:solidFill>
                  <a:schemeClr val="hlink"/>
                </a:solidFill>
                <a:latin typeface="Quattrocento Sans"/>
                <a:ea typeface="Quattrocento Sans"/>
                <a:cs typeface="Quattrocento Sans"/>
                <a:sym typeface="Quattrocento Sans"/>
                <a:hlinkClick r:id="rId4"/>
              </a:rPr>
              <a:t>Microsoft Cognitive Toolkit</a:t>
            </a:r>
            <a:r>
              <a:rPr b="0" i="0" lang="en-US" sz="1600" u="none" cap="none" strike="noStrike">
                <a:solidFill>
                  <a:schemeClr val="dk1"/>
                </a:solidFill>
                <a:latin typeface="Quattrocento Sans"/>
                <a:ea typeface="Quattrocento Sans"/>
                <a:cs typeface="Quattrocento Sans"/>
                <a:sym typeface="Quattrocento Sans"/>
              </a:rPr>
              <a:t> and </a:t>
            </a:r>
            <a:r>
              <a:rPr b="0" i="0" lang="en-US" sz="1600" u="sng" cap="none" strike="noStrike">
                <a:solidFill>
                  <a:schemeClr val="hlink"/>
                </a:solidFill>
                <a:latin typeface="Quattrocento Sans"/>
                <a:ea typeface="Quattrocento Sans"/>
                <a:cs typeface="Quattrocento Sans"/>
                <a:sym typeface="Quattrocento Sans"/>
                <a:hlinkClick r:id="rId5"/>
              </a:rPr>
              <a:t>OpenCV</a:t>
            </a:r>
            <a:r>
              <a:rPr b="0" i="0" lang="en-US" sz="1600" u="none" cap="none" strike="noStrike">
                <a:solidFill>
                  <a:schemeClr val="dk1"/>
                </a:solidFill>
                <a:latin typeface="Quattrocento Sans"/>
                <a:ea typeface="Quattrocento Sans"/>
                <a:cs typeface="Quattrocento Sans"/>
                <a:sym typeface="Quattrocento Sans"/>
              </a:rPr>
              <a:t>, enabling you to:</a:t>
            </a:r>
            <a:endParaRPr/>
          </a:p>
          <a:p>
            <a:pPr indent="-236500" lvl="1" marL="572581" marR="0" rtl="0" algn="l">
              <a:lnSpc>
                <a:spcPct val="140937"/>
              </a:lnSpc>
              <a:spcBef>
                <a:spcPts val="980"/>
              </a:spcBef>
              <a:spcAft>
                <a:spcPts val="0"/>
              </a:spcAft>
              <a:buClr>
                <a:schemeClr val="accent1"/>
              </a:buClr>
              <a:buSzPts val="144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Ingress and pre-process image data</a:t>
            </a:r>
            <a:endParaRPr/>
          </a:p>
          <a:p>
            <a:pPr indent="-236500" lvl="1" marL="572581" marR="0" rtl="0" algn="l">
              <a:lnSpc>
                <a:spcPct val="140937"/>
              </a:lnSpc>
              <a:spcBef>
                <a:spcPts val="980"/>
              </a:spcBef>
              <a:spcAft>
                <a:spcPts val="0"/>
              </a:spcAft>
              <a:buClr>
                <a:schemeClr val="accent1"/>
              </a:buClr>
              <a:buSzPts val="144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Featurize images and text using pre-trained deep learning models</a:t>
            </a:r>
            <a:endParaRPr/>
          </a:p>
          <a:p>
            <a:pPr indent="-236500" lvl="1" marL="572581" marR="0" rtl="0" algn="l">
              <a:lnSpc>
                <a:spcPct val="140937"/>
              </a:lnSpc>
              <a:spcBef>
                <a:spcPts val="980"/>
              </a:spcBef>
              <a:spcAft>
                <a:spcPts val="0"/>
              </a:spcAft>
              <a:buClr>
                <a:schemeClr val="accent1"/>
              </a:buClr>
              <a:buSzPts val="1440"/>
              <a:buFont typeface="Noto Sans Symbols"/>
              <a:buChar char="▪"/>
            </a:pPr>
            <a:r>
              <a:rPr b="0" i="0" lang="en-US" sz="1600" u="none" cap="none" strike="noStrike">
                <a:solidFill>
                  <a:schemeClr val="dk1"/>
                </a:solidFill>
                <a:latin typeface="Quattrocento Sans"/>
                <a:ea typeface="Quattrocento Sans"/>
                <a:cs typeface="Quattrocento Sans"/>
                <a:sym typeface="Quattrocento Sans"/>
              </a:rPr>
              <a:t>Train and score classification and regression models using implicit featurization</a:t>
            </a:r>
            <a:endParaRPr/>
          </a:p>
        </p:txBody>
      </p:sp>
      <p:pic>
        <p:nvPicPr>
          <p:cNvPr descr="https://azure.microsoft.com/svghandler/machine-learning-studio/?width=600&amp;height=315" id="8470" name="Google Shape;8470;p116"/>
          <p:cNvPicPr preferRelativeResize="0"/>
          <p:nvPr/>
        </p:nvPicPr>
        <p:blipFill rotWithShape="1">
          <a:blip r:embed="rId6">
            <a:alphaModFix/>
          </a:blip>
          <a:srcRect b="0" l="0" r="0" t="0"/>
          <a:stretch/>
        </p:blipFill>
        <p:spPr>
          <a:xfrm>
            <a:off x="8196058" y="2079103"/>
            <a:ext cx="3777577" cy="1983228"/>
          </a:xfrm>
          <a:prstGeom prst="rect">
            <a:avLst/>
          </a:prstGeom>
          <a:noFill/>
          <a:ln>
            <a:noFill/>
          </a:ln>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8" name="Shape 8478"/>
        <p:cNvGrpSpPr/>
        <p:nvPr/>
      </p:nvGrpSpPr>
      <p:grpSpPr>
        <a:xfrm>
          <a:off x="0" y="0"/>
          <a:ext cx="0" cy="0"/>
          <a:chOff x="0" y="0"/>
          <a:chExt cx="0" cy="0"/>
        </a:xfrm>
      </p:grpSpPr>
      <p:sp>
        <p:nvSpPr>
          <p:cNvPr id="8479" name="Google Shape;8479;p117"/>
          <p:cNvSpPr txBox="1"/>
          <p:nvPr>
            <p:ph type="title"/>
          </p:nvPr>
        </p:nvSpPr>
        <p:spPr>
          <a:xfrm>
            <a:off x="268080" y="306039"/>
            <a:ext cx="11655840" cy="899537"/>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SPARK ML ALGORITHMS</a:t>
            </a:r>
            <a:endParaRPr/>
          </a:p>
        </p:txBody>
      </p:sp>
      <p:graphicFrame>
        <p:nvGraphicFramePr>
          <p:cNvPr id="8480" name="Google Shape;8480;p117"/>
          <p:cNvGraphicFramePr/>
          <p:nvPr/>
        </p:nvGraphicFramePr>
        <p:xfrm>
          <a:off x="2946898" y="1444113"/>
          <a:ext cx="3000000" cy="3000000"/>
        </p:xfrm>
        <a:graphic>
          <a:graphicData uri="http://schemas.openxmlformats.org/drawingml/2006/table">
            <a:tbl>
              <a:tblPr bandRow="1" firstRow="1">
                <a:noFill/>
                <a:tableStyleId>{EF7B6B95-8C6A-4BB5-BCA3-5BB520DB2115}</a:tableStyleId>
              </a:tblPr>
              <a:tblGrid>
                <a:gridCol w="2634925"/>
                <a:gridCol w="6183075"/>
              </a:tblGrid>
              <a:tr h="1210925">
                <a:tc>
                  <a:txBody>
                    <a:bodyPr>
                      <a:noAutofit/>
                    </a:bodyPr>
                    <a:lstStyle/>
                    <a:p>
                      <a:pPr indent="0" lvl="0" marL="0" marR="0" rtl="0" algn="l">
                        <a:spcBef>
                          <a:spcPts val="0"/>
                        </a:spcBef>
                        <a:spcAft>
                          <a:spcPts val="0"/>
                        </a:spcAft>
                        <a:buClr>
                          <a:schemeClr val="dk1"/>
                        </a:buClr>
                        <a:buSzPts val="1400"/>
                        <a:buFont typeface="Arial"/>
                        <a:buNone/>
                      </a:pPr>
                      <a:r>
                        <a:rPr b="0" lang="en-US" sz="1400">
                          <a:latin typeface="Quattrocento Sans"/>
                          <a:ea typeface="Quattrocento Sans"/>
                          <a:cs typeface="Quattrocento Sans"/>
                          <a:sym typeface="Quattrocento Sans"/>
                        </a:rPr>
                        <a:t>Classification and Regression</a:t>
                      </a:r>
                      <a:endParaRPr b="0" sz="1400">
                        <a:solidFill>
                          <a:srgbClr val="505050"/>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c>
                  <a:txBody>
                    <a:bodyPr>
                      <a:noAutofit/>
                    </a:bodyPr>
                    <a:lstStyle/>
                    <a:p>
                      <a:pPr indent="-285750" lvl="0" marL="285750" marR="0" rtl="0" algn="l">
                        <a:spcBef>
                          <a:spcPts val="0"/>
                        </a:spcBef>
                        <a:spcAft>
                          <a:spcPts val="0"/>
                        </a:spcAft>
                        <a:buClr>
                          <a:schemeClr val="dk1"/>
                        </a:buClr>
                        <a:buSzPts val="1400"/>
                        <a:buFont typeface="Arial"/>
                        <a:buChar char="•"/>
                      </a:pPr>
                      <a:r>
                        <a:rPr b="0" lang="en-US" sz="1400">
                          <a:latin typeface="Quattrocento Sans"/>
                          <a:ea typeface="Quattrocento Sans"/>
                          <a:cs typeface="Quattrocento Sans"/>
                          <a:sym typeface="Quattrocento Sans"/>
                        </a:rPr>
                        <a:t>Linear Models (SVMs, logistic regression, linear regression)</a:t>
                      </a:r>
                      <a:endParaRPr/>
                    </a:p>
                    <a:p>
                      <a:pPr indent="-285750" lvl="0" marL="285750" marR="0" rtl="0" algn="l">
                        <a:spcBef>
                          <a:spcPts val="0"/>
                        </a:spcBef>
                        <a:spcAft>
                          <a:spcPts val="0"/>
                        </a:spcAft>
                        <a:buClr>
                          <a:schemeClr val="dk1"/>
                        </a:buClr>
                        <a:buSzPts val="1400"/>
                        <a:buFont typeface="Arial"/>
                        <a:buChar char="•"/>
                      </a:pPr>
                      <a:r>
                        <a:rPr b="0" lang="en-US" sz="1400">
                          <a:latin typeface="Quattrocento Sans"/>
                          <a:ea typeface="Quattrocento Sans"/>
                          <a:cs typeface="Quattrocento Sans"/>
                          <a:sym typeface="Quattrocento Sans"/>
                        </a:rPr>
                        <a:t>Naïve Bayes</a:t>
                      </a:r>
                      <a:endParaRPr/>
                    </a:p>
                    <a:p>
                      <a:pPr indent="-285750" lvl="0" marL="285750" marR="0" rtl="0" algn="l">
                        <a:spcBef>
                          <a:spcPts val="0"/>
                        </a:spcBef>
                        <a:spcAft>
                          <a:spcPts val="0"/>
                        </a:spcAft>
                        <a:buClr>
                          <a:schemeClr val="dk1"/>
                        </a:buClr>
                        <a:buSzPts val="1400"/>
                        <a:buFont typeface="Arial"/>
                        <a:buChar char="•"/>
                      </a:pPr>
                      <a:r>
                        <a:rPr b="0" lang="en-US" sz="1400">
                          <a:latin typeface="Quattrocento Sans"/>
                          <a:ea typeface="Quattrocento Sans"/>
                          <a:cs typeface="Quattrocento Sans"/>
                          <a:sym typeface="Quattrocento Sans"/>
                        </a:rPr>
                        <a:t>Decision Trees</a:t>
                      </a:r>
                      <a:endParaRPr/>
                    </a:p>
                    <a:p>
                      <a:pPr indent="-285750" lvl="0" marL="285750" marR="0" rtl="0" algn="l">
                        <a:spcBef>
                          <a:spcPts val="0"/>
                        </a:spcBef>
                        <a:spcAft>
                          <a:spcPts val="0"/>
                        </a:spcAft>
                        <a:buClr>
                          <a:schemeClr val="dk1"/>
                        </a:buClr>
                        <a:buSzPts val="1400"/>
                        <a:buFont typeface="Arial"/>
                        <a:buChar char="•"/>
                      </a:pPr>
                      <a:r>
                        <a:rPr b="0" lang="en-US" sz="1400">
                          <a:latin typeface="Quattrocento Sans"/>
                          <a:ea typeface="Quattrocento Sans"/>
                          <a:cs typeface="Quattrocento Sans"/>
                          <a:sym typeface="Quattrocento Sans"/>
                        </a:rPr>
                        <a:t>Ensembles of trees (Random Forest, Gradient-Boosted Trees)</a:t>
                      </a:r>
                      <a:endParaRPr/>
                    </a:p>
                    <a:p>
                      <a:pPr indent="-285750" lvl="0" marL="285750" marR="0" rtl="0" algn="l">
                        <a:spcBef>
                          <a:spcPts val="0"/>
                        </a:spcBef>
                        <a:spcAft>
                          <a:spcPts val="0"/>
                        </a:spcAft>
                        <a:buClr>
                          <a:schemeClr val="dk1"/>
                        </a:buClr>
                        <a:buSzPts val="1400"/>
                        <a:buFont typeface="Arial"/>
                        <a:buChar char="•"/>
                      </a:pPr>
                      <a:r>
                        <a:rPr b="0" lang="en-US" sz="1400">
                          <a:latin typeface="Quattrocento Sans"/>
                          <a:ea typeface="Quattrocento Sans"/>
                          <a:cs typeface="Quattrocento Sans"/>
                          <a:sym typeface="Quattrocento Sans"/>
                        </a:rPr>
                        <a:t>Isotonic regression</a:t>
                      </a:r>
                      <a:endParaRPr b="0" sz="1400">
                        <a:solidFill>
                          <a:srgbClr val="505050"/>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r>
              <a:tr h="1001625">
                <a:tc>
                  <a:txBody>
                    <a:bodyPr>
                      <a:noAutofit/>
                    </a:bodyPr>
                    <a:lstStyle/>
                    <a:p>
                      <a:pPr indent="0" lvl="0" marL="0" marR="0" rtl="0" algn="l">
                        <a:spcBef>
                          <a:spcPts val="0"/>
                        </a:spcBef>
                        <a:spcAft>
                          <a:spcPts val="0"/>
                        </a:spcAft>
                        <a:buClr>
                          <a:schemeClr val="dk1"/>
                        </a:buClr>
                        <a:buSzPts val="1400"/>
                        <a:buFont typeface="Arial"/>
                        <a:buNone/>
                      </a:pPr>
                      <a:r>
                        <a:rPr lang="en-US" sz="1400">
                          <a:latin typeface="Quattrocento Sans"/>
                          <a:ea typeface="Quattrocento Sans"/>
                          <a:cs typeface="Quattrocento Sans"/>
                          <a:sym typeface="Quattrocento Sans"/>
                        </a:rPr>
                        <a:t>Clustering</a:t>
                      </a:r>
                      <a:endParaRPr sz="1400">
                        <a:solidFill>
                          <a:srgbClr val="505050"/>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c>
                  <a:txBody>
                    <a:bodyPr>
                      <a:noAutofit/>
                    </a:bodyPr>
                    <a:lstStyle/>
                    <a:p>
                      <a:pPr indent="-285750" lvl="0" marL="285750" marR="0" rtl="0" algn="l">
                        <a:spcBef>
                          <a:spcPts val="0"/>
                        </a:spcBef>
                        <a:spcAft>
                          <a:spcPts val="0"/>
                        </a:spcAft>
                        <a:buClr>
                          <a:schemeClr val="dk1"/>
                        </a:buClr>
                        <a:buSzPts val="1400"/>
                        <a:buFont typeface="Arial"/>
                        <a:buChar char="•"/>
                      </a:pPr>
                      <a:r>
                        <a:rPr lang="en-US" sz="1400">
                          <a:latin typeface="Quattrocento Sans"/>
                          <a:ea typeface="Quattrocento Sans"/>
                          <a:cs typeface="Quattrocento Sans"/>
                          <a:sym typeface="Quattrocento Sans"/>
                        </a:rPr>
                        <a:t>k-means and streaming k-means</a:t>
                      </a:r>
                      <a:endParaRPr/>
                    </a:p>
                    <a:p>
                      <a:pPr indent="-285750" lvl="0" marL="285750" marR="0" rtl="0" algn="l">
                        <a:spcBef>
                          <a:spcPts val="0"/>
                        </a:spcBef>
                        <a:spcAft>
                          <a:spcPts val="0"/>
                        </a:spcAft>
                        <a:buClr>
                          <a:schemeClr val="dk1"/>
                        </a:buClr>
                        <a:buSzPts val="1400"/>
                        <a:buFont typeface="Arial"/>
                        <a:buChar char="•"/>
                      </a:pPr>
                      <a:r>
                        <a:rPr lang="en-US" sz="1400">
                          <a:latin typeface="Quattrocento Sans"/>
                          <a:ea typeface="Quattrocento Sans"/>
                          <a:cs typeface="Quattrocento Sans"/>
                          <a:sym typeface="Quattrocento Sans"/>
                        </a:rPr>
                        <a:t>Gaussian mixture</a:t>
                      </a:r>
                      <a:endParaRPr/>
                    </a:p>
                    <a:p>
                      <a:pPr indent="-285750" lvl="0" marL="285750" marR="0" rtl="0" algn="l">
                        <a:spcBef>
                          <a:spcPts val="0"/>
                        </a:spcBef>
                        <a:spcAft>
                          <a:spcPts val="0"/>
                        </a:spcAft>
                        <a:buClr>
                          <a:schemeClr val="dk1"/>
                        </a:buClr>
                        <a:buSzPts val="1400"/>
                        <a:buFont typeface="Arial"/>
                        <a:buChar char="•"/>
                      </a:pPr>
                      <a:r>
                        <a:rPr lang="en-US" sz="1400">
                          <a:latin typeface="Quattrocento Sans"/>
                          <a:ea typeface="Quattrocento Sans"/>
                          <a:cs typeface="Quattrocento Sans"/>
                          <a:sym typeface="Quattrocento Sans"/>
                        </a:rPr>
                        <a:t>Power iteration clustering (PIC)</a:t>
                      </a:r>
                      <a:endParaRPr/>
                    </a:p>
                    <a:p>
                      <a:pPr indent="-285750" lvl="0" marL="285750" marR="0" rtl="0" algn="l">
                        <a:spcBef>
                          <a:spcPts val="0"/>
                        </a:spcBef>
                        <a:spcAft>
                          <a:spcPts val="0"/>
                        </a:spcAft>
                        <a:buClr>
                          <a:schemeClr val="dk1"/>
                        </a:buClr>
                        <a:buSzPts val="1400"/>
                        <a:buFont typeface="Arial"/>
                        <a:buChar char="•"/>
                      </a:pPr>
                      <a:r>
                        <a:rPr lang="en-US" sz="1400">
                          <a:latin typeface="Quattrocento Sans"/>
                          <a:ea typeface="Quattrocento Sans"/>
                          <a:cs typeface="Quattrocento Sans"/>
                          <a:sym typeface="Quattrocento Sans"/>
                        </a:rPr>
                        <a:t>Latent Dirichlet allocation (LDA)</a:t>
                      </a:r>
                      <a:endParaRPr sz="1400">
                        <a:solidFill>
                          <a:srgbClr val="505050"/>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r>
              <a:tr h="513250">
                <a:tc>
                  <a:txBody>
                    <a:bodyPr>
                      <a:noAutofit/>
                    </a:bodyPr>
                    <a:lstStyle/>
                    <a:p>
                      <a:pPr indent="0" lvl="0" marL="0" marR="0" rtl="0" algn="l">
                        <a:spcBef>
                          <a:spcPts val="0"/>
                        </a:spcBef>
                        <a:spcAft>
                          <a:spcPts val="0"/>
                        </a:spcAft>
                        <a:buClr>
                          <a:schemeClr val="dk1"/>
                        </a:buClr>
                        <a:buSzPts val="1400"/>
                        <a:buFont typeface="Arial"/>
                        <a:buNone/>
                      </a:pPr>
                      <a:r>
                        <a:rPr lang="en-US" sz="1400">
                          <a:latin typeface="Quattrocento Sans"/>
                          <a:ea typeface="Quattrocento Sans"/>
                          <a:cs typeface="Quattrocento Sans"/>
                          <a:sym typeface="Quattrocento Sans"/>
                        </a:rPr>
                        <a:t>Collaborative Filtering</a:t>
                      </a:r>
                      <a:endParaRPr sz="1400">
                        <a:solidFill>
                          <a:srgbClr val="505050"/>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c>
                  <a:txBody>
                    <a:bodyPr>
                      <a:noAutofit/>
                    </a:bodyPr>
                    <a:lstStyle/>
                    <a:p>
                      <a:pPr indent="-285750" lvl="0" marL="285750" marR="0" rtl="0" algn="l">
                        <a:spcBef>
                          <a:spcPts val="0"/>
                        </a:spcBef>
                        <a:spcAft>
                          <a:spcPts val="0"/>
                        </a:spcAft>
                        <a:buClr>
                          <a:schemeClr val="dk1"/>
                        </a:buClr>
                        <a:buSzPts val="1400"/>
                        <a:buFont typeface="Arial"/>
                        <a:buChar char="•"/>
                      </a:pPr>
                      <a:r>
                        <a:rPr lang="en-US" sz="1400">
                          <a:latin typeface="Quattrocento Sans"/>
                          <a:ea typeface="Quattrocento Sans"/>
                          <a:cs typeface="Quattrocento Sans"/>
                          <a:sym typeface="Quattrocento Sans"/>
                        </a:rPr>
                        <a:t>Alternating least squares (ALS)</a:t>
                      </a:r>
                      <a:endParaRPr sz="1400">
                        <a:solidFill>
                          <a:srgbClr val="505050"/>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r>
              <a:tr h="521725">
                <a:tc>
                  <a:txBody>
                    <a:bodyPr>
                      <a:noAutofit/>
                    </a:bodyPr>
                    <a:lstStyle/>
                    <a:p>
                      <a:pPr indent="0" lvl="0" marL="0" marR="0" rtl="0" algn="l">
                        <a:spcBef>
                          <a:spcPts val="0"/>
                        </a:spcBef>
                        <a:spcAft>
                          <a:spcPts val="0"/>
                        </a:spcAft>
                        <a:buClr>
                          <a:schemeClr val="dk1"/>
                        </a:buClr>
                        <a:buSzPts val="1400"/>
                        <a:buFont typeface="Arial"/>
                        <a:buNone/>
                      </a:pPr>
                      <a:r>
                        <a:rPr lang="en-US" sz="1400">
                          <a:latin typeface="Quattrocento Sans"/>
                          <a:ea typeface="Quattrocento Sans"/>
                          <a:cs typeface="Quattrocento Sans"/>
                          <a:sym typeface="Quattrocento Sans"/>
                        </a:rPr>
                        <a:t>Dimensionality Reduction</a:t>
                      </a:r>
                      <a:endParaRPr sz="1400">
                        <a:solidFill>
                          <a:schemeClr val="lt1"/>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c>
                  <a:txBody>
                    <a:bodyPr>
                      <a:noAutofit/>
                    </a:bodyPr>
                    <a:lstStyle/>
                    <a:p>
                      <a:pPr indent="-285750" lvl="0" marL="285750" marR="0" rtl="0" algn="l">
                        <a:spcBef>
                          <a:spcPts val="0"/>
                        </a:spcBef>
                        <a:spcAft>
                          <a:spcPts val="0"/>
                        </a:spcAft>
                        <a:buClr>
                          <a:schemeClr val="dk1"/>
                        </a:buClr>
                        <a:buSzPts val="1400"/>
                        <a:buFont typeface="Arial"/>
                        <a:buChar char="•"/>
                      </a:pPr>
                      <a:r>
                        <a:rPr lang="en-US" sz="1400">
                          <a:latin typeface="Quattrocento Sans"/>
                          <a:ea typeface="Quattrocento Sans"/>
                          <a:cs typeface="Quattrocento Sans"/>
                          <a:sym typeface="Quattrocento Sans"/>
                        </a:rPr>
                        <a:t>SVD</a:t>
                      </a:r>
                      <a:endParaRPr/>
                    </a:p>
                    <a:p>
                      <a:pPr indent="-285750" lvl="0" marL="285750" marR="0" rtl="0" algn="l">
                        <a:spcBef>
                          <a:spcPts val="0"/>
                        </a:spcBef>
                        <a:spcAft>
                          <a:spcPts val="0"/>
                        </a:spcAft>
                        <a:buClr>
                          <a:schemeClr val="dk1"/>
                        </a:buClr>
                        <a:buSzPts val="1400"/>
                        <a:buFont typeface="Arial"/>
                        <a:buChar char="•"/>
                      </a:pPr>
                      <a:r>
                        <a:rPr lang="en-US" sz="1400">
                          <a:latin typeface="Quattrocento Sans"/>
                          <a:ea typeface="Quattrocento Sans"/>
                          <a:cs typeface="Quattrocento Sans"/>
                          <a:sym typeface="Quattrocento Sans"/>
                        </a:rPr>
                        <a:t>PCA</a:t>
                      </a:r>
                      <a:endParaRPr sz="1400">
                        <a:solidFill>
                          <a:schemeClr val="lt1"/>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r>
              <a:tr h="521725">
                <a:tc>
                  <a:txBody>
                    <a:bodyPr>
                      <a:noAutofit/>
                    </a:bodyPr>
                    <a:lstStyle/>
                    <a:p>
                      <a:pPr indent="0" lvl="0" marL="0" marR="0" rtl="0" algn="l">
                        <a:spcBef>
                          <a:spcPts val="0"/>
                        </a:spcBef>
                        <a:spcAft>
                          <a:spcPts val="0"/>
                        </a:spcAft>
                        <a:buClr>
                          <a:schemeClr val="dk1"/>
                        </a:buClr>
                        <a:buSzPts val="1400"/>
                        <a:buFont typeface="Arial"/>
                        <a:buNone/>
                      </a:pPr>
                      <a:r>
                        <a:rPr lang="en-US" sz="1400">
                          <a:latin typeface="Quattrocento Sans"/>
                          <a:ea typeface="Quattrocento Sans"/>
                          <a:cs typeface="Quattrocento Sans"/>
                          <a:sym typeface="Quattrocento Sans"/>
                        </a:rPr>
                        <a:t>Frequent Pattern Mining</a:t>
                      </a:r>
                      <a:endParaRPr sz="1400">
                        <a:solidFill>
                          <a:schemeClr val="lt1"/>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c>
                  <a:txBody>
                    <a:bodyPr>
                      <a:noAutofit/>
                    </a:bodyPr>
                    <a:lstStyle/>
                    <a:p>
                      <a:pPr indent="-285750" lvl="0" marL="285750" marR="0" rtl="0" algn="l">
                        <a:spcBef>
                          <a:spcPts val="0"/>
                        </a:spcBef>
                        <a:spcAft>
                          <a:spcPts val="0"/>
                        </a:spcAft>
                        <a:buClr>
                          <a:schemeClr val="dk1"/>
                        </a:buClr>
                        <a:buSzPts val="1400"/>
                        <a:buFont typeface="Arial"/>
                        <a:buChar char="•"/>
                      </a:pPr>
                      <a:r>
                        <a:rPr lang="en-US" sz="1400">
                          <a:latin typeface="Quattrocento Sans"/>
                          <a:ea typeface="Quattrocento Sans"/>
                          <a:cs typeface="Quattrocento Sans"/>
                          <a:sym typeface="Quattrocento Sans"/>
                        </a:rPr>
                        <a:t>FP-growth</a:t>
                      </a:r>
                      <a:endParaRPr/>
                    </a:p>
                    <a:p>
                      <a:pPr indent="-285750" lvl="0" marL="285750" marR="0" rtl="0" algn="l">
                        <a:spcBef>
                          <a:spcPts val="0"/>
                        </a:spcBef>
                        <a:spcAft>
                          <a:spcPts val="0"/>
                        </a:spcAft>
                        <a:buClr>
                          <a:schemeClr val="dk1"/>
                        </a:buClr>
                        <a:buSzPts val="1400"/>
                        <a:buFont typeface="Arial"/>
                        <a:buChar char="•"/>
                      </a:pPr>
                      <a:r>
                        <a:rPr lang="en-US" sz="1400">
                          <a:latin typeface="Quattrocento Sans"/>
                          <a:ea typeface="Quattrocento Sans"/>
                          <a:cs typeface="Quattrocento Sans"/>
                          <a:sym typeface="Quattrocento Sans"/>
                        </a:rPr>
                        <a:t>Association rules</a:t>
                      </a:r>
                      <a:endParaRPr sz="1400">
                        <a:solidFill>
                          <a:schemeClr val="lt1"/>
                        </a:solidFill>
                        <a:latin typeface="Quattrocento Sans"/>
                        <a:ea typeface="Quattrocento Sans"/>
                        <a:cs typeface="Quattrocento Sans"/>
                        <a:sym typeface="Quattrocento Sans"/>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r>
              <a:tr h="1168475">
                <a:tc>
                  <a:txBody>
                    <a:bodyPr>
                      <a:noAutofit/>
                    </a:bodyPr>
                    <a:lstStyle/>
                    <a:p>
                      <a:pPr indent="0" lvl="0" marL="0" marR="0" rtl="0" algn="l">
                        <a:spcBef>
                          <a:spcPts val="0"/>
                        </a:spcBef>
                        <a:spcAft>
                          <a:spcPts val="0"/>
                        </a:spcAft>
                        <a:buClr>
                          <a:schemeClr val="dk1"/>
                        </a:buClr>
                        <a:buSzPts val="1400"/>
                        <a:buFont typeface="Arial"/>
                        <a:buNone/>
                      </a:pPr>
                      <a:r>
                        <a:rPr lang="en-US" sz="1400">
                          <a:solidFill>
                            <a:schemeClr val="dk1"/>
                          </a:solidFill>
                          <a:latin typeface="Quattrocento Sans"/>
                          <a:ea typeface="Quattrocento Sans"/>
                          <a:cs typeface="Quattrocento Sans"/>
                          <a:sym typeface="Quattrocento Sans"/>
                        </a:rPr>
                        <a:t>Basic Statistics</a:t>
                      </a:r>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c>
                  <a:txBody>
                    <a:bodyPr>
                      <a:no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Summary statistics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Correlations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Stratified sampling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Hypothesis testing</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Random data generation</a:t>
                      </a:r>
                      <a:endParaRPr/>
                    </a:p>
                  </a:txBody>
                  <a:tcPr marT="44825" marB="44825" marR="89650" marL="89650" anchor="ctr">
                    <a:lnL cap="flat" cmpd="sng" w="12700">
                      <a:solidFill>
                        <a:srgbClr val="AFAFAF"/>
                      </a:solidFill>
                      <a:prstDash val="solid"/>
                      <a:round/>
                      <a:headEnd len="sm" w="sm" type="none"/>
                      <a:tailEnd len="sm" w="sm" type="none"/>
                    </a:lnL>
                    <a:lnR cap="flat" cmpd="sng" w="12700">
                      <a:solidFill>
                        <a:srgbClr val="AFAFAF"/>
                      </a:solidFill>
                      <a:prstDash val="solid"/>
                      <a:round/>
                      <a:headEnd len="sm" w="sm" type="none"/>
                      <a:tailEnd len="sm" w="sm" type="none"/>
                    </a:lnR>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r>
            </a:tbl>
          </a:graphicData>
        </a:graphic>
      </p:graphicFrame>
      <p:sp>
        <p:nvSpPr>
          <p:cNvPr id="8481" name="Google Shape;8481;p117"/>
          <p:cNvSpPr/>
          <p:nvPr/>
        </p:nvSpPr>
        <p:spPr>
          <a:xfrm>
            <a:off x="214685" y="3184794"/>
            <a:ext cx="2732213" cy="1176792"/>
          </a:xfrm>
          <a:prstGeom prst="rect">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482" name="Google Shape;8482;p117"/>
          <p:cNvSpPr/>
          <p:nvPr/>
        </p:nvSpPr>
        <p:spPr>
          <a:xfrm flipH="1">
            <a:off x="1595176" y="1439183"/>
            <a:ext cx="1351722" cy="1773142"/>
          </a:xfrm>
          <a:prstGeom prst="rtTriangle">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483" name="Google Shape;8483;p117"/>
          <p:cNvSpPr/>
          <p:nvPr/>
        </p:nvSpPr>
        <p:spPr>
          <a:xfrm rot="10800000">
            <a:off x="1596693" y="4363426"/>
            <a:ext cx="1351722" cy="2021402"/>
          </a:xfrm>
          <a:prstGeom prst="rtTriangle">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484" name="Google Shape;8484;p117"/>
          <p:cNvSpPr txBox="1"/>
          <p:nvPr/>
        </p:nvSpPr>
        <p:spPr>
          <a:xfrm>
            <a:off x="214685" y="3320993"/>
            <a:ext cx="1616379" cy="849463"/>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2000">
                <a:solidFill>
                  <a:schemeClr val="lt1"/>
                </a:solidFill>
                <a:latin typeface="Quattrocento Sans"/>
                <a:ea typeface="Quattrocento Sans"/>
                <a:cs typeface="Quattrocento Sans"/>
                <a:sym typeface="Quattrocento Sans"/>
              </a:rPr>
              <a:t>Spark ML Algorithms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2" name="Shape 8492"/>
        <p:cNvGrpSpPr/>
        <p:nvPr/>
      </p:nvGrpSpPr>
      <p:grpSpPr>
        <a:xfrm>
          <a:off x="0" y="0"/>
          <a:ext cx="0" cy="0"/>
          <a:chOff x="0" y="0"/>
          <a:chExt cx="0" cy="0"/>
        </a:xfrm>
      </p:grpSpPr>
      <p:sp>
        <p:nvSpPr>
          <p:cNvPr id="8493" name="Google Shape;8493;p118"/>
          <p:cNvSpPr txBox="1"/>
          <p:nvPr>
            <p:ph type="title"/>
          </p:nvPr>
        </p:nvSpPr>
        <p:spPr>
          <a:xfrm>
            <a:off x="181199" y="352363"/>
            <a:ext cx="11655840" cy="899537"/>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DEEP LEARNING</a:t>
            </a:r>
            <a:endParaRPr/>
          </a:p>
        </p:txBody>
      </p:sp>
      <p:sp>
        <p:nvSpPr>
          <p:cNvPr id="8494" name="Google Shape;8494;p118"/>
          <p:cNvSpPr txBox="1"/>
          <p:nvPr>
            <p:ph idx="4294967295" type="body"/>
          </p:nvPr>
        </p:nvSpPr>
        <p:spPr>
          <a:xfrm>
            <a:off x="181199" y="2042481"/>
            <a:ext cx="7053160" cy="4275529"/>
          </a:xfrm>
          <a:prstGeom prst="rect">
            <a:avLst/>
          </a:prstGeom>
          <a:noFill/>
          <a:ln>
            <a:noFill/>
          </a:ln>
        </p:spPr>
        <p:txBody>
          <a:bodyPr anchorCtr="0" anchor="t" bIns="91425" lIns="146300" spcFirstLastPara="1" rIns="146300" wrap="square" tIns="91425">
            <a:noAutofit/>
          </a:bodyPr>
          <a:lstStyle/>
          <a:p>
            <a:pPr indent="-236500" lvl="1" marL="572581" rtl="0" algn="l">
              <a:lnSpc>
                <a:spcPct val="140937"/>
              </a:lnSpc>
              <a:spcBef>
                <a:spcPts val="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Supports Deep Learning Libraries/frameworks including:</a:t>
            </a:r>
            <a:endParaRPr/>
          </a:p>
          <a:p>
            <a:pPr indent="-224054" lvl="2" marL="784187" rtl="0" algn="l">
              <a:lnSpc>
                <a:spcPct val="150000"/>
              </a:lnSpc>
              <a:spcBef>
                <a:spcPts val="600"/>
              </a:spcBef>
              <a:spcAft>
                <a:spcPts val="0"/>
              </a:spcAft>
              <a:buClr>
                <a:schemeClr val="accent1"/>
              </a:buClr>
              <a:buSzPts val="1260"/>
              <a:buChar char="•"/>
            </a:pPr>
            <a:r>
              <a:rPr lang="en-US" sz="1400" u="sng">
                <a:solidFill>
                  <a:schemeClr val="hlink"/>
                </a:solidFill>
                <a:latin typeface="Quattrocento Sans"/>
                <a:ea typeface="Quattrocento Sans"/>
                <a:cs typeface="Quattrocento Sans"/>
                <a:sym typeface="Quattrocento Sans"/>
                <a:hlinkClick r:id="rId3"/>
              </a:rPr>
              <a:t>Microsoft Cognitive Toolkit (CNTK).</a:t>
            </a:r>
            <a:r>
              <a:rPr lang="en-US" sz="1400">
                <a:solidFill>
                  <a:schemeClr val="accent5"/>
                </a:solidFill>
                <a:latin typeface="Quattrocento Sans"/>
                <a:ea typeface="Quattrocento Sans"/>
                <a:cs typeface="Quattrocento Sans"/>
                <a:sym typeface="Quattrocento Sans"/>
              </a:rPr>
              <a:t> </a:t>
            </a:r>
            <a:endParaRPr/>
          </a:p>
          <a:p>
            <a:pPr indent="-224053" lvl="3" marL="1008241" rtl="0" algn="l">
              <a:lnSpc>
                <a:spcPct val="174418"/>
              </a:lnSpc>
              <a:spcBef>
                <a:spcPts val="0"/>
              </a:spcBef>
              <a:spcAft>
                <a:spcPts val="0"/>
              </a:spcAft>
              <a:buClr>
                <a:schemeClr val="accent1"/>
              </a:buClr>
              <a:buSzPts val="1084"/>
              <a:buFont typeface="Courier New"/>
              <a:buChar char="o"/>
            </a:pPr>
            <a:r>
              <a:rPr lang="en-US" sz="1204" u="sng">
                <a:solidFill>
                  <a:schemeClr val="hlink"/>
                </a:solidFill>
                <a:latin typeface="Quattrocento Sans"/>
                <a:ea typeface="Quattrocento Sans"/>
                <a:cs typeface="Quattrocento Sans"/>
                <a:sym typeface="Quattrocento Sans"/>
                <a:hlinkClick r:id="rId4"/>
              </a:rPr>
              <a:t>Article</a:t>
            </a:r>
            <a:r>
              <a:rPr lang="en-US" sz="1204">
                <a:solidFill>
                  <a:schemeClr val="accent5"/>
                </a:solidFill>
                <a:latin typeface="Quattrocento Sans"/>
                <a:ea typeface="Quattrocento Sans"/>
                <a:cs typeface="Quattrocento Sans"/>
                <a:sym typeface="Quattrocento Sans"/>
              </a:rPr>
              <a:t> explains how to install CNTK on Azure Databricks. </a:t>
            </a:r>
            <a:endParaRPr sz="1204" u="sng">
              <a:solidFill>
                <a:schemeClr val="hlink"/>
              </a:solidFill>
              <a:latin typeface="Quattrocento Sans"/>
              <a:ea typeface="Quattrocento Sans"/>
              <a:cs typeface="Quattrocento Sans"/>
              <a:sym typeface="Quattrocento Sans"/>
              <a:hlinkClick r:id="rId5"/>
            </a:endParaRPr>
          </a:p>
          <a:p>
            <a:pPr indent="-224054" lvl="2" marL="784187" rtl="0" algn="l">
              <a:lnSpc>
                <a:spcPct val="161071"/>
              </a:lnSpc>
              <a:spcBef>
                <a:spcPts val="600"/>
              </a:spcBef>
              <a:spcAft>
                <a:spcPts val="0"/>
              </a:spcAft>
              <a:buClr>
                <a:schemeClr val="accent1"/>
              </a:buClr>
              <a:buSzPts val="1260"/>
              <a:buChar char="•"/>
            </a:pPr>
            <a:r>
              <a:rPr lang="en-US" sz="1400" u="sng">
                <a:solidFill>
                  <a:schemeClr val="hlink"/>
                </a:solidFill>
                <a:latin typeface="Quattrocento Sans"/>
                <a:ea typeface="Quattrocento Sans"/>
                <a:cs typeface="Quattrocento Sans"/>
                <a:sym typeface="Quattrocento Sans"/>
                <a:hlinkClick r:id="rId6"/>
              </a:rPr>
              <a:t>TensorFlowOnSpark</a:t>
            </a:r>
            <a:endParaRPr sz="1400">
              <a:solidFill>
                <a:schemeClr val="accent5"/>
              </a:solidFill>
              <a:latin typeface="Quattrocento Sans"/>
              <a:ea typeface="Quattrocento Sans"/>
              <a:cs typeface="Quattrocento Sans"/>
              <a:sym typeface="Quattrocento Sans"/>
            </a:endParaRPr>
          </a:p>
          <a:p>
            <a:pPr indent="-224054" lvl="2" marL="784187" rtl="0" algn="l">
              <a:lnSpc>
                <a:spcPct val="161071"/>
              </a:lnSpc>
              <a:spcBef>
                <a:spcPts val="600"/>
              </a:spcBef>
              <a:spcAft>
                <a:spcPts val="0"/>
              </a:spcAft>
              <a:buClr>
                <a:schemeClr val="accent1"/>
              </a:buClr>
              <a:buSzPts val="1260"/>
              <a:buChar char="•"/>
            </a:pPr>
            <a:r>
              <a:rPr lang="en-US" sz="1400" u="sng">
                <a:solidFill>
                  <a:schemeClr val="hlink"/>
                </a:solidFill>
                <a:latin typeface="Quattrocento Sans"/>
                <a:ea typeface="Quattrocento Sans"/>
                <a:cs typeface="Quattrocento Sans"/>
                <a:sym typeface="Quattrocento Sans"/>
                <a:hlinkClick r:id="rId7"/>
              </a:rPr>
              <a:t>BigDL</a:t>
            </a:r>
            <a:endParaRPr sz="1400">
              <a:solidFill>
                <a:schemeClr val="accent5"/>
              </a:solidFill>
              <a:latin typeface="Quattrocento Sans"/>
              <a:ea typeface="Quattrocento Sans"/>
              <a:cs typeface="Quattrocento Sans"/>
              <a:sym typeface="Quattrocento Sans"/>
            </a:endParaRPr>
          </a:p>
          <a:p>
            <a:pPr indent="-236500" lvl="1" marL="572581" rtl="0" algn="l">
              <a:lnSpc>
                <a:spcPct val="125000"/>
              </a:lnSpc>
              <a:spcBef>
                <a:spcPts val="60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Offers </a:t>
            </a:r>
            <a:r>
              <a:rPr lang="en-US" sz="1600" u="sng">
                <a:solidFill>
                  <a:schemeClr val="hlink"/>
                </a:solidFill>
                <a:latin typeface="Quattrocento Sans"/>
                <a:ea typeface="Quattrocento Sans"/>
                <a:cs typeface="Quattrocento Sans"/>
                <a:sym typeface="Quattrocento Sans"/>
                <a:hlinkClick r:id="rId8"/>
              </a:rPr>
              <a:t>Spark Deep Learning Pipelines</a:t>
            </a:r>
            <a:r>
              <a:rPr lang="en-US" sz="1600">
                <a:solidFill>
                  <a:schemeClr val="accent5"/>
                </a:solidFill>
                <a:latin typeface="Quattrocento Sans"/>
                <a:ea typeface="Quattrocento Sans"/>
                <a:cs typeface="Quattrocento Sans"/>
                <a:sym typeface="Quattrocento Sans"/>
              </a:rPr>
              <a:t>, a suite of tools for working with and processing images using deep learning using </a:t>
            </a:r>
            <a:r>
              <a:rPr lang="en-US" sz="1600" u="sng">
                <a:solidFill>
                  <a:schemeClr val="hlink"/>
                </a:solidFill>
                <a:latin typeface="Quattrocento Sans"/>
                <a:ea typeface="Quattrocento Sans"/>
                <a:cs typeface="Quattrocento Sans"/>
                <a:sym typeface="Quattrocento Sans"/>
                <a:hlinkClick r:id="rId9"/>
              </a:rPr>
              <a:t>transfer learning</a:t>
            </a:r>
            <a:r>
              <a:rPr lang="en-US" sz="1600">
                <a:solidFill>
                  <a:schemeClr val="accent5"/>
                </a:solidFill>
                <a:latin typeface="Quattrocento Sans"/>
                <a:ea typeface="Quattrocento Sans"/>
                <a:cs typeface="Quattrocento Sans"/>
                <a:sym typeface="Quattrocento Sans"/>
              </a:rPr>
              <a:t>. It includes high-level APIs for common aspects of deep learning so they can be done efficiently in a few lines of code:</a:t>
            </a:r>
            <a:endParaRPr/>
          </a:p>
          <a:p>
            <a:pPr indent="-224054" lvl="2" marL="784187" rtl="0" algn="l">
              <a:lnSpc>
                <a:spcPct val="142857"/>
              </a:lnSpc>
              <a:spcBef>
                <a:spcPts val="0"/>
              </a:spcBef>
              <a:spcAft>
                <a:spcPts val="0"/>
              </a:spcAft>
              <a:buClr>
                <a:srgbClr val="3C3C3C"/>
              </a:buClr>
              <a:buSzPts val="1260"/>
              <a:buChar char="•"/>
            </a:pPr>
            <a:r>
              <a:rPr lang="en-US" sz="1400">
                <a:solidFill>
                  <a:srgbClr val="3C3C3C"/>
                </a:solidFill>
                <a:latin typeface="Quattrocento Sans"/>
                <a:ea typeface="Quattrocento Sans"/>
                <a:cs typeface="Quattrocento Sans"/>
                <a:sym typeface="Quattrocento Sans"/>
              </a:rPr>
              <a:t>Image loading</a:t>
            </a:r>
            <a:endParaRPr/>
          </a:p>
          <a:p>
            <a:pPr indent="-224054" lvl="2" marL="784187" rtl="0" algn="l">
              <a:lnSpc>
                <a:spcPct val="142857"/>
              </a:lnSpc>
              <a:spcBef>
                <a:spcPts val="0"/>
              </a:spcBef>
              <a:spcAft>
                <a:spcPts val="0"/>
              </a:spcAft>
              <a:buClr>
                <a:srgbClr val="3C3C3C"/>
              </a:buClr>
              <a:buSzPts val="1260"/>
              <a:buChar char="•"/>
            </a:pPr>
            <a:r>
              <a:rPr lang="en-US" sz="1400">
                <a:solidFill>
                  <a:srgbClr val="3C3C3C"/>
                </a:solidFill>
                <a:latin typeface="Quattrocento Sans"/>
                <a:ea typeface="Quattrocento Sans"/>
                <a:cs typeface="Quattrocento Sans"/>
                <a:sym typeface="Quattrocento Sans"/>
              </a:rPr>
              <a:t>Applying pre-trained models as transformers in a Spark ML pipeline</a:t>
            </a:r>
            <a:endParaRPr/>
          </a:p>
          <a:p>
            <a:pPr indent="-224054" lvl="2" marL="784187" rtl="0" algn="l">
              <a:lnSpc>
                <a:spcPct val="142857"/>
              </a:lnSpc>
              <a:spcBef>
                <a:spcPts val="0"/>
              </a:spcBef>
              <a:spcAft>
                <a:spcPts val="0"/>
              </a:spcAft>
              <a:buClr>
                <a:srgbClr val="3C3C3C"/>
              </a:buClr>
              <a:buSzPts val="1260"/>
              <a:buChar char="•"/>
            </a:pPr>
            <a:r>
              <a:rPr lang="en-US" sz="1400">
                <a:solidFill>
                  <a:srgbClr val="3C3C3C"/>
                </a:solidFill>
                <a:latin typeface="Quattrocento Sans"/>
                <a:ea typeface="Quattrocento Sans"/>
                <a:cs typeface="Quattrocento Sans"/>
                <a:sym typeface="Quattrocento Sans"/>
              </a:rPr>
              <a:t>Transfer learning</a:t>
            </a:r>
            <a:endParaRPr/>
          </a:p>
          <a:p>
            <a:pPr indent="-224054" lvl="2" marL="784187" rtl="0" algn="l">
              <a:lnSpc>
                <a:spcPct val="142857"/>
              </a:lnSpc>
              <a:spcBef>
                <a:spcPts val="0"/>
              </a:spcBef>
              <a:spcAft>
                <a:spcPts val="0"/>
              </a:spcAft>
              <a:buClr>
                <a:srgbClr val="3C3C3C"/>
              </a:buClr>
              <a:buSzPts val="1260"/>
              <a:buChar char="•"/>
            </a:pPr>
            <a:r>
              <a:rPr lang="en-US" sz="1400">
                <a:solidFill>
                  <a:srgbClr val="3C3C3C"/>
                </a:solidFill>
                <a:latin typeface="Quattrocento Sans"/>
                <a:ea typeface="Quattrocento Sans"/>
                <a:cs typeface="Quattrocento Sans"/>
                <a:sym typeface="Quattrocento Sans"/>
              </a:rPr>
              <a:t>Distributed hyperparameter tuning</a:t>
            </a:r>
            <a:endParaRPr/>
          </a:p>
          <a:p>
            <a:pPr indent="-224054" lvl="2" marL="784187" rtl="0" algn="l">
              <a:lnSpc>
                <a:spcPct val="142857"/>
              </a:lnSpc>
              <a:spcBef>
                <a:spcPts val="0"/>
              </a:spcBef>
              <a:spcAft>
                <a:spcPts val="0"/>
              </a:spcAft>
              <a:buClr>
                <a:srgbClr val="3C3C3C"/>
              </a:buClr>
              <a:buSzPts val="1260"/>
              <a:buChar char="•"/>
            </a:pPr>
            <a:r>
              <a:rPr lang="en-US" sz="1400">
                <a:solidFill>
                  <a:srgbClr val="3C3C3C"/>
                </a:solidFill>
                <a:latin typeface="Quattrocento Sans"/>
                <a:ea typeface="Quattrocento Sans"/>
                <a:cs typeface="Quattrocento Sans"/>
                <a:sym typeface="Quattrocento Sans"/>
              </a:rPr>
              <a:t>Deploying models in DataFrames and SQL</a:t>
            </a:r>
            <a:endParaRPr/>
          </a:p>
        </p:txBody>
      </p:sp>
      <p:pic>
        <p:nvPicPr>
          <p:cNvPr descr="Deep Learning Pipeline" id="8495" name="Google Shape;8495;p118"/>
          <p:cNvPicPr preferRelativeResize="0"/>
          <p:nvPr/>
        </p:nvPicPr>
        <p:blipFill rotWithShape="1">
          <a:blip r:embed="rId10">
            <a:alphaModFix/>
          </a:blip>
          <a:srcRect b="0" l="0" r="0" t="0"/>
          <a:stretch/>
        </p:blipFill>
        <p:spPr>
          <a:xfrm>
            <a:off x="7649155" y="4298228"/>
            <a:ext cx="4187884" cy="2019782"/>
          </a:xfrm>
          <a:prstGeom prst="rect">
            <a:avLst/>
          </a:prstGeom>
          <a:noFill/>
          <a:ln cap="flat" cmpd="sng" w="9525">
            <a:solidFill>
              <a:srgbClr val="3C3C3C"/>
            </a:solidFill>
            <a:prstDash val="solid"/>
            <a:round/>
            <a:headEnd len="sm" w="sm" type="none"/>
            <a:tailEnd len="sm" w="sm" type="none"/>
          </a:ln>
        </p:spPr>
      </p:pic>
      <p:sp>
        <p:nvSpPr>
          <p:cNvPr id="8496" name="Google Shape;8496;p118"/>
          <p:cNvSpPr txBox="1"/>
          <p:nvPr/>
        </p:nvSpPr>
        <p:spPr>
          <a:xfrm>
            <a:off x="476768" y="1041745"/>
            <a:ext cx="11064702" cy="738664"/>
          </a:xfrm>
          <a:prstGeom prst="rect">
            <a:avLst/>
          </a:prstGeom>
          <a:noFill/>
          <a:ln>
            <a:noFill/>
          </a:ln>
        </p:spPr>
        <p:txBody>
          <a:bodyPr anchorCtr="0" anchor="ctr" bIns="91425" lIns="146300" spcFirstLastPara="1" rIns="146300" wrap="square" tIns="91425">
            <a:noAutofit/>
          </a:bodyPr>
          <a:lstStyle/>
          <a:p>
            <a:pPr indent="0" lvl="0" marL="0" marR="0" rtl="0" algn="ctr">
              <a:lnSpc>
                <a:spcPct val="90000"/>
              </a:lnSpc>
              <a:spcBef>
                <a:spcPts val="0"/>
              </a:spcBef>
              <a:spcAft>
                <a:spcPts val="0"/>
              </a:spcAft>
              <a:buClr>
                <a:srgbClr val="277EFF"/>
              </a:buClr>
              <a:buSzPts val="1800"/>
              <a:buFont typeface="Arial"/>
              <a:buNone/>
            </a:pPr>
            <a:r>
              <a:rPr lang="en-US" sz="2000">
                <a:solidFill>
                  <a:srgbClr val="277EFF"/>
                </a:solidFill>
                <a:latin typeface="Quattrocento Sans"/>
                <a:ea typeface="Quattrocento Sans"/>
                <a:cs typeface="Quattrocento Sans"/>
                <a:sym typeface="Quattrocento Sans"/>
              </a:rPr>
              <a:t>Azure Databricks supports and integrates with a number of Deep Learning libraries and frameworks to make it easy to build and deploy Deep Learning applications</a:t>
            </a:r>
            <a:endParaRPr/>
          </a:p>
        </p:txBody>
      </p:sp>
      <p:pic>
        <p:nvPicPr>
          <p:cNvPr descr="https://databricks.com/wp-content/uploads/2017/06/image2-1.png" id="8497" name="Google Shape;8497;p118"/>
          <p:cNvPicPr preferRelativeResize="0"/>
          <p:nvPr/>
        </p:nvPicPr>
        <p:blipFill rotWithShape="1">
          <a:blip r:embed="rId11">
            <a:alphaModFix/>
          </a:blip>
          <a:srcRect b="0" l="0" r="0" t="0"/>
          <a:stretch/>
        </p:blipFill>
        <p:spPr>
          <a:xfrm>
            <a:off x="7576304" y="2042481"/>
            <a:ext cx="4260735" cy="1619967"/>
          </a:xfrm>
          <a:prstGeom prst="rect">
            <a:avLst/>
          </a:prstGeom>
          <a:noFill/>
          <a:ln cap="flat" cmpd="sng" w="9525">
            <a:solidFill>
              <a:srgbClr val="3C3C3C"/>
            </a:solidFill>
            <a:prstDash val="solid"/>
            <a:round/>
            <a:headEnd len="sm" w="sm" type="none"/>
            <a:tailEnd len="sm" w="sm" type="none"/>
          </a:ln>
        </p:spPr>
      </p:pic>
      <p:sp>
        <p:nvSpPr>
          <p:cNvPr id="8498" name="Google Shape;8498;p118"/>
          <p:cNvSpPr/>
          <p:nvPr/>
        </p:nvSpPr>
        <p:spPr>
          <a:xfrm>
            <a:off x="8477075" y="3666824"/>
            <a:ext cx="251838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Quattrocento Sans"/>
                <a:ea typeface="Quattrocento Sans"/>
                <a:cs typeface="Quattrocento Sans"/>
                <a:sym typeface="Quattrocento Sans"/>
              </a:rPr>
              <a:t>Distributed Hyperparameter Tuning</a:t>
            </a:r>
            <a:endParaRPr/>
          </a:p>
        </p:txBody>
      </p:sp>
      <p:sp>
        <p:nvSpPr>
          <p:cNvPr id="8499" name="Google Shape;8499;p118"/>
          <p:cNvSpPr/>
          <p:nvPr/>
        </p:nvSpPr>
        <p:spPr>
          <a:xfrm>
            <a:off x="9296544" y="6303083"/>
            <a:ext cx="1318694"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Quattrocento Sans"/>
                <a:ea typeface="Quattrocento Sans"/>
                <a:cs typeface="Quattrocento Sans"/>
                <a:sym typeface="Quattrocento Sans"/>
              </a:rPr>
              <a:t>Transfer Learning</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7" name="Shape 8507"/>
        <p:cNvGrpSpPr/>
        <p:nvPr/>
      </p:nvGrpSpPr>
      <p:grpSpPr>
        <a:xfrm>
          <a:off x="0" y="0"/>
          <a:ext cx="0" cy="0"/>
          <a:chOff x="0" y="0"/>
          <a:chExt cx="0" cy="0"/>
        </a:xfrm>
      </p:grpSpPr>
      <p:sp>
        <p:nvSpPr>
          <p:cNvPr id="8508" name="Google Shape;8508;p119"/>
          <p:cNvSpPr txBox="1"/>
          <p:nvPr>
            <p:ph type="title"/>
          </p:nvPr>
        </p:nvSpPr>
        <p:spPr>
          <a:xfrm>
            <a:off x="269240" y="232678"/>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SPARKR</a:t>
            </a:r>
            <a:r>
              <a:rPr lang="en-US"/>
              <a:t> </a:t>
            </a:r>
            <a:r>
              <a:rPr lang="en-US" sz="2400" cap="none">
                <a:solidFill>
                  <a:srgbClr val="0078D7"/>
                </a:solidFill>
                <a:latin typeface="Quattrocento Sans"/>
                <a:ea typeface="Quattrocento Sans"/>
                <a:cs typeface="Quattrocento Sans"/>
                <a:sym typeface="Quattrocento Sans"/>
              </a:rPr>
              <a:t>OVERVIEW</a:t>
            </a:r>
            <a:endParaRPr/>
          </a:p>
        </p:txBody>
      </p:sp>
      <p:grpSp>
        <p:nvGrpSpPr>
          <p:cNvPr id="8509" name="Google Shape;8509;p119"/>
          <p:cNvGrpSpPr/>
          <p:nvPr/>
        </p:nvGrpSpPr>
        <p:grpSpPr>
          <a:xfrm>
            <a:off x="1157014" y="3401304"/>
            <a:ext cx="9707794" cy="3391127"/>
            <a:chOff x="595423" y="3473302"/>
            <a:chExt cx="9902456" cy="3459126"/>
          </a:xfrm>
        </p:grpSpPr>
        <p:sp>
          <p:nvSpPr>
            <p:cNvPr id="8510" name="Google Shape;8510;p119"/>
            <p:cNvSpPr/>
            <p:nvPr/>
          </p:nvSpPr>
          <p:spPr>
            <a:xfrm>
              <a:off x="595423" y="3473302"/>
              <a:ext cx="9902456" cy="3459126"/>
            </a:xfrm>
            <a:prstGeom prst="rect">
              <a:avLst/>
            </a:prstGeom>
            <a:solidFill>
              <a:schemeClr val="lt1"/>
            </a:solidFill>
            <a:ln cap="flat" cmpd="sng" w="9525">
              <a:solidFill>
                <a:srgbClr val="B9B9B9"/>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511" name="Google Shape;8511;p119"/>
            <p:cNvSpPr/>
            <p:nvPr/>
          </p:nvSpPr>
          <p:spPr>
            <a:xfrm>
              <a:off x="729673" y="3986243"/>
              <a:ext cx="4726420" cy="2638483"/>
            </a:xfrm>
            <a:prstGeom prst="rect">
              <a:avLst/>
            </a:prstGeom>
            <a:solidFill>
              <a:srgbClr val="DCDCDC"/>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512" name="Google Shape;8512;p119"/>
            <p:cNvSpPr/>
            <p:nvPr/>
          </p:nvSpPr>
          <p:spPr>
            <a:xfrm>
              <a:off x="6681932" y="3986243"/>
              <a:ext cx="3598141" cy="1265381"/>
            </a:xfrm>
            <a:prstGeom prst="rect">
              <a:avLst/>
            </a:prstGeom>
            <a:solidFill>
              <a:srgbClr val="DCDCDC"/>
            </a:solidFill>
            <a:ln cap="flat" cmpd="sng" w="9525">
              <a:solidFill>
                <a:schemeClr val="dk1"/>
              </a:solidFill>
              <a:prstDash val="dash"/>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513" name="Google Shape;8513;p119"/>
            <p:cNvSpPr/>
            <p:nvPr/>
          </p:nvSpPr>
          <p:spPr>
            <a:xfrm>
              <a:off x="1653311" y="4724403"/>
              <a:ext cx="1179946" cy="1256146"/>
            </a:xfrm>
            <a:prstGeom prst="rect">
              <a:avLst/>
            </a:prstGeom>
            <a:solidFill>
              <a:schemeClr val="accent1"/>
            </a:solidFill>
            <a:ln cap="flat" cmpd="sng" w="9525">
              <a:solidFill>
                <a:srgbClr val="C4E4FF"/>
              </a:solidFill>
              <a:prstDash val="solid"/>
              <a:round/>
              <a:headEnd len="sm" w="sm" type="none"/>
              <a:tailEnd len="sm" w="sm" type="none"/>
            </a:ln>
          </p:spPr>
          <p:txBody>
            <a:bodyPr anchorCtr="0" anchor="ctr" bIns="143425" lIns="179275" spcFirstLastPara="1" rIns="179275" wrap="square" tIns="143425">
              <a:noAutofit/>
            </a:bodyPr>
            <a:lstStyle/>
            <a:p>
              <a:pPr indent="0" lvl="0" marL="0" marR="0" rtl="0" algn="ctr">
                <a:lnSpc>
                  <a:spcPct val="90000"/>
                </a:lnSpc>
                <a:spcBef>
                  <a:spcPts val="0"/>
                </a:spcBef>
                <a:spcAft>
                  <a:spcPts val="0"/>
                </a:spcAft>
                <a:buNone/>
              </a:pPr>
              <a:r>
                <a:rPr lang="en-US" sz="1765">
                  <a:solidFill>
                    <a:srgbClr val="FFFFFF"/>
                  </a:solidFill>
                  <a:latin typeface="Quattrocento Sans"/>
                  <a:ea typeface="Quattrocento Sans"/>
                  <a:cs typeface="Quattrocento Sans"/>
                  <a:sym typeface="Quattrocento Sans"/>
                </a:rPr>
                <a:t>Spark</a:t>
              </a:r>
              <a:endParaRPr/>
            </a:p>
            <a:p>
              <a:pPr indent="0" lvl="0" marL="0" marR="0" rtl="0" algn="ctr">
                <a:lnSpc>
                  <a:spcPct val="90000"/>
                </a:lnSpc>
                <a:spcBef>
                  <a:spcPts val="0"/>
                </a:spcBef>
                <a:spcAft>
                  <a:spcPts val="0"/>
                </a:spcAft>
                <a:buNone/>
              </a:pPr>
              <a:r>
                <a:rPr lang="en-US" sz="1765">
                  <a:solidFill>
                    <a:srgbClr val="FFFFFF"/>
                  </a:solidFill>
                  <a:latin typeface="Quattrocento Sans"/>
                  <a:ea typeface="Quattrocento Sans"/>
                  <a:cs typeface="Quattrocento Sans"/>
                  <a:sym typeface="Quattrocento Sans"/>
                </a:rPr>
                <a:t>Context</a:t>
              </a:r>
              <a:endParaRPr/>
            </a:p>
          </p:txBody>
        </p:sp>
        <p:sp>
          <p:nvSpPr>
            <p:cNvPr id="8514" name="Google Shape;8514;p119"/>
            <p:cNvSpPr/>
            <p:nvPr/>
          </p:nvSpPr>
          <p:spPr>
            <a:xfrm>
              <a:off x="3728599" y="4724403"/>
              <a:ext cx="1333501" cy="1256146"/>
            </a:xfrm>
            <a:prstGeom prst="rect">
              <a:avLst/>
            </a:prstGeom>
            <a:solidFill>
              <a:srgbClr val="0E6C0E"/>
            </a:solidFill>
            <a:ln>
              <a:noFill/>
            </a:ln>
          </p:spPr>
          <p:txBody>
            <a:bodyPr anchorCtr="0" anchor="ctr" bIns="143425" lIns="179275" spcFirstLastPara="1" rIns="179275" wrap="square" tIns="143425">
              <a:noAutofit/>
            </a:bodyPr>
            <a:lstStyle/>
            <a:p>
              <a:pPr indent="0" lvl="0" marL="0" marR="0" rtl="0" algn="ctr">
                <a:lnSpc>
                  <a:spcPct val="90000"/>
                </a:lnSpc>
                <a:spcBef>
                  <a:spcPts val="0"/>
                </a:spcBef>
                <a:spcAft>
                  <a:spcPts val="0"/>
                </a:spcAft>
                <a:buNone/>
              </a:pPr>
              <a:r>
                <a:rPr lang="en-US" sz="1765">
                  <a:solidFill>
                    <a:srgbClr val="FFFFFF"/>
                  </a:solidFill>
                  <a:latin typeface="Quattrocento Sans"/>
                  <a:ea typeface="Quattrocento Sans"/>
                  <a:cs typeface="Quattrocento Sans"/>
                  <a:sym typeface="Quattrocento Sans"/>
                </a:rPr>
                <a:t>Java Spark Context</a:t>
              </a:r>
              <a:endParaRPr/>
            </a:p>
          </p:txBody>
        </p:sp>
        <p:cxnSp>
          <p:nvCxnSpPr>
            <p:cNvPr id="8515" name="Google Shape;8515;p119"/>
            <p:cNvCxnSpPr>
              <a:stCxn id="8513" idx="3"/>
              <a:endCxn id="8514" idx="1"/>
            </p:cNvCxnSpPr>
            <p:nvPr/>
          </p:nvCxnSpPr>
          <p:spPr>
            <a:xfrm>
              <a:off x="2833257" y="5352476"/>
              <a:ext cx="895500" cy="0"/>
            </a:xfrm>
            <a:prstGeom prst="straightConnector1">
              <a:avLst/>
            </a:prstGeom>
            <a:noFill/>
            <a:ln cap="flat" cmpd="sng" w="9525">
              <a:solidFill>
                <a:schemeClr val="dk1"/>
              </a:solidFill>
              <a:prstDash val="solid"/>
              <a:round/>
              <a:headEnd len="sm" w="sm" type="none"/>
              <a:tailEnd len="med" w="med" type="triangle"/>
            </a:ln>
          </p:spPr>
        </p:cxnSp>
        <p:sp>
          <p:nvSpPr>
            <p:cNvPr id="8516" name="Google Shape;8516;p119"/>
            <p:cNvSpPr txBox="1"/>
            <p:nvPr/>
          </p:nvSpPr>
          <p:spPr>
            <a:xfrm>
              <a:off x="2777841" y="4618933"/>
              <a:ext cx="979054" cy="738664"/>
            </a:xfrm>
            <a:prstGeom prst="rect">
              <a:avLst/>
            </a:prstGeom>
            <a:noFill/>
            <a:ln>
              <a:noFill/>
            </a:ln>
          </p:spPr>
          <p:txBody>
            <a:bodyPr anchorCtr="0" anchor="ctr" bIns="143425" lIns="179275" spcFirstLastPara="1" rIns="179275" wrap="square" tIns="143425">
              <a:noAutofit/>
            </a:bodyPr>
            <a:lstStyle/>
            <a:p>
              <a:pPr indent="0" lvl="0" marL="0" marR="0" rtl="0" algn="ctr">
                <a:lnSpc>
                  <a:spcPct val="90000"/>
                </a:lnSpc>
                <a:spcBef>
                  <a:spcPts val="0"/>
                </a:spcBef>
                <a:spcAft>
                  <a:spcPts val="0"/>
                </a:spcAft>
                <a:buNone/>
              </a:pPr>
              <a:r>
                <a:rPr lang="en-US" sz="1568">
                  <a:solidFill>
                    <a:srgbClr val="353535"/>
                  </a:solidFill>
                  <a:latin typeface="Quattrocento Sans"/>
                  <a:ea typeface="Quattrocento Sans"/>
                  <a:cs typeface="Quattrocento Sans"/>
                  <a:sym typeface="Quattrocento Sans"/>
                </a:rPr>
                <a:t>R-JVM bridge</a:t>
              </a:r>
              <a:endParaRPr/>
            </a:p>
          </p:txBody>
        </p:sp>
        <p:sp>
          <p:nvSpPr>
            <p:cNvPr id="8517" name="Google Shape;8517;p119"/>
            <p:cNvSpPr/>
            <p:nvPr/>
          </p:nvSpPr>
          <p:spPr>
            <a:xfrm>
              <a:off x="6681932" y="5359345"/>
              <a:ext cx="3598141" cy="1265381"/>
            </a:xfrm>
            <a:prstGeom prst="rect">
              <a:avLst/>
            </a:prstGeom>
            <a:solidFill>
              <a:srgbClr val="DCDCDC"/>
            </a:solidFill>
            <a:ln cap="flat" cmpd="sng" w="9525">
              <a:solidFill>
                <a:schemeClr val="dk1"/>
              </a:solidFill>
              <a:prstDash val="dash"/>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518" name="Google Shape;8518;p119"/>
            <p:cNvSpPr/>
            <p:nvPr/>
          </p:nvSpPr>
          <p:spPr>
            <a:xfrm>
              <a:off x="7093849" y="4169412"/>
              <a:ext cx="1283531" cy="899042"/>
            </a:xfrm>
            <a:prstGeom prst="rect">
              <a:avLst/>
            </a:prstGeom>
            <a:solidFill>
              <a:srgbClr val="808080"/>
            </a:solidFill>
            <a:ln cap="flat" cmpd="sng" w="9525">
              <a:solidFill>
                <a:srgbClr val="C4E4FF"/>
              </a:solidFill>
              <a:prstDash val="solid"/>
              <a:round/>
              <a:headEnd len="sm" w="sm" type="none"/>
              <a:tailEnd len="sm" w="sm" type="none"/>
            </a:ln>
          </p:spPr>
          <p:txBody>
            <a:bodyPr anchorCtr="0" anchor="ctr" bIns="143425" lIns="179275" spcFirstLastPara="1" rIns="179275" wrap="square" tIns="143425">
              <a:noAutofit/>
            </a:bodyPr>
            <a:lstStyle/>
            <a:p>
              <a:pPr indent="0" lvl="0" marL="0" marR="0" rtl="0" algn="ctr">
                <a:lnSpc>
                  <a:spcPct val="90000"/>
                </a:lnSpc>
                <a:spcBef>
                  <a:spcPts val="0"/>
                </a:spcBef>
                <a:spcAft>
                  <a:spcPts val="0"/>
                </a:spcAft>
                <a:buNone/>
              </a:pPr>
              <a:r>
                <a:rPr lang="en-US" sz="1765">
                  <a:solidFill>
                    <a:srgbClr val="FFFFFF"/>
                  </a:solidFill>
                  <a:latin typeface="Quattrocento Sans"/>
                  <a:ea typeface="Quattrocento Sans"/>
                  <a:cs typeface="Quattrocento Sans"/>
                  <a:sym typeface="Quattrocento Sans"/>
                </a:rPr>
                <a:t>Spark</a:t>
              </a:r>
              <a:endParaRPr/>
            </a:p>
            <a:p>
              <a:pPr indent="0" lvl="0" marL="0" marR="0" rtl="0" algn="ctr">
                <a:lnSpc>
                  <a:spcPct val="90000"/>
                </a:lnSpc>
                <a:spcBef>
                  <a:spcPts val="0"/>
                </a:spcBef>
                <a:spcAft>
                  <a:spcPts val="0"/>
                </a:spcAft>
                <a:buNone/>
              </a:pPr>
              <a:r>
                <a:rPr lang="en-US" sz="1765">
                  <a:solidFill>
                    <a:srgbClr val="FFFFFF"/>
                  </a:solidFill>
                  <a:latin typeface="Quattrocento Sans"/>
                  <a:ea typeface="Quattrocento Sans"/>
                  <a:cs typeface="Quattrocento Sans"/>
                  <a:sym typeface="Quattrocento Sans"/>
                </a:rPr>
                <a:t>Executor</a:t>
              </a:r>
              <a:endParaRPr/>
            </a:p>
          </p:txBody>
        </p:sp>
        <p:sp>
          <p:nvSpPr>
            <p:cNvPr id="8519" name="Google Shape;8519;p119"/>
            <p:cNvSpPr/>
            <p:nvPr/>
          </p:nvSpPr>
          <p:spPr>
            <a:xfrm>
              <a:off x="7093849" y="5542514"/>
              <a:ext cx="1283531" cy="899042"/>
            </a:xfrm>
            <a:prstGeom prst="rect">
              <a:avLst/>
            </a:prstGeom>
            <a:solidFill>
              <a:srgbClr val="808080"/>
            </a:solidFill>
            <a:ln cap="flat" cmpd="sng" w="9525">
              <a:solidFill>
                <a:srgbClr val="C4E4FF"/>
              </a:solidFill>
              <a:prstDash val="solid"/>
              <a:round/>
              <a:headEnd len="sm" w="sm" type="none"/>
              <a:tailEnd len="sm" w="sm" type="none"/>
            </a:ln>
          </p:spPr>
          <p:txBody>
            <a:bodyPr anchorCtr="0" anchor="ctr" bIns="143425" lIns="179275" spcFirstLastPara="1" rIns="179275" wrap="square" tIns="143425">
              <a:noAutofit/>
            </a:bodyPr>
            <a:lstStyle/>
            <a:p>
              <a:pPr indent="0" lvl="0" marL="0" marR="0" rtl="0" algn="ctr">
                <a:lnSpc>
                  <a:spcPct val="90000"/>
                </a:lnSpc>
                <a:spcBef>
                  <a:spcPts val="0"/>
                </a:spcBef>
                <a:spcAft>
                  <a:spcPts val="0"/>
                </a:spcAft>
                <a:buNone/>
              </a:pPr>
              <a:r>
                <a:rPr lang="en-US" sz="1765">
                  <a:solidFill>
                    <a:srgbClr val="FFFFFF"/>
                  </a:solidFill>
                  <a:latin typeface="Quattrocento Sans"/>
                  <a:ea typeface="Quattrocento Sans"/>
                  <a:cs typeface="Quattrocento Sans"/>
                  <a:sym typeface="Quattrocento Sans"/>
                </a:rPr>
                <a:t>Spark</a:t>
              </a:r>
              <a:endParaRPr/>
            </a:p>
            <a:p>
              <a:pPr indent="0" lvl="0" marL="0" marR="0" rtl="0" algn="ctr">
                <a:lnSpc>
                  <a:spcPct val="90000"/>
                </a:lnSpc>
                <a:spcBef>
                  <a:spcPts val="0"/>
                </a:spcBef>
                <a:spcAft>
                  <a:spcPts val="0"/>
                </a:spcAft>
                <a:buNone/>
              </a:pPr>
              <a:r>
                <a:rPr lang="en-US" sz="1765">
                  <a:solidFill>
                    <a:srgbClr val="FFFFFF"/>
                  </a:solidFill>
                  <a:latin typeface="Quattrocento Sans"/>
                  <a:ea typeface="Quattrocento Sans"/>
                  <a:cs typeface="Quattrocento Sans"/>
                  <a:sym typeface="Quattrocento Sans"/>
                </a:rPr>
                <a:t>Executor</a:t>
              </a:r>
              <a:endParaRPr/>
            </a:p>
          </p:txBody>
        </p:sp>
        <p:pic>
          <p:nvPicPr>
            <p:cNvPr descr="R" id="8520" name="Google Shape;8520;p119"/>
            <p:cNvPicPr preferRelativeResize="0"/>
            <p:nvPr/>
          </p:nvPicPr>
          <p:blipFill rotWithShape="1">
            <a:blip r:embed="rId3">
              <a:alphaModFix/>
            </a:blip>
            <a:srcRect b="0" l="0" r="0" t="0"/>
            <a:stretch/>
          </p:blipFill>
          <p:spPr>
            <a:xfrm>
              <a:off x="9148844" y="4377489"/>
              <a:ext cx="623083" cy="482889"/>
            </a:xfrm>
            <a:prstGeom prst="rect">
              <a:avLst/>
            </a:prstGeom>
            <a:noFill/>
            <a:ln>
              <a:noFill/>
            </a:ln>
          </p:spPr>
        </p:pic>
        <p:pic>
          <p:nvPicPr>
            <p:cNvPr descr="R" id="8521" name="Google Shape;8521;p119"/>
            <p:cNvPicPr preferRelativeResize="0"/>
            <p:nvPr/>
          </p:nvPicPr>
          <p:blipFill rotWithShape="1">
            <a:blip r:embed="rId3">
              <a:alphaModFix/>
            </a:blip>
            <a:srcRect b="0" l="0" r="0" t="0"/>
            <a:stretch/>
          </p:blipFill>
          <p:spPr>
            <a:xfrm>
              <a:off x="9148844" y="5750591"/>
              <a:ext cx="623083" cy="482889"/>
            </a:xfrm>
            <a:prstGeom prst="rect">
              <a:avLst/>
            </a:prstGeom>
            <a:noFill/>
            <a:ln>
              <a:noFill/>
            </a:ln>
          </p:spPr>
        </p:pic>
        <p:cxnSp>
          <p:nvCxnSpPr>
            <p:cNvPr id="8522" name="Google Shape;8522;p119"/>
            <p:cNvCxnSpPr>
              <a:stCxn id="8518" idx="3"/>
              <a:endCxn id="8520" idx="1"/>
            </p:cNvCxnSpPr>
            <p:nvPr/>
          </p:nvCxnSpPr>
          <p:spPr>
            <a:xfrm>
              <a:off x="8377380" y="4618933"/>
              <a:ext cx="771600" cy="0"/>
            </a:xfrm>
            <a:prstGeom prst="straightConnector1">
              <a:avLst/>
            </a:prstGeom>
            <a:noFill/>
            <a:ln cap="flat" cmpd="sng" w="9525">
              <a:solidFill>
                <a:schemeClr val="dk1"/>
              </a:solidFill>
              <a:prstDash val="solid"/>
              <a:round/>
              <a:headEnd len="med" w="med" type="triangle"/>
              <a:tailEnd len="med" w="med" type="triangle"/>
            </a:ln>
          </p:spPr>
        </p:cxnSp>
        <p:cxnSp>
          <p:nvCxnSpPr>
            <p:cNvPr id="8523" name="Google Shape;8523;p119"/>
            <p:cNvCxnSpPr>
              <a:stCxn id="8519" idx="3"/>
            </p:cNvCxnSpPr>
            <p:nvPr/>
          </p:nvCxnSpPr>
          <p:spPr>
            <a:xfrm>
              <a:off x="8377380" y="5992035"/>
              <a:ext cx="797700" cy="0"/>
            </a:xfrm>
            <a:prstGeom prst="straightConnector1">
              <a:avLst/>
            </a:prstGeom>
            <a:noFill/>
            <a:ln cap="flat" cmpd="sng" w="9525">
              <a:solidFill>
                <a:schemeClr val="dk1"/>
              </a:solidFill>
              <a:prstDash val="solid"/>
              <a:round/>
              <a:headEnd len="med" w="med" type="triangle"/>
              <a:tailEnd len="med" w="med" type="triangle"/>
            </a:ln>
          </p:spPr>
        </p:cxnSp>
        <p:sp>
          <p:nvSpPr>
            <p:cNvPr id="8524" name="Google Shape;8524;p119"/>
            <p:cNvSpPr txBox="1"/>
            <p:nvPr/>
          </p:nvSpPr>
          <p:spPr>
            <a:xfrm>
              <a:off x="8433181" y="4264990"/>
              <a:ext cx="710964" cy="489365"/>
            </a:xfrm>
            <a:prstGeom prst="rect">
              <a:avLst/>
            </a:prstGeom>
            <a:noFill/>
            <a:ln>
              <a:noFill/>
            </a:ln>
          </p:spPr>
          <p:txBody>
            <a:bodyPr anchorCtr="0" anchor="t" bIns="143425" lIns="179275" spcFirstLastPara="1" rIns="179275" wrap="square" tIns="143425">
              <a:noAutofit/>
            </a:bodyPr>
            <a:lstStyle/>
            <a:p>
              <a:pPr indent="0" lvl="0" marL="0" marR="0" rtl="0" algn="l">
                <a:lnSpc>
                  <a:spcPct val="90000"/>
                </a:lnSpc>
                <a:spcBef>
                  <a:spcPts val="0"/>
                </a:spcBef>
                <a:spcAft>
                  <a:spcPts val="0"/>
                </a:spcAft>
                <a:buNone/>
              </a:pPr>
              <a:r>
                <a:rPr lang="en-US" sz="1372">
                  <a:solidFill>
                    <a:srgbClr val="353535"/>
                  </a:solidFill>
                  <a:latin typeface="Quattrocento Sans"/>
                  <a:ea typeface="Quattrocento Sans"/>
                  <a:cs typeface="Quattrocento Sans"/>
                  <a:sym typeface="Quattrocento Sans"/>
                </a:rPr>
                <a:t>Exec</a:t>
              </a:r>
              <a:endParaRPr/>
            </a:p>
          </p:txBody>
        </p:sp>
        <p:sp>
          <p:nvSpPr>
            <p:cNvPr id="8525" name="Google Shape;8525;p119"/>
            <p:cNvSpPr txBox="1"/>
            <p:nvPr/>
          </p:nvSpPr>
          <p:spPr>
            <a:xfrm>
              <a:off x="8435645" y="5644078"/>
              <a:ext cx="710964" cy="489365"/>
            </a:xfrm>
            <a:prstGeom prst="rect">
              <a:avLst/>
            </a:prstGeom>
            <a:noFill/>
            <a:ln>
              <a:noFill/>
            </a:ln>
          </p:spPr>
          <p:txBody>
            <a:bodyPr anchorCtr="0" anchor="t" bIns="143425" lIns="179275" spcFirstLastPara="1" rIns="179275" wrap="square" tIns="143425">
              <a:noAutofit/>
            </a:bodyPr>
            <a:lstStyle/>
            <a:p>
              <a:pPr indent="0" lvl="0" marL="0" marR="0" rtl="0" algn="l">
                <a:lnSpc>
                  <a:spcPct val="90000"/>
                </a:lnSpc>
                <a:spcBef>
                  <a:spcPts val="0"/>
                </a:spcBef>
                <a:spcAft>
                  <a:spcPts val="0"/>
                </a:spcAft>
                <a:buNone/>
              </a:pPr>
              <a:r>
                <a:rPr lang="en-US" sz="1372">
                  <a:solidFill>
                    <a:srgbClr val="353535"/>
                  </a:solidFill>
                  <a:latin typeface="Quattrocento Sans"/>
                  <a:ea typeface="Quattrocento Sans"/>
                  <a:cs typeface="Quattrocento Sans"/>
                  <a:sym typeface="Quattrocento Sans"/>
                </a:rPr>
                <a:t>Exec</a:t>
              </a:r>
              <a:endParaRPr/>
            </a:p>
          </p:txBody>
        </p:sp>
        <p:sp>
          <p:nvSpPr>
            <p:cNvPr id="8526" name="Google Shape;8526;p119"/>
            <p:cNvSpPr txBox="1"/>
            <p:nvPr/>
          </p:nvSpPr>
          <p:spPr>
            <a:xfrm>
              <a:off x="7990281" y="3568397"/>
              <a:ext cx="1184748" cy="544765"/>
            </a:xfrm>
            <a:prstGeom prst="rect">
              <a:avLst/>
            </a:prstGeom>
            <a:noFill/>
            <a:ln>
              <a:noFill/>
            </a:ln>
          </p:spPr>
          <p:txBody>
            <a:bodyPr anchorCtr="0" anchor="t" bIns="143425" lIns="179275" spcFirstLastPara="1" rIns="179275" wrap="square" tIns="143425">
              <a:noAutofit/>
            </a:bodyPr>
            <a:lstStyle/>
            <a:p>
              <a:pPr indent="0" lvl="0" marL="0" marR="0" rtl="0" algn="l">
                <a:lnSpc>
                  <a:spcPct val="90000"/>
                </a:lnSpc>
                <a:spcBef>
                  <a:spcPts val="0"/>
                </a:spcBef>
                <a:spcAft>
                  <a:spcPts val="0"/>
                </a:spcAft>
                <a:buNone/>
              </a:pPr>
              <a:r>
                <a:rPr lang="en-US" sz="1765">
                  <a:solidFill>
                    <a:srgbClr val="353535"/>
                  </a:solidFill>
                  <a:latin typeface="Quattrocento Sans"/>
                  <a:ea typeface="Quattrocento Sans"/>
                  <a:cs typeface="Quattrocento Sans"/>
                  <a:sym typeface="Quattrocento Sans"/>
                </a:rPr>
                <a:t>Workers</a:t>
              </a:r>
              <a:endParaRPr/>
            </a:p>
          </p:txBody>
        </p:sp>
        <p:pic>
          <p:nvPicPr>
            <p:cNvPr descr="R" id="8527" name="Google Shape;8527;p119"/>
            <p:cNvPicPr preferRelativeResize="0"/>
            <p:nvPr/>
          </p:nvPicPr>
          <p:blipFill rotWithShape="1">
            <a:blip r:embed="rId3">
              <a:alphaModFix/>
            </a:blip>
            <a:srcRect b="0" l="0" r="0" t="0"/>
            <a:stretch/>
          </p:blipFill>
          <p:spPr>
            <a:xfrm>
              <a:off x="947112" y="5068829"/>
              <a:ext cx="623083" cy="482889"/>
            </a:xfrm>
            <a:prstGeom prst="rect">
              <a:avLst/>
            </a:prstGeom>
            <a:noFill/>
            <a:ln>
              <a:noFill/>
            </a:ln>
          </p:spPr>
        </p:pic>
        <p:sp>
          <p:nvSpPr>
            <p:cNvPr id="8528" name="Google Shape;8528;p119"/>
            <p:cNvSpPr txBox="1"/>
            <p:nvPr/>
          </p:nvSpPr>
          <p:spPr>
            <a:xfrm>
              <a:off x="2439092" y="3568397"/>
              <a:ext cx="880690" cy="544765"/>
            </a:xfrm>
            <a:prstGeom prst="rect">
              <a:avLst/>
            </a:prstGeom>
            <a:noFill/>
            <a:ln>
              <a:noFill/>
            </a:ln>
          </p:spPr>
          <p:txBody>
            <a:bodyPr anchorCtr="0" anchor="t" bIns="143425" lIns="179275" spcFirstLastPara="1" rIns="179275" wrap="square" tIns="143425">
              <a:noAutofit/>
            </a:bodyPr>
            <a:lstStyle/>
            <a:p>
              <a:pPr indent="0" lvl="0" marL="0" marR="0" rtl="0" algn="l">
                <a:lnSpc>
                  <a:spcPct val="90000"/>
                </a:lnSpc>
                <a:spcBef>
                  <a:spcPts val="0"/>
                </a:spcBef>
                <a:spcAft>
                  <a:spcPts val="0"/>
                </a:spcAft>
                <a:buNone/>
              </a:pPr>
              <a:r>
                <a:rPr lang="en-US" sz="1765">
                  <a:solidFill>
                    <a:srgbClr val="353535"/>
                  </a:solidFill>
                  <a:latin typeface="Quattrocento Sans"/>
                  <a:ea typeface="Quattrocento Sans"/>
                  <a:cs typeface="Quattrocento Sans"/>
                  <a:sym typeface="Quattrocento Sans"/>
                </a:rPr>
                <a:t>Local</a:t>
              </a:r>
              <a:endParaRPr/>
            </a:p>
          </p:txBody>
        </p:sp>
        <p:cxnSp>
          <p:nvCxnSpPr>
            <p:cNvPr id="8529" name="Google Shape;8529;p119"/>
            <p:cNvCxnSpPr>
              <a:stCxn id="8511" idx="3"/>
              <a:endCxn id="8512" idx="1"/>
            </p:cNvCxnSpPr>
            <p:nvPr/>
          </p:nvCxnSpPr>
          <p:spPr>
            <a:xfrm flipH="1" rot="10800000">
              <a:off x="5456093" y="4618784"/>
              <a:ext cx="1225800" cy="686700"/>
            </a:xfrm>
            <a:prstGeom prst="straightConnector1">
              <a:avLst/>
            </a:prstGeom>
            <a:noFill/>
            <a:ln cap="flat" cmpd="sng" w="9525">
              <a:solidFill>
                <a:schemeClr val="dk1"/>
              </a:solidFill>
              <a:prstDash val="solid"/>
              <a:round/>
              <a:headEnd len="sm" w="sm" type="none"/>
              <a:tailEnd len="med" w="med" type="triangle"/>
            </a:ln>
          </p:spPr>
        </p:cxnSp>
        <p:cxnSp>
          <p:nvCxnSpPr>
            <p:cNvPr id="8530" name="Google Shape;8530;p119"/>
            <p:cNvCxnSpPr>
              <a:stCxn id="8511" idx="3"/>
              <a:endCxn id="8517" idx="1"/>
            </p:cNvCxnSpPr>
            <p:nvPr/>
          </p:nvCxnSpPr>
          <p:spPr>
            <a:xfrm>
              <a:off x="5456093" y="5305484"/>
              <a:ext cx="1225800" cy="686700"/>
            </a:xfrm>
            <a:prstGeom prst="straightConnector1">
              <a:avLst/>
            </a:prstGeom>
            <a:noFill/>
            <a:ln cap="flat" cmpd="sng" w="9525">
              <a:solidFill>
                <a:schemeClr val="dk1"/>
              </a:solidFill>
              <a:prstDash val="solid"/>
              <a:round/>
              <a:headEnd len="sm" w="sm" type="none"/>
              <a:tailEnd len="med" w="med" type="triangle"/>
            </a:ln>
          </p:spPr>
        </p:cxnSp>
      </p:grpSp>
      <p:sp>
        <p:nvSpPr>
          <p:cNvPr id="8531" name="Google Shape;8531;p119"/>
          <p:cNvSpPr txBox="1"/>
          <p:nvPr/>
        </p:nvSpPr>
        <p:spPr>
          <a:xfrm>
            <a:off x="269240" y="1004441"/>
            <a:ext cx="11743165" cy="461665"/>
          </a:xfrm>
          <a:prstGeom prst="rect">
            <a:avLst/>
          </a:prstGeom>
          <a:noFill/>
          <a:ln>
            <a:noFill/>
          </a:ln>
        </p:spPr>
        <p:txBody>
          <a:bodyPr anchorCtr="0" anchor="ctr" bIns="91425" lIns="146300" spcFirstLastPara="1" rIns="146300" wrap="square" tIns="91425">
            <a:noAutofit/>
          </a:bodyPr>
          <a:lstStyle/>
          <a:p>
            <a:pPr indent="0" lvl="0" marL="0" marR="0" rtl="0" algn="ctr">
              <a:lnSpc>
                <a:spcPct val="90000"/>
              </a:lnSpc>
              <a:spcBef>
                <a:spcPts val="0"/>
              </a:spcBef>
              <a:spcAft>
                <a:spcPts val="0"/>
              </a:spcAft>
              <a:buClr>
                <a:srgbClr val="277EFF"/>
              </a:buClr>
              <a:buSzPts val="1800"/>
              <a:buFont typeface="Arial"/>
              <a:buNone/>
            </a:pPr>
            <a:r>
              <a:rPr lang="en-US" sz="2000">
                <a:solidFill>
                  <a:srgbClr val="277EFF"/>
                </a:solidFill>
                <a:latin typeface="Quattrocento Sans"/>
                <a:ea typeface="Quattrocento Sans"/>
                <a:cs typeface="Quattrocento Sans"/>
                <a:sym typeface="Quattrocento Sans"/>
              </a:rPr>
              <a:t> An R package that provides a light-weight frontend to use Apache Spark from R</a:t>
            </a:r>
            <a:endParaRPr/>
          </a:p>
        </p:txBody>
      </p:sp>
      <p:sp>
        <p:nvSpPr>
          <p:cNvPr id="8532" name="Google Shape;8532;p119"/>
          <p:cNvSpPr txBox="1"/>
          <p:nvPr/>
        </p:nvSpPr>
        <p:spPr>
          <a:xfrm>
            <a:off x="808428" y="1518907"/>
            <a:ext cx="8615517" cy="1518364"/>
          </a:xfrm>
          <a:prstGeom prst="rect">
            <a:avLst/>
          </a:prstGeom>
          <a:noFill/>
          <a:ln>
            <a:noFill/>
          </a:ln>
        </p:spPr>
        <p:txBody>
          <a:bodyPr anchorCtr="0" anchor="t" bIns="91425" lIns="146300" spcFirstLastPara="1" rIns="146300" wrap="square" tIns="91425">
            <a:noAutofit/>
          </a:bodyPr>
          <a:lstStyle/>
          <a:p>
            <a:pPr indent="-274319" lvl="1" marL="572581" marR="0" rtl="0" algn="l">
              <a:lnSpc>
                <a:spcPct val="140937"/>
              </a:lnSpc>
              <a:spcBef>
                <a:spcPts val="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Provides a distributed DataFrame implementation that supports operations like selection, filtering, aggregation etc (similar to R data frames, dplyr)</a:t>
            </a:r>
            <a:endParaRPr/>
          </a:p>
          <a:p>
            <a:pPr indent="-274319" lvl="1" marL="572581" marR="0" rtl="0" algn="l">
              <a:lnSpc>
                <a:spcPct val="140937"/>
              </a:lnSpc>
              <a:spcBef>
                <a:spcPts val="60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Supports distributed machine learning using Spark MLlib.</a:t>
            </a:r>
            <a:endParaRPr/>
          </a:p>
          <a:p>
            <a:pPr indent="-274319" lvl="1" marL="572581" marR="0" rtl="0" algn="l">
              <a:lnSpc>
                <a:spcPct val="125277"/>
              </a:lnSpc>
              <a:spcBef>
                <a:spcPts val="60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R programs can connect to a Spark cluster from RStudio, R shell, Rscript or other R IDEs</a:t>
            </a:r>
            <a:r>
              <a:rPr b="0" i="0" lang="en-US" sz="1800" u="none" cap="none" strike="noStrike">
                <a:solidFill>
                  <a:schemeClr val="dk1"/>
                </a:solidFill>
                <a:latin typeface="Quattrocento Sans"/>
                <a:ea typeface="Quattrocento Sans"/>
                <a:cs typeface="Quattrocento Sans"/>
                <a:sym typeface="Quattrocento Sans"/>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2" name="Shape 7422"/>
        <p:cNvGrpSpPr/>
        <p:nvPr/>
      </p:nvGrpSpPr>
      <p:grpSpPr>
        <a:xfrm>
          <a:off x="0" y="0"/>
          <a:ext cx="0" cy="0"/>
          <a:chOff x="0" y="0"/>
          <a:chExt cx="0" cy="0"/>
        </a:xfrm>
      </p:grpSpPr>
      <p:sp>
        <p:nvSpPr>
          <p:cNvPr id="7423" name="Google Shape;7423;p57"/>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DATABRICKS - COMPANY OVERVIEW</a:t>
            </a:r>
            <a:endParaRPr/>
          </a:p>
        </p:txBody>
      </p:sp>
      <p:sp>
        <p:nvSpPr>
          <p:cNvPr id="7424" name="Google Shape;7424;p57"/>
          <p:cNvSpPr txBox="1"/>
          <p:nvPr/>
        </p:nvSpPr>
        <p:spPr>
          <a:xfrm>
            <a:off x="269240" y="1437682"/>
            <a:ext cx="5665231" cy="4360641"/>
          </a:xfrm>
          <a:prstGeom prst="rect">
            <a:avLst/>
          </a:prstGeom>
          <a:noFill/>
          <a:ln>
            <a:noFill/>
          </a:ln>
        </p:spPr>
        <p:txBody>
          <a:bodyPr anchorCtr="0" anchor="t" bIns="89625" lIns="143425" spcFirstLastPara="1" rIns="143425" wrap="square" tIns="89625">
            <a:noAutofit/>
          </a:bodyPr>
          <a:lstStyle/>
          <a:p>
            <a:pPr indent="-448107" lvl="1" marL="558579" marR="0" rtl="0" algn="l">
              <a:lnSpc>
                <a:spcPct val="90000"/>
              </a:lnSpc>
              <a:spcBef>
                <a:spcPts val="0"/>
              </a:spcBef>
              <a:spcAft>
                <a:spcPts val="0"/>
              </a:spcAft>
              <a:buClr>
                <a:srgbClr val="0070C0"/>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Founded in late 2013</a:t>
            </a:r>
            <a:endParaRPr/>
          </a:p>
          <a:p>
            <a:pPr indent="-448107" lvl="1" marL="558579" marR="0" rtl="0" algn="l">
              <a:lnSpc>
                <a:spcPct val="90000"/>
              </a:lnSpc>
              <a:spcBef>
                <a:spcPts val="1176"/>
              </a:spcBef>
              <a:spcAft>
                <a:spcPts val="0"/>
              </a:spcAft>
              <a:buClr>
                <a:srgbClr val="0070C0"/>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By the creators of Apache Spark, original team from UC Berkeley AMPLab</a:t>
            </a:r>
            <a:endParaRPr/>
          </a:p>
          <a:p>
            <a:pPr indent="-448107" lvl="1" marL="558579" marR="0" rtl="0" algn="l">
              <a:lnSpc>
                <a:spcPct val="90000"/>
              </a:lnSpc>
              <a:spcBef>
                <a:spcPts val="1176"/>
              </a:spcBef>
              <a:spcAft>
                <a:spcPts val="0"/>
              </a:spcAft>
              <a:buClr>
                <a:srgbClr val="0070C0"/>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Largest code contributor code to Apache Spark</a:t>
            </a:r>
            <a:endParaRPr/>
          </a:p>
          <a:p>
            <a:pPr indent="-448107" lvl="1" marL="558579" marR="0" rtl="0" algn="l">
              <a:lnSpc>
                <a:spcPct val="90000"/>
              </a:lnSpc>
              <a:spcBef>
                <a:spcPts val="1176"/>
              </a:spcBef>
              <a:spcAft>
                <a:spcPts val="0"/>
              </a:spcAft>
              <a:buClr>
                <a:srgbClr val="0070C0"/>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Level 2/3 support partnership with</a:t>
            </a:r>
            <a:endParaRPr/>
          </a:p>
          <a:p>
            <a:pPr indent="-182879" lvl="3" marL="731520" marR="0" rtl="0" algn="l">
              <a:lnSpc>
                <a:spcPct val="90000"/>
              </a:lnSpc>
              <a:spcBef>
                <a:spcPts val="588"/>
              </a:spcBef>
              <a:spcAft>
                <a:spcPts val="0"/>
              </a:spcAft>
              <a:buClr>
                <a:srgbClr val="33103D"/>
              </a:buClr>
              <a:buSzPts val="1080"/>
              <a:buFont typeface="Arial"/>
              <a:buChar char="•"/>
            </a:pPr>
            <a:r>
              <a:rPr b="0" i="0" lang="en-US" sz="1200" u="none" cap="none" strike="noStrike">
                <a:solidFill>
                  <a:srgbClr val="505050"/>
                </a:solidFill>
                <a:latin typeface="Quattrocento Sans"/>
                <a:ea typeface="Quattrocento Sans"/>
                <a:cs typeface="Quattrocento Sans"/>
                <a:sym typeface="Quattrocento Sans"/>
              </a:rPr>
              <a:t>Hortonworks</a:t>
            </a:r>
            <a:endParaRPr/>
          </a:p>
          <a:p>
            <a:pPr indent="-182879" lvl="3" marL="731520" marR="0" rtl="0" algn="l">
              <a:lnSpc>
                <a:spcPct val="90000"/>
              </a:lnSpc>
              <a:spcBef>
                <a:spcPts val="588"/>
              </a:spcBef>
              <a:spcAft>
                <a:spcPts val="0"/>
              </a:spcAft>
              <a:buClr>
                <a:srgbClr val="33103D"/>
              </a:buClr>
              <a:buSzPts val="1080"/>
              <a:buFont typeface="Arial"/>
              <a:buChar char="•"/>
            </a:pPr>
            <a:r>
              <a:rPr b="0" i="0" lang="en-US" sz="1200" u="none" cap="none" strike="noStrike">
                <a:solidFill>
                  <a:srgbClr val="505050"/>
                </a:solidFill>
                <a:latin typeface="Quattrocento Sans"/>
                <a:ea typeface="Quattrocento Sans"/>
                <a:cs typeface="Quattrocento Sans"/>
                <a:sym typeface="Quattrocento Sans"/>
              </a:rPr>
              <a:t>MapR</a:t>
            </a:r>
            <a:endParaRPr/>
          </a:p>
          <a:p>
            <a:pPr indent="-182879" lvl="3" marL="731520" marR="0" rtl="0" algn="l">
              <a:lnSpc>
                <a:spcPct val="90000"/>
              </a:lnSpc>
              <a:spcBef>
                <a:spcPts val="588"/>
              </a:spcBef>
              <a:spcAft>
                <a:spcPts val="0"/>
              </a:spcAft>
              <a:buClr>
                <a:srgbClr val="33103D"/>
              </a:buClr>
              <a:buSzPts val="1080"/>
              <a:buFont typeface="Arial"/>
              <a:buChar char="•"/>
            </a:pPr>
            <a:r>
              <a:rPr b="0" i="0" lang="en-US" sz="1200" u="none" cap="none" strike="noStrike">
                <a:solidFill>
                  <a:srgbClr val="505050"/>
                </a:solidFill>
                <a:latin typeface="Quattrocento Sans"/>
                <a:ea typeface="Quattrocento Sans"/>
                <a:cs typeface="Quattrocento Sans"/>
                <a:sym typeface="Quattrocento Sans"/>
              </a:rPr>
              <a:t>DataStax</a:t>
            </a:r>
            <a:endParaRPr/>
          </a:p>
          <a:p>
            <a:pPr indent="-448107" lvl="1" marL="558579" marR="0" rtl="0" algn="l">
              <a:lnSpc>
                <a:spcPct val="90000"/>
              </a:lnSpc>
              <a:spcBef>
                <a:spcPts val="588"/>
              </a:spcBef>
              <a:spcAft>
                <a:spcPts val="0"/>
              </a:spcAft>
              <a:buClr>
                <a:srgbClr val="0070C0"/>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Provides </a:t>
            </a:r>
            <a:r>
              <a:rPr b="0" i="0" lang="en-US" sz="1600" u="sng" cap="none" strike="noStrike">
                <a:solidFill>
                  <a:schemeClr val="hlink"/>
                </a:solidFill>
                <a:latin typeface="Quattrocento Sans"/>
                <a:ea typeface="Quattrocento Sans"/>
                <a:cs typeface="Quattrocento Sans"/>
                <a:sym typeface="Quattrocento Sans"/>
                <a:hlinkClick r:id="rId3"/>
              </a:rPr>
              <a:t>certifications</a:t>
            </a:r>
            <a:r>
              <a:rPr b="0" i="0" lang="en-US" sz="1600" u="none" cap="none" strike="noStrike">
                <a:solidFill>
                  <a:srgbClr val="505050"/>
                </a:solidFill>
                <a:latin typeface="Quattrocento Sans"/>
                <a:ea typeface="Quattrocento Sans"/>
                <a:cs typeface="Quattrocento Sans"/>
                <a:sym typeface="Quattrocento Sans"/>
              </a:rPr>
              <a:t> such as Databricks Certified Application, Databricks Certified Distribution and Databricks Certified Developer</a:t>
            </a:r>
            <a:endParaRPr/>
          </a:p>
          <a:p>
            <a:pPr indent="-448107" lvl="1" marL="558579" marR="0" rtl="0" algn="l">
              <a:lnSpc>
                <a:spcPct val="90000"/>
              </a:lnSpc>
              <a:spcBef>
                <a:spcPts val="1176"/>
              </a:spcBef>
              <a:spcAft>
                <a:spcPts val="0"/>
              </a:spcAft>
              <a:buClr>
                <a:srgbClr val="0070C0"/>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Main Product: The </a:t>
            </a:r>
            <a:r>
              <a:rPr b="0" i="0" lang="en-US" sz="1600" u="sng" cap="none" strike="noStrike">
                <a:solidFill>
                  <a:schemeClr val="hlink"/>
                </a:solidFill>
                <a:latin typeface="Quattrocento Sans"/>
                <a:ea typeface="Quattrocento Sans"/>
                <a:cs typeface="Quattrocento Sans"/>
                <a:sym typeface="Quattrocento Sans"/>
                <a:hlinkClick r:id="rId4"/>
              </a:rPr>
              <a:t>Unified Analytics Platform</a:t>
            </a:r>
            <a:endParaRPr b="0" i="0" sz="1600" u="none" cap="none" strike="noStrike">
              <a:solidFill>
                <a:srgbClr val="505050"/>
              </a:solidFill>
              <a:latin typeface="Quattrocento Sans"/>
              <a:ea typeface="Quattrocento Sans"/>
              <a:cs typeface="Quattrocento Sans"/>
              <a:sym typeface="Quattrocento Sans"/>
            </a:endParaRPr>
          </a:p>
          <a:p>
            <a:pPr indent="-448107" lvl="1" marL="558579" marR="0" rtl="0" algn="l">
              <a:lnSpc>
                <a:spcPct val="90000"/>
              </a:lnSpc>
              <a:spcBef>
                <a:spcPts val="1176"/>
              </a:spcBef>
              <a:spcAft>
                <a:spcPts val="0"/>
              </a:spcAft>
              <a:buClr>
                <a:srgbClr val="0070C0"/>
              </a:buClr>
              <a:buSzPts val="1440"/>
              <a:buFont typeface="Noto Sans Symbols"/>
              <a:buChar char="▪"/>
            </a:pPr>
            <a:r>
              <a:rPr b="0" i="0" lang="en-US" sz="1600" u="none" cap="none" strike="noStrike">
                <a:solidFill>
                  <a:srgbClr val="505050"/>
                </a:solidFill>
                <a:latin typeface="Quattrocento Sans"/>
                <a:ea typeface="Quattrocento Sans"/>
                <a:cs typeface="Quattrocento Sans"/>
                <a:sym typeface="Quattrocento Sans"/>
              </a:rPr>
              <a:t>In Oct 2017, introduced </a:t>
            </a:r>
            <a:r>
              <a:rPr b="0" i="0" lang="en-US" sz="1600" u="sng" cap="none" strike="noStrike">
                <a:solidFill>
                  <a:schemeClr val="hlink"/>
                </a:solidFill>
                <a:latin typeface="Quattrocento Sans"/>
                <a:ea typeface="Quattrocento Sans"/>
                <a:cs typeface="Quattrocento Sans"/>
                <a:sym typeface="Quattrocento Sans"/>
                <a:hlinkClick r:id="rId5"/>
              </a:rPr>
              <a:t>Databricks Delta</a:t>
            </a:r>
            <a:r>
              <a:rPr b="0" i="0" lang="en-US" sz="1600" u="none" cap="none" strike="noStrike">
                <a:solidFill>
                  <a:srgbClr val="505050"/>
                </a:solidFill>
                <a:latin typeface="Quattrocento Sans"/>
                <a:ea typeface="Quattrocento Sans"/>
                <a:cs typeface="Quattrocento Sans"/>
                <a:sym typeface="Quattrocento Sans"/>
              </a:rPr>
              <a:t> (currently in private preview).  </a:t>
            </a:r>
            <a:endParaRPr/>
          </a:p>
        </p:txBody>
      </p:sp>
      <p:pic>
        <p:nvPicPr>
          <p:cNvPr descr="Overview of the Databricks Unified Analytics Platform" id="7425" name="Google Shape;7425;p57"/>
          <p:cNvPicPr preferRelativeResize="0"/>
          <p:nvPr/>
        </p:nvPicPr>
        <p:blipFill rotWithShape="1">
          <a:blip r:embed="rId6">
            <a:alphaModFix/>
          </a:blip>
          <a:srcRect b="0" l="0" r="0" t="0"/>
          <a:stretch/>
        </p:blipFill>
        <p:spPr>
          <a:xfrm>
            <a:off x="6616907" y="1580837"/>
            <a:ext cx="4295931" cy="429593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7" name="Shape 8537"/>
        <p:cNvGrpSpPr/>
        <p:nvPr/>
      </p:nvGrpSpPr>
      <p:grpSpPr>
        <a:xfrm>
          <a:off x="0" y="0"/>
          <a:ext cx="0" cy="0"/>
          <a:chOff x="0" y="0"/>
          <a:chExt cx="0" cy="0"/>
        </a:xfrm>
      </p:grpSpPr>
      <p:sp>
        <p:nvSpPr>
          <p:cNvPr id="8538" name="Google Shape;8538;p120"/>
          <p:cNvSpPr txBox="1"/>
          <p:nvPr>
            <p:ph type="title"/>
          </p:nvPr>
        </p:nvSpPr>
        <p:spPr>
          <a:xfrm>
            <a:off x="269240" y="2084173"/>
            <a:ext cx="11653523" cy="932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t>Stream Analytics &amp; Graph Processing</a:t>
            </a:r>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6" name="Shape 8546"/>
        <p:cNvGrpSpPr/>
        <p:nvPr/>
      </p:nvGrpSpPr>
      <p:grpSpPr>
        <a:xfrm>
          <a:off x="0" y="0"/>
          <a:ext cx="0" cy="0"/>
          <a:chOff x="0" y="0"/>
          <a:chExt cx="0" cy="0"/>
        </a:xfrm>
      </p:grpSpPr>
      <p:sp>
        <p:nvSpPr>
          <p:cNvPr id="8547" name="Google Shape;8547;p121"/>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SPARK STRUCTURED STREAMING OVERVIEW</a:t>
            </a:r>
            <a:endParaRPr/>
          </a:p>
        </p:txBody>
      </p:sp>
      <p:sp>
        <p:nvSpPr>
          <p:cNvPr id="8548" name="Google Shape;8548;p121"/>
          <p:cNvSpPr txBox="1"/>
          <p:nvPr>
            <p:ph idx="1" type="body"/>
          </p:nvPr>
        </p:nvSpPr>
        <p:spPr>
          <a:xfrm>
            <a:off x="57699" y="1828496"/>
            <a:ext cx="7118653" cy="4158511"/>
          </a:xfrm>
          <a:prstGeom prst="rect">
            <a:avLst/>
          </a:prstGeom>
          <a:noFill/>
          <a:ln>
            <a:noFill/>
          </a:ln>
        </p:spPr>
        <p:txBody>
          <a:bodyPr anchorCtr="0" anchor="t" bIns="91425" lIns="146300" spcFirstLastPara="1" rIns="146300" wrap="square" tIns="91425">
            <a:noAutofit/>
          </a:bodyPr>
          <a:lstStyle/>
          <a:p>
            <a:pPr indent="-274319" lvl="1" marL="572581" rtl="0" algn="l">
              <a:lnSpc>
                <a:spcPct val="140937"/>
              </a:lnSpc>
              <a:spcBef>
                <a:spcPts val="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Unifies streaming, interactive and batch queries—a single API for both static bounded data and streaming unbounded data.</a:t>
            </a:r>
            <a:endParaRPr/>
          </a:p>
          <a:p>
            <a:pPr indent="-274319" lvl="1" marL="572581" rtl="0" algn="l">
              <a:lnSpc>
                <a:spcPct val="140937"/>
              </a:lnSpc>
              <a:spcBef>
                <a:spcPts val="60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Runs on Spark SQL. Uses the Spark SQL </a:t>
            </a:r>
            <a:r>
              <a:rPr lang="en-US" sz="1600" u="sng">
                <a:solidFill>
                  <a:schemeClr val="hlink"/>
                </a:solidFill>
                <a:latin typeface="Quattrocento Sans"/>
                <a:ea typeface="Quattrocento Sans"/>
                <a:cs typeface="Quattrocento Sans"/>
                <a:sym typeface="Quattrocento Sans"/>
                <a:hlinkClick r:id="rId3"/>
              </a:rPr>
              <a:t>Dataset/DataFrame </a:t>
            </a:r>
            <a:r>
              <a:rPr lang="en-US" sz="1600">
                <a:solidFill>
                  <a:schemeClr val="accent5"/>
                </a:solidFill>
                <a:latin typeface="Quattrocento Sans"/>
                <a:ea typeface="Quattrocento Sans"/>
                <a:cs typeface="Quattrocento Sans"/>
                <a:sym typeface="Quattrocento Sans"/>
              </a:rPr>
              <a:t>API used for batch processing of static data.</a:t>
            </a:r>
            <a:endParaRPr/>
          </a:p>
          <a:p>
            <a:pPr indent="-274319" lvl="1" marL="572581" rtl="0" algn="l">
              <a:lnSpc>
                <a:spcPct val="140937"/>
              </a:lnSpc>
              <a:spcBef>
                <a:spcPts val="60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Runs incrementally and continuously and updates the results as data streams in.</a:t>
            </a:r>
            <a:endParaRPr/>
          </a:p>
          <a:p>
            <a:pPr indent="-274319" lvl="1" marL="572581" rtl="0" algn="l">
              <a:lnSpc>
                <a:spcPct val="140937"/>
              </a:lnSpc>
              <a:spcBef>
                <a:spcPts val="60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Supports app development in Scala, Java, Python and R.</a:t>
            </a:r>
            <a:endParaRPr/>
          </a:p>
          <a:p>
            <a:pPr indent="-274319" lvl="1" marL="572581" rtl="0" algn="l">
              <a:lnSpc>
                <a:spcPct val="140937"/>
              </a:lnSpc>
              <a:spcBef>
                <a:spcPts val="60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Supports streaming aggregations, event-time windows, windowed grouped aggregation, stream-to-batch joins.</a:t>
            </a:r>
            <a:endParaRPr/>
          </a:p>
          <a:p>
            <a:pPr indent="-274319" lvl="1" marL="572581" rtl="0" algn="l">
              <a:lnSpc>
                <a:spcPct val="140937"/>
              </a:lnSpc>
              <a:spcBef>
                <a:spcPts val="60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Features streaming deduplication, multiple output modes and APIs for managing/monitoring streaming queries.</a:t>
            </a:r>
            <a:endParaRPr/>
          </a:p>
          <a:p>
            <a:pPr indent="-274319" lvl="1" marL="572581" rtl="0" algn="l">
              <a:lnSpc>
                <a:spcPct val="140937"/>
              </a:lnSpc>
              <a:spcBef>
                <a:spcPts val="60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Built-in sources: Kafka, File source (json, csv, text, parquet)</a:t>
            </a:r>
            <a:endParaRPr/>
          </a:p>
        </p:txBody>
      </p:sp>
      <p:grpSp>
        <p:nvGrpSpPr>
          <p:cNvPr id="8549" name="Google Shape;8549;p121"/>
          <p:cNvGrpSpPr/>
          <p:nvPr/>
        </p:nvGrpSpPr>
        <p:grpSpPr>
          <a:xfrm>
            <a:off x="7421563" y="1591817"/>
            <a:ext cx="4374403" cy="4993688"/>
            <a:chOff x="7435272" y="1333494"/>
            <a:chExt cx="4852410" cy="5526410"/>
          </a:xfrm>
        </p:grpSpPr>
        <p:pic>
          <p:nvPicPr>
            <p:cNvPr id="8550" name="Google Shape;8550;p121"/>
            <p:cNvPicPr preferRelativeResize="0"/>
            <p:nvPr/>
          </p:nvPicPr>
          <p:blipFill rotWithShape="1">
            <a:blip r:embed="rId4">
              <a:alphaModFix/>
            </a:blip>
            <a:srcRect b="0" l="0" r="0" t="0"/>
            <a:stretch/>
          </p:blipFill>
          <p:spPr>
            <a:xfrm>
              <a:off x="7435272" y="3921187"/>
              <a:ext cx="4852410" cy="2938717"/>
            </a:xfrm>
            <a:prstGeom prst="rect">
              <a:avLst/>
            </a:prstGeom>
            <a:noFill/>
            <a:ln cap="flat" cmpd="sng" w="9525">
              <a:solidFill>
                <a:srgbClr val="D2D2D2"/>
              </a:solidFill>
              <a:prstDash val="solid"/>
              <a:round/>
              <a:headEnd len="sm" w="sm" type="none"/>
              <a:tailEnd len="sm" w="sm" type="none"/>
            </a:ln>
          </p:spPr>
        </p:pic>
        <p:pic>
          <p:nvPicPr>
            <p:cNvPr id="8551" name="Google Shape;8551;p121"/>
            <p:cNvPicPr preferRelativeResize="0"/>
            <p:nvPr/>
          </p:nvPicPr>
          <p:blipFill rotWithShape="1">
            <a:blip r:embed="rId5">
              <a:alphaModFix/>
            </a:blip>
            <a:srcRect b="0" l="0" r="0" t="0"/>
            <a:stretch/>
          </p:blipFill>
          <p:spPr>
            <a:xfrm>
              <a:off x="7435273" y="1333494"/>
              <a:ext cx="4852409" cy="2541513"/>
            </a:xfrm>
            <a:prstGeom prst="rect">
              <a:avLst/>
            </a:prstGeom>
            <a:noFill/>
            <a:ln cap="flat" cmpd="sng" w="9525">
              <a:solidFill>
                <a:srgbClr val="D2D2D2"/>
              </a:solidFill>
              <a:prstDash val="solid"/>
              <a:round/>
              <a:headEnd len="sm" w="sm" type="none"/>
              <a:tailEnd len="sm" w="sm" type="none"/>
            </a:ln>
          </p:spPr>
        </p:pic>
      </p:grpSp>
      <p:sp>
        <p:nvSpPr>
          <p:cNvPr id="8552" name="Google Shape;8552;p121"/>
          <p:cNvSpPr txBox="1"/>
          <p:nvPr/>
        </p:nvSpPr>
        <p:spPr>
          <a:xfrm>
            <a:off x="338041" y="928831"/>
            <a:ext cx="11743165" cy="461665"/>
          </a:xfrm>
          <a:prstGeom prst="rect">
            <a:avLst/>
          </a:prstGeom>
          <a:noFill/>
          <a:ln>
            <a:noFill/>
          </a:ln>
        </p:spPr>
        <p:txBody>
          <a:bodyPr anchorCtr="0" anchor="ctr" bIns="91425" lIns="146300" spcFirstLastPara="1" rIns="146300" wrap="square" tIns="91425">
            <a:noAutofit/>
          </a:bodyPr>
          <a:lstStyle/>
          <a:p>
            <a:pPr indent="0" lvl="1" marL="336080" marR="0" rtl="0" algn="ctr">
              <a:lnSpc>
                <a:spcPct val="90000"/>
              </a:lnSpc>
              <a:spcBef>
                <a:spcPts val="0"/>
              </a:spcBef>
              <a:spcAft>
                <a:spcPts val="0"/>
              </a:spcAft>
              <a:buClr>
                <a:srgbClr val="277EFF"/>
              </a:buClr>
              <a:buSzPts val="1800"/>
              <a:buFont typeface="Arial"/>
              <a:buNone/>
            </a:pPr>
            <a:r>
              <a:rPr b="0" i="0" lang="en-US" sz="2000" u="none" cap="none" strike="noStrike">
                <a:solidFill>
                  <a:srgbClr val="277EFF"/>
                </a:solidFill>
                <a:latin typeface="Quattrocento Sans"/>
                <a:ea typeface="Quattrocento Sans"/>
                <a:cs typeface="Quattrocento Sans"/>
                <a:sym typeface="Quattrocento Sans"/>
              </a:rPr>
              <a:t>A unified system for end-to-end fault-tolerant, exactly-once stateful stream processing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7" name="Shape 8557"/>
        <p:cNvGrpSpPr/>
        <p:nvPr/>
      </p:nvGrpSpPr>
      <p:grpSpPr>
        <a:xfrm>
          <a:off x="0" y="0"/>
          <a:ext cx="0" cy="0"/>
          <a:chOff x="0" y="0"/>
          <a:chExt cx="0" cy="0"/>
        </a:xfrm>
      </p:grpSpPr>
      <p:sp>
        <p:nvSpPr>
          <p:cNvPr id="8558" name="Google Shape;8558;p122"/>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APACHE KAFKA FOR HDINSIGHT INTEGRATION</a:t>
            </a:r>
            <a:endParaRPr/>
          </a:p>
        </p:txBody>
      </p:sp>
      <p:sp>
        <p:nvSpPr>
          <p:cNvPr id="8559" name="Google Shape;8559;p122"/>
          <p:cNvSpPr txBox="1"/>
          <p:nvPr>
            <p:ph idx="1" type="body"/>
          </p:nvPr>
        </p:nvSpPr>
        <p:spPr>
          <a:xfrm>
            <a:off x="267684" y="963482"/>
            <a:ext cx="11655078" cy="461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Azure Databricks Structured Streaming integrates with Apache Kafka for HDInsight</a:t>
            </a:r>
            <a:endParaRPr/>
          </a:p>
        </p:txBody>
      </p:sp>
      <p:sp>
        <p:nvSpPr>
          <p:cNvPr id="8560" name="Google Shape;8560;p122"/>
          <p:cNvSpPr txBox="1"/>
          <p:nvPr/>
        </p:nvSpPr>
        <p:spPr>
          <a:xfrm>
            <a:off x="649190" y="1530149"/>
            <a:ext cx="10689367" cy="2185214"/>
          </a:xfrm>
          <a:prstGeom prst="rect">
            <a:avLst/>
          </a:prstGeom>
          <a:noFill/>
          <a:ln>
            <a:noFill/>
          </a:ln>
        </p:spPr>
        <p:txBody>
          <a:bodyPr anchorCtr="0" anchor="t" bIns="91425" lIns="146300" spcFirstLastPara="1" rIns="146300" wrap="square" tIns="91425">
            <a:noAutofit/>
          </a:bodyPr>
          <a:lstStyle/>
          <a:p>
            <a:pPr indent="-274319" lvl="1" marL="572581" marR="0" rtl="0" algn="l">
              <a:lnSpc>
                <a:spcPct val="140937"/>
              </a:lnSpc>
              <a:spcBef>
                <a:spcPts val="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Apache Kafka for Azure HDInsight is an enterprise grade streaming ingestion service running in Azure. </a:t>
            </a:r>
            <a:endParaRPr/>
          </a:p>
          <a:p>
            <a:pPr indent="-274319" lvl="1" marL="572581" marR="0" rtl="0" algn="l">
              <a:lnSpc>
                <a:spcPct val="140937"/>
              </a:lnSpc>
              <a:spcBef>
                <a:spcPts val="60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Azure Databricks Structured Streaming applications can use Apache Kafka for HDInsight as a data source or sink. </a:t>
            </a:r>
            <a:endParaRPr/>
          </a:p>
          <a:p>
            <a:pPr indent="-274319" lvl="1" marL="572581" marR="0" rtl="0" algn="l">
              <a:lnSpc>
                <a:spcPct val="140937"/>
              </a:lnSpc>
              <a:spcBef>
                <a:spcPts val="60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No additional software (gateways or connectors) are required. </a:t>
            </a:r>
            <a:endParaRPr/>
          </a:p>
          <a:p>
            <a:pPr indent="-274319" lvl="1" marL="572581" marR="0" rtl="0" algn="l">
              <a:lnSpc>
                <a:spcPct val="140937"/>
              </a:lnSpc>
              <a:spcBef>
                <a:spcPts val="600"/>
              </a:spcBef>
              <a:spcAft>
                <a:spcPts val="0"/>
              </a:spcAft>
              <a:buClr>
                <a:schemeClr val="accent1"/>
              </a:buClr>
              <a:buSzPts val="1440"/>
              <a:buFont typeface="Noto Sans Symbols"/>
              <a:buChar char="▪"/>
            </a:pPr>
            <a:r>
              <a:rPr b="0" i="0" lang="en-US" sz="1600" u="none" cap="none" strike="noStrike">
                <a:solidFill>
                  <a:schemeClr val="accent5"/>
                </a:solidFill>
                <a:latin typeface="Quattrocento Sans"/>
                <a:ea typeface="Quattrocento Sans"/>
                <a:cs typeface="Quattrocento Sans"/>
                <a:sym typeface="Quattrocento Sans"/>
              </a:rPr>
              <a:t>Setup: Apache Kafka on HDInsight does not provide access to the Kafka brokers over the public internet. So the Kafka clusters and the Azure Databricks cluster must be located in the same Azure Virtual Network.</a:t>
            </a:r>
            <a:endParaRPr/>
          </a:p>
        </p:txBody>
      </p:sp>
      <p:grpSp>
        <p:nvGrpSpPr>
          <p:cNvPr id="8561" name="Google Shape;8561;p122"/>
          <p:cNvGrpSpPr/>
          <p:nvPr/>
        </p:nvGrpSpPr>
        <p:grpSpPr>
          <a:xfrm>
            <a:off x="1472752" y="4102074"/>
            <a:ext cx="9580970" cy="2136298"/>
            <a:chOff x="1561764" y="3957005"/>
            <a:chExt cx="9580970" cy="2136298"/>
          </a:xfrm>
        </p:grpSpPr>
        <p:sp>
          <p:nvSpPr>
            <p:cNvPr id="8562" name="Google Shape;8562;p122"/>
            <p:cNvSpPr/>
            <p:nvPr/>
          </p:nvSpPr>
          <p:spPr>
            <a:xfrm>
              <a:off x="3212327" y="4051535"/>
              <a:ext cx="6220570" cy="1928479"/>
            </a:xfrm>
            <a:prstGeom prst="rect">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563" name="Google Shape;8563;p122"/>
            <p:cNvSpPr/>
            <p:nvPr/>
          </p:nvSpPr>
          <p:spPr>
            <a:xfrm>
              <a:off x="3842095" y="4307337"/>
              <a:ext cx="2003728" cy="1359673"/>
            </a:xfrm>
            <a:prstGeom prst="rect">
              <a:avLst/>
            </a:prstGeom>
            <a:solidFill>
              <a:srgbClr val="D3E4F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pic>
          <p:nvPicPr>
            <p:cNvPr descr="http://www.godatafy.com/wp-content/uploads/2015/07/tech-apachekafka-logo.jpg" id="8564" name="Google Shape;8564;p122"/>
            <p:cNvPicPr preferRelativeResize="0"/>
            <p:nvPr/>
          </p:nvPicPr>
          <p:blipFill rotWithShape="1">
            <a:blip r:embed="rId3">
              <a:alphaModFix/>
            </a:blip>
            <a:srcRect b="0" l="0" r="0" t="0"/>
            <a:stretch/>
          </p:blipFill>
          <p:spPr>
            <a:xfrm>
              <a:off x="4245985" y="4488572"/>
              <a:ext cx="1189777" cy="997202"/>
            </a:xfrm>
            <a:prstGeom prst="rect">
              <a:avLst/>
            </a:prstGeom>
            <a:noFill/>
            <a:ln>
              <a:noFill/>
            </a:ln>
          </p:spPr>
        </p:pic>
        <p:sp>
          <p:nvSpPr>
            <p:cNvPr id="8565" name="Google Shape;8565;p122"/>
            <p:cNvSpPr/>
            <p:nvPr/>
          </p:nvSpPr>
          <p:spPr>
            <a:xfrm>
              <a:off x="6688372" y="4307337"/>
              <a:ext cx="2003728" cy="1359673"/>
            </a:xfrm>
            <a:prstGeom prst="rect">
              <a:avLst/>
            </a:prstGeom>
            <a:solidFill>
              <a:srgbClr val="D3E4FF"/>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pic>
          <p:nvPicPr>
            <p:cNvPr id="8566" name="Google Shape;8566;p122"/>
            <p:cNvPicPr preferRelativeResize="0"/>
            <p:nvPr/>
          </p:nvPicPr>
          <p:blipFill rotWithShape="1">
            <a:blip r:embed="rId4">
              <a:alphaModFix/>
            </a:blip>
            <a:srcRect b="0" l="0" r="0" t="0"/>
            <a:stretch/>
          </p:blipFill>
          <p:spPr>
            <a:xfrm>
              <a:off x="7091193" y="4719956"/>
              <a:ext cx="1314204" cy="548351"/>
            </a:xfrm>
            <a:prstGeom prst="rect">
              <a:avLst/>
            </a:prstGeom>
            <a:noFill/>
            <a:ln>
              <a:noFill/>
            </a:ln>
          </p:spPr>
        </p:pic>
        <p:sp>
          <p:nvSpPr>
            <p:cNvPr id="8567" name="Google Shape;8567;p122"/>
            <p:cNvSpPr txBox="1"/>
            <p:nvPr/>
          </p:nvSpPr>
          <p:spPr>
            <a:xfrm>
              <a:off x="6926394" y="5333869"/>
              <a:ext cx="1741502" cy="4893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Azure Databricks</a:t>
              </a:r>
              <a:endParaRPr/>
            </a:p>
          </p:txBody>
        </p:sp>
        <p:sp>
          <p:nvSpPr>
            <p:cNvPr id="8568" name="Google Shape;8568;p122"/>
            <p:cNvSpPr/>
            <p:nvPr/>
          </p:nvSpPr>
          <p:spPr>
            <a:xfrm>
              <a:off x="1643633" y="4624252"/>
              <a:ext cx="1164867" cy="644055"/>
            </a:xfrm>
            <a:prstGeom prst="roundRect">
              <a:avLst>
                <a:gd fmla="val 16667" name="adj"/>
              </a:avLst>
            </a:prstGeom>
            <a:solidFill>
              <a:schemeClr val="accent1"/>
            </a:solidFill>
            <a:ln cap="flat" cmpd="sng" w="9525">
              <a:solidFill>
                <a:schemeClr val="lt2"/>
              </a:solidFill>
              <a:prstDash val="solid"/>
              <a:round/>
              <a:headEnd len="sm" w="sm" type="none"/>
              <a:tailEnd len="sm" w="sm" type="none"/>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1600">
                  <a:solidFill>
                    <a:srgbClr val="FFFFFF"/>
                  </a:solidFill>
                  <a:latin typeface="Quattrocento Sans"/>
                  <a:ea typeface="Quattrocento Sans"/>
                  <a:cs typeface="Quattrocento Sans"/>
                  <a:sym typeface="Quattrocento Sans"/>
                </a:rPr>
                <a:t>Kafka App</a:t>
              </a:r>
              <a:endParaRPr/>
            </a:p>
          </p:txBody>
        </p:sp>
        <p:pic>
          <p:nvPicPr>
            <p:cNvPr descr="https://www.onmsft.com/wp-content/uploads/2017/09/Azure-1050x437.png.pagespeed.ce.UEo5r3u7ZS.png" id="8569" name="Google Shape;8569;p122"/>
            <p:cNvPicPr preferRelativeResize="0"/>
            <p:nvPr/>
          </p:nvPicPr>
          <p:blipFill rotWithShape="1">
            <a:blip r:embed="rId5">
              <a:alphaModFix/>
            </a:blip>
            <a:srcRect b="0" l="0" r="0" t="0"/>
            <a:stretch/>
          </p:blipFill>
          <p:spPr>
            <a:xfrm>
              <a:off x="5827626" y="5598439"/>
              <a:ext cx="870567" cy="362373"/>
            </a:xfrm>
            <a:prstGeom prst="rect">
              <a:avLst/>
            </a:prstGeom>
            <a:noFill/>
            <a:ln>
              <a:noFill/>
            </a:ln>
          </p:spPr>
        </p:pic>
        <p:sp>
          <p:nvSpPr>
            <p:cNvPr id="8570" name="Google Shape;8570;p122"/>
            <p:cNvSpPr/>
            <p:nvPr/>
          </p:nvSpPr>
          <p:spPr>
            <a:xfrm>
              <a:off x="1561764" y="3957005"/>
              <a:ext cx="9580970" cy="2136298"/>
            </a:xfrm>
            <a:prstGeom prst="roundRect">
              <a:avLst>
                <a:gd fmla="val 16667" name="adj"/>
              </a:avLst>
            </a:prstGeom>
            <a:noFill/>
            <a:ln cap="flat" cmpd="sng" w="12700">
              <a:solidFill>
                <a:srgbClr val="757575"/>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cxnSp>
          <p:nvCxnSpPr>
            <p:cNvPr id="8571" name="Google Shape;8571;p122"/>
            <p:cNvCxnSpPr/>
            <p:nvPr/>
          </p:nvCxnSpPr>
          <p:spPr>
            <a:xfrm flipH="1" rot="10800000">
              <a:off x="5444138" y="4927279"/>
              <a:ext cx="1637544" cy="7950"/>
            </a:xfrm>
            <a:prstGeom prst="straightConnector1">
              <a:avLst/>
            </a:prstGeom>
            <a:noFill/>
            <a:ln cap="flat" cmpd="sng" w="28575">
              <a:solidFill>
                <a:srgbClr val="FF6600"/>
              </a:solidFill>
              <a:prstDash val="dash"/>
              <a:round/>
              <a:headEnd len="sm" w="sm" type="none"/>
              <a:tailEnd len="med" w="med" type="triangle"/>
            </a:ln>
          </p:spPr>
        </p:cxnSp>
        <p:cxnSp>
          <p:nvCxnSpPr>
            <p:cNvPr id="8572" name="Google Shape;8572;p122"/>
            <p:cNvCxnSpPr/>
            <p:nvPr/>
          </p:nvCxnSpPr>
          <p:spPr>
            <a:xfrm>
              <a:off x="5427815" y="5079679"/>
              <a:ext cx="1645920" cy="0"/>
            </a:xfrm>
            <a:prstGeom prst="straightConnector1">
              <a:avLst/>
            </a:prstGeom>
            <a:noFill/>
            <a:ln cap="flat" cmpd="sng" w="28575">
              <a:solidFill>
                <a:srgbClr val="FF6600"/>
              </a:solidFill>
              <a:prstDash val="dash"/>
              <a:round/>
              <a:headEnd len="med" w="med" type="triangle"/>
              <a:tailEnd len="sm" w="sm" type="none"/>
            </a:ln>
          </p:spPr>
        </p:cxnSp>
        <p:pic>
          <p:nvPicPr>
            <p:cNvPr descr="http://go.talena-inc.com/rs/238-UZQ-013/images/HDInsightsDetails.png" id="8573" name="Google Shape;8573;p122"/>
            <p:cNvPicPr preferRelativeResize="0"/>
            <p:nvPr/>
          </p:nvPicPr>
          <p:blipFill rotWithShape="1">
            <a:blip r:embed="rId6">
              <a:alphaModFix/>
            </a:blip>
            <a:srcRect b="0" l="0" r="0" t="0"/>
            <a:stretch/>
          </p:blipFill>
          <p:spPr>
            <a:xfrm>
              <a:off x="4673664" y="5142903"/>
              <a:ext cx="334418" cy="334418"/>
            </a:xfrm>
            <a:prstGeom prst="rect">
              <a:avLst/>
            </a:prstGeom>
            <a:noFill/>
            <a:ln>
              <a:noFill/>
            </a:ln>
          </p:spPr>
        </p:pic>
        <p:sp>
          <p:nvSpPr>
            <p:cNvPr id="8574" name="Google Shape;8574;p122"/>
            <p:cNvSpPr/>
            <p:nvPr/>
          </p:nvSpPr>
          <p:spPr>
            <a:xfrm>
              <a:off x="9905630" y="4665146"/>
              <a:ext cx="1164867" cy="644055"/>
            </a:xfrm>
            <a:prstGeom prst="roundRect">
              <a:avLst>
                <a:gd fmla="val 16667" name="adj"/>
              </a:avLst>
            </a:prstGeom>
            <a:solidFill>
              <a:schemeClr val="accent1"/>
            </a:solidFill>
            <a:ln cap="flat" cmpd="sng" w="9525">
              <a:solidFill>
                <a:schemeClr val="lt2"/>
              </a:solidFill>
              <a:prstDash val="solid"/>
              <a:round/>
              <a:headEnd len="sm" w="sm" type="none"/>
              <a:tailEnd len="sm" w="sm" type="none"/>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1600">
                  <a:solidFill>
                    <a:srgbClr val="FFFFFF"/>
                  </a:solidFill>
                  <a:latin typeface="Quattrocento Sans"/>
                  <a:ea typeface="Quattrocento Sans"/>
                  <a:cs typeface="Quattrocento Sans"/>
                  <a:sym typeface="Quattrocento Sans"/>
                </a:rPr>
                <a:t>Spark App</a:t>
              </a:r>
              <a:endParaRPr/>
            </a:p>
          </p:txBody>
        </p:sp>
        <p:sp>
          <p:nvSpPr>
            <p:cNvPr id="8575" name="Google Shape;8575;p122"/>
            <p:cNvSpPr/>
            <p:nvPr/>
          </p:nvSpPr>
          <p:spPr>
            <a:xfrm>
              <a:off x="8682105" y="4885279"/>
              <a:ext cx="1248355" cy="203789"/>
            </a:xfrm>
            <a:prstGeom prst="leftRightArrow">
              <a:avLst>
                <a:gd fmla="val 50000" name="adj1"/>
                <a:gd fmla="val 50000" name="adj2"/>
              </a:avLst>
            </a:prstGeom>
            <a:solidFill>
              <a:srgbClr val="FF660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576" name="Google Shape;8576;p122"/>
            <p:cNvSpPr/>
            <p:nvPr/>
          </p:nvSpPr>
          <p:spPr>
            <a:xfrm>
              <a:off x="2802105" y="4876602"/>
              <a:ext cx="1030479" cy="203789"/>
            </a:xfrm>
            <a:prstGeom prst="leftRightArrow">
              <a:avLst>
                <a:gd fmla="val 50000" name="adj1"/>
                <a:gd fmla="val 50000" name="adj2"/>
              </a:avLst>
            </a:prstGeom>
            <a:solidFill>
              <a:srgbClr val="FF660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
        <p:nvSpPr>
          <p:cNvPr id="8577" name="Google Shape;8577;p122"/>
          <p:cNvSpPr txBox="1"/>
          <p:nvPr/>
        </p:nvSpPr>
        <p:spPr>
          <a:xfrm>
            <a:off x="1397037" y="6158502"/>
            <a:ext cx="7736670" cy="4893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Note: Azure Databricks Structured Streaming integration with Azure Event Hubs is forthcoming</a:t>
            </a:r>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5" name="Shape 8585"/>
        <p:cNvGrpSpPr/>
        <p:nvPr/>
      </p:nvGrpSpPr>
      <p:grpSpPr>
        <a:xfrm>
          <a:off x="0" y="0"/>
          <a:ext cx="0" cy="0"/>
          <a:chOff x="0" y="0"/>
          <a:chExt cx="0" cy="0"/>
        </a:xfrm>
      </p:grpSpPr>
      <p:sp>
        <p:nvSpPr>
          <p:cNvPr id="8586" name="Google Shape;8586;p123"/>
          <p:cNvSpPr txBox="1"/>
          <p:nvPr>
            <p:ph type="title"/>
          </p:nvPr>
        </p:nvSpPr>
        <p:spPr>
          <a:xfrm>
            <a:off x="268080" y="314722"/>
            <a:ext cx="11655840" cy="899537"/>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SPARK GRAPHX OVERVIEW</a:t>
            </a:r>
            <a:endParaRPr/>
          </a:p>
        </p:txBody>
      </p:sp>
      <p:sp>
        <p:nvSpPr>
          <p:cNvPr id="8587" name="Google Shape;8587;p123"/>
          <p:cNvSpPr txBox="1"/>
          <p:nvPr>
            <p:ph idx="4294967295" type="body"/>
          </p:nvPr>
        </p:nvSpPr>
        <p:spPr>
          <a:xfrm>
            <a:off x="26503" y="2231880"/>
            <a:ext cx="4115593" cy="3308598"/>
          </a:xfrm>
          <a:prstGeom prst="rect">
            <a:avLst/>
          </a:prstGeom>
          <a:noFill/>
          <a:ln>
            <a:noFill/>
          </a:ln>
        </p:spPr>
        <p:txBody>
          <a:bodyPr anchorCtr="0" anchor="t" bIns="91425" lIns="146300" spcFirstLastPara="1" rIns="146300" wrap="square" tIns="91425">
            <a:noAutofit/>
          </a:bodyPr>
          <a:lstStyle/>
          <a:p>
            <a:pPr indent="-236500" lvl="1" marL="572581" rtl="0" algn="l">
              <a:lnSpc>
                <a:spcPct val="140937"/>
              </a:lnSpc>
              <a:spcBef>
                <a:spcPts val="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Unifies ETL, exploratory analysis, and iterative graph computation within a single system.</a:t>
            </a:r>
            <a:endParaRPr/>
          </a:p>
          <a:p>
            <a:pPr indent="-236500" lvl="1" marL="572581" rtl="0" algn="l">
              <a:lnSpc>
                <a:spcPct val="140937"/>
              </a:lnSpc>
              <a:spcBef>
                <a:spcPts val="60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Developers can:</a:t>
            </a:r>
            <a:endParaRPr/>
          </a:p>
          <a:p>
            <a:pPr indent="-224054" lvl="2" marL="784187" rtl="0" algn="l">
              <a:lnSpc>
                <a:spcPct val="90000"/>
              </a:lnSpc>
              <a:spcBef>
                <a:spcPts val="600"/>
              </a:spcBef>
              <a:spcAft>
                <a:spcPts val="0"/>
              </a:spcAft>
              <a:buClr>
                <a:schemeClr val="accent1"/>
              </a:buClr>
              <a:buSzPts val="1260"/>
              <a:buChar char="•"/>
            </a:pPr>
            <a:r>
              <a:rPr lang="en-US" sz="1400" u="sng">
                <a:solidFill>
                  <a:schemeClr val="hlink"/>
                </a:solidFill>
                <a:latin typeface="Quattrocento Sans"/>
                <a:ea typeface="Quattrocento Sans"/>
                <a:cs typeface="Quattrocento Sans"/>
                <a:sym typeface="Quattrocento Sans"/>
                <a:hlinkClick r:id="rId3"/>
              </a:rPr>
              <a:t>view</a:t>
            </a:r>
            <a:r>
              <a:rPr lang="en-US" sz="1400">
                <a:solidFill>
                  <a:schemeClr val="accent5"/>
                </a:solidFill>
                <a:latin typeface="Quattrocento Sans"/>
                <a:ea typeface="Quattrocento Sans"/>
                <a:cs typeface="Quattrocento Sans"/>
                <a:sym typeface="Quattrocento Sans"/>
              </a:rPr>
              <a:t> the same data as both graphs and collections, </a:t>
            </a:r>
            <a:endParaRPr/>
          </a:p>
          <a:p>
            <a:pPr indent="-224054" lvl="2" marL="784187" rtl="0" algn="l">
              <a:lnSpc>
                <a:spcPct val="90000"/>
              </a:lnSpc>
              <a:spcBef>
                <a:spcPts val="600"/>
              </a:spcBef>
              <a:spcAft>
                <a:spcPts val="0"/>
              </a:spcAft>
              <a:buClr>
                <a:schemeClr val="accent1"/>
              </a:buClr>
              <a:buSzPts val="1260"/>
              <a:buChar char="•"/>
            </a:pPr>
            <a:r>
              <a:rPr lang="en-US" sz="1400" u="sng">
                <a:solidFill>
                  <a:schemeClr val="hlink"/>
                </a:solidFill>
                <a:latin typeface="Quattrocento Sans"/>
                <a:ea typeface="Quattrocento Sans"/>
                <a:cs typeface="Quattrocento Sans"/>
                <a:sym typeface="Quattrocento Sans"/>
                <a:hlinkClick r:id="rId4"/>
              </a:rPr>
              <a:t>transform</a:t>
            </a:r>
            <a:r>
              <a:rPr lang="en-US" sz="1400">
                <a:solidFill>
                  <a:schemeClr val="accent5"/>
                </a:solidFill>
                <a:latin typeface="Quattrocento Sans"/>
                <a:ea typeface="Quattrocento Sans"/>
                <a:cs typeface="Quattrocento Sans"/>
                <a:sym typeface="Quattrocento Sans"/>
              </a:rPr>
              <a:t> and </a:t>
            </a:r>
            <a:r>
              <a:rPr lang="en-US" sz="1400" u="sng">
                <a:solidFill>
                  <a:schemeClr val="hlink"/>
                </a:solidFill>
                <a:latin typeface="Quattrocento Sans"/>
                <a:ea typeface="Quattrocento Sans"/>
                <a:cs typeface="Quattrocento Sans"/>
                <a:sym typeface="Quattrocento Sans"/>
                <a:hlinkClick r:id="rId5"/>
              </a:rPr>
              <a:t>join</a:t>
            </a:r>
            <a:r>
              <a:rPr lang="en-US" sz="1400">
                <a:solidFill>
                  <a:schemeClr val="accent5"/>
                </a:solidFill>
                <a:latin typeface="Quattrocento Sans"/>
                <a:ea typeface="Quattrocento Sans"/>
                <a:cs typeface="Quattrocento Sans"/>
                <a:sym typeface="Quattrocento Sans"/>
              </a:rPr>
              <a:t> graphs with RDDs, and</a:t>
            </a:r>
            <a:endParaRPr/>
          </a:p>
          <a:p>
            <a:pPr indent="-224054" lvl="2" marL="784187" rtl="0" algn="l">
              <a:lnSpc>
                <a:spcPct val="90000"/>
              </a:lnSpc>
              <a:spcBef>
                <a:spcPts val="600"/>
              </a:spcBef>
              <a:spcAft>
                <a:spcPts val="0"/>
              </a:spcAft>
              <a:buClr>
                <a:schemeClr val="accent1"/>
              </a:buClr>
              <a:buSzPts val="1260"/>
              <a:buChar char="•"/>
            </a:pPr>
            <a:r>
              <a:rPr lang="en-US" sz="1400">
                <a:solidFill>
                  <a:schemeClr val="accent5"/>
                </a:solidFill>
                <a:latin typeface="Quattrocento Sans"/>
                <a:ea typeface="Quattrocento Sans"/>
                <a:cs typeface="Quattrocento Sans"/>
                <a:sym typeface="Quattrocento Sans"/>
              </a:rPr>
              <a:t>write custom iterative graph algorithms using the </a:t>
            </a:r>
            <a:r>
              <a:rPr lang="en-US" sz="1400" u="sng">
                <a:solidFill>
                  <a:schemeClr val="hlink"/>
                </a:solidFill>
                <a:latin typeface="Quattrocento Sans"/>
                <a:ea typeface="Quattrocento Sans"/>
                <a:cs typeface="Quattrocento Sans"/>
                <a:sym typeface="Quattrocento Sans"/>
                <a:hlinkClick r:id="rId6"/>
              </a:rPr>
              <a:t>Pregel API</a:t>
            </a:r>
            <a:r>
              <a:rPr lang="en-US" sz="1400">
                <a:solidFill>
                  <a:schemeClr val="accent5"/>
                </a:solidFill>
                <a:latin typeface="Quattrocento Sans"/>
                <a:ea typeface="Quattrocento Sans"/>
                <a:cs typeface="Quattrocento Sans"/>
                <a:sym typeface="Quattrocento Sans"/>
              </a:rPr>
              <a:t>.</a:t>
            </a:r>
            <a:endParaRPr/>
          </a:p>
          <a:p>
            <a:pPr indent="-236500" lvl="1" marL="572581" rtl="0" algn="l">
              <a:lnSpc>
                <a:spcPct val="140937"/>
              </a:lnSpc>
              <a:spcBef>
                <a:spcPts val="600"/>
              </a:spcBef>
              <a:spcAft>
                <a:spcPts val="0"/>
              </a:spcAft>
              <a:buClr>
                <a:schemeClr val="accent1"/>
              </a:buClr>
              <a:buSzPts val="1440"/>
              <a:buFont typeface="Noto Sans Symbols"/>
              <a:buChar char="▪"/>
            </a:pPr>
            <a:r>
              <a:rPr lang="en-US" sz="1600">
                <a:solidFill>
                  <a:schemeClr val="accent5"/>
                </a:solidFill>
                <a:latin typeface="Quattrocento Sans"/>
                <a:ea typeface="Quattrocento Sans"/>
                <a:cs typeface="Quattrocento Sans"/>
                <a:sym typeface="Quattrocento Sans"/>
              </a:rPr>
              <a:t>Currently only supports using the Scala and RDD APIs.</a:t>
            </a:r>
            <a:endParaRPr/>
          </a:p>
        </p:txBody>
      </p:sp>
      <p:sp>
        <p:nvSpPr>
          <p:cNvPr id="8588" name="Google Shape;8588;p123"/>
          <p:cNvSpPr txBox="1"/>
          <p:nvPr/>
        </p:nvSpPr>
        <p:spPr>
          <a:xfrm>
            <a:off x="213388" y="1063125"/>
            <a:ext cx="11884604" cy="461665"/>
          </a:xfrm>
          <a:prstGeom prst="rect">
            <a:avLst/>
          </a:prstGeom>
          <a:noFill/>
          <a:ln>
            <a:noFill/>
          </a:ln>
        </p:spPr>
        <p:txBody>
          <a:bodyPr anchorCtr="0" anchor="t" bIns="91425" lIns="146300" spcFirstLastPara="1" rIns="146300" wrap="square" tIns="91425">
            <a:noAutofit/>
          </a:bodyPr>
          <a:lstStyle/>
          <a:p>
            <a:pPr indent="0" lvl="1" marL="336080" marR="0" rtl="0" algn="ctr">
              <a:lnSpc>
                <a:spcPct val="90000"/>
              </a:lnSpc>
              <a:spcBef>
                <a:spcPts val="0"/>
              </a:spcBef>
              <a:spcAft>
                <a:spcPts val="0"/>
              </a:spcAft>
              <a:buClr>
                <a:srgbClr val="277EFF"/>
              </a:buClr>
              <a:buSzPts val="1800"/>
              <a:buFont typeface="Arial"/>
              <a:buNone/>
            </a:pPr>
            <a:r>
              <a:rPr b="0" i="0" lang="en-US" sz="2000" u="none" cap="none" strike="noStrike">
                <a:solidFill>
                  <a:srgbClr val="277EFF"/>
                </a:solidFill>
                <a:latin typeface="Quattrocento Sans"/>
                <a:ea typeface="Quattrocento Sans"/>
                <a:cs typeface="Quattrocento Sans"/>
                <a:sym typeface="Quattrocento Sans"/>
              </a:rPr>
              <a:t>A set of APIs for graph and graph-parallel computation.</a:t>
            </a:r>
            <a:endParaRPr/>
          </a:p>
        </p:txBody>
      </p:sp>
      <p:grpSp>
        <p:nvGrpSpPr>
          <p:cNvPr id="8589" name="Google Shape;8589;p123"/>
          <p:cNvGrpSpPr/>
          <p:nvPr/>
        </p:nvGrpSpPr>
        <p:grpSpPr>
          <a:xfrm>
            <a:off x="4302606" y="2255938"/>
            <a:ext cx="2859994" cy="3284541"/>
            <a:chOff x="4623334" y="1812384"/>
            <a:chExt cx="2859994" cy="3284541"/>
          </a:xfrm>
        </p:grpSpPr>
        <p:sp>
          <p:nvSpPr>
            <p:cNvPr id="8590" name="Google Shape;8590;p123"/>
            <p:cNvSpPr/>
            <p:nvPr/>
          </p:nvSpPr>
          <p:spPr>
            <a:xfrm>
              <a:off x="4623334" y="1815451"/>
              <a:ext cx="2859993" cy="3281474"/>
            </a:xfrm>
            <a:prstGeom prst="rect">
              <a:avLst/>
            </a:prstGeom>
            <a:solidFill>
              <a:srgbClr val="D3E4FF"/>
            </a:solidFill>
            <a:ln cap="flat" cmpd="sng" w="9525">
              <a:solidFill>
                <a:srgbClr val="3C3C3C"/>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591" name="Google Shape;8591;p123"/>
            <p:cNvSpPr/>
            <p:nvPr/>
          </p:nvSpPr>
          <p:spPr>
            <a:xfrm>
              <a:off x="4737846" y="2785244"/>
              <a:ext cx="2579828" cy="2200602"/>
            </a:xfrm>
            <a:prstGeom prst="rect">
              <a:avLst/>
            </a:prstGeom>
            <a:noFill/>
            <a:ln>
              <a:noFill/>
            </a:ln>
          </p:spPr>
          <p:txBody>
            <a:bodyPr anchorCtr="0" anchor="t" bIns="45700" lIns="91425" spcFirstLastPara="1" rIns="91425" wrap="square" tIns="45700">
              <a:noAutofit/>
            </a:bodyPr>
            <a:lstStyle/>
            <a:p>
              <a:pPr indent="-280121" lvl="0" marL="280121" marR="0" rtl="0" algn="l">
                <a:spcBef>
                  <a:spcPts val="0"/>
                </a:spcBef>
                <a:spcAft>
                  <a:spcPts val="0"/>
                </a:spcAft>
                <a:buClr>
                  <a:srgbClr val="3C3C3C"/>
                </a:buClr>
                <a:buSzPts val="1600"/>
                <a:buFont typeface="Arial"/>
                <a:buChar char="•"/>
              </a:pPr>
              <a:r>
                <a:rPr lang="en-US" sz="1600">
                  <a:solidFill>
                    <a:srgbClr val="3C3C3C"/>
                  </a:solidFill>
                  <a:latin typeface="Quattrocento Sans"/>
                  <a:ea typeface="Quattrocento Sans"/>
                  <a:cs typeface="Quattrocento Sans"/>
                  <a:sym typeface="Quattrocento Sans"/>
                </a:rPr>
                <a:t>PageRank</a:t>
              </a:r>
              <a:endParaRPr/>
            </a:p>
            <a:p>
              <a:pPr indent="-280121" lvl="0" marL="280121" marR="0" rtl="0" algn="l">
                <a:spcBef>
                  <a:spcPts val="600"/>
                </a:spcBef>
                <a:spcAft>
                  <a:spcPts val="0"/>
                </a:spcAft>
                <a:buClr>
                  <a:srgbClr val="3C3C3C"/>
                </a:buClr>
                <a:buSzPts val="1600"/>
                <a:buFont typeface="Arial"/>
                <a:buChar char="•"/>
              </a:pPr>
              <a:r>
                <a:rPr lang="en-US" sz="1600">
                  <a:solidFill>
                    <a:srgbClr val="3C3C3C"/>
                  </a:solidFill>
                  <a:latin typeface="Quattrocento Sans"/>
                  <a:ea typeface="Quattrocento Sans"/>
                  <a:cs typeface="Quattrocento Sans"/>
                  <a:sym typeface="Quattrocento Sans"/>
                </a:rPr>
                <a:t>Connected components</a:t>
              </a:r>
              <a:endParaRPr/>
            </a:p>
            <a:p>
              <a:pPr indent="-280121" lvl="0" marL="280121" marR="0" rtl="0" algn="l">
                <a:spcBef>
                  <a:spcPts val="600"/>
                </a:spcBef>
                <a:spcAft>
                  <a:spcPts val="0"/>
                </a:spcAft>
                <a:buClr>
                  <a:srgbClr val="3C3C3C"/>
                </a:buClr>
                <a:buSzPts val="1600"/>
                <a:buFont typeface="Arial"/>
                <a:buChar char="•"/>
              </a:pPr>
              <a:r>
                <a:rPr lang="en-US" sz="1600">
                  <a:solidFill>
                    <a:srgbClr val="3C3C3C"/>
                  </a:solidFill>
                  <a:latin typeface="Quattrocento Sans"/>
                  <a:ea typeface="Quattrocento Sans"/>
                  <a:cs typeface="Quattrocento Sans"/>
                  <a:sym typeface="Quattrocento Sans"/>
                </a:rPr>
                <a:t>Label propagation</a:t>
              </a:r>
              <a:endParaRPr/>
            </a:p>
            <a:p>
              <a:pPr indent="-280121" lvl="0" marL="280121" marR="0" rtl="0" algn="l">
                <a:spcBef>
                  <a:spcPts val="600"/>
                </a:spcBef>
                <a:spcAft>
                  <a:spcPts val="0"/>
                </a:spcAft>
                <a:buClr>
                  <a:srgbClr val="3C3C3C"/>
                </a:buClr>
                <a:buSzPts val="1600"/>
                <a:buFont typeface="Arial"/>
                <a:buChar char="•"/>
              </a:pPr>
              <a:r>
                <a:rPr lang="en-US" sz="1600">
                  <a:solidFill>
                    <a:srgbClr val="3C3C3C"/>
                  </a:solidFill>
                  <a:latin typeface="Quattrocento Sans"/>
                  <a:ea typeface="Quattrocento Sans"/>
                  <a:cs typeface="Quattrocento Sans"/>
                  <a:sym typeface="Quattrocento Sans"/>
                </a:rPr>
                <a:t>SVD++</a:t>
              </a:r>
              <a:endParaRPr/>
            </a:p>
            <a:p>
              <a:pPr indent="-280121" lvl="0" marL="280121" marR="0" rtl="0" algn="l">
                <a:spcBef>
                  <a:spcPts val="600"/>
                </a:spcBef>
                <a:spcAft>
                  <a:spcPts val="0"/>
                </a:spcAft>
                <a:buClr>
                  <a:srgbClr val="3C3C3C"/>
                </a:buClr>
                <a:buSzPts val="1600"/>
                <a:buFont typeface="Arial"/>
                <a:buChar char="•"/>
              </a:pPr>
              <a:r>
                <a:rPr lang="en-US" sz="1600">
                  <a:solidFill>
                    <a:srgbClr val="3C3C3C"/>
                  </a:solidFill>
                  <a:latin typeface="Quattrocento Sans"/>
                  <a:ea typeface="Quattrocento Sans"/>
                  <a:cs typeface="Quattrocento Sans"/>
                  <a:sym typeface="Quattrocento Sans"/>
                </a:rPr>
                <a:t>Strongly connected components</a:t>
              </a:r>
              <a:endParaRPr/>
            </a:p>
            <a:p>
              <a:pPr indent="-280121" lvl="0" marL="280121" marR="0" rtl="0" algn="l">
                <a:spcBef>
                  <a:spcPts val="600"/>
                </a:spcBef>
                <a:spcAft>
                  <a:spcPts val="0"/>
                </a:spcAft>
                <a:buClr>
                  <a:srgbClr val="3C3C3C"/>
                </a:buClr>
                <a:buSzPts val="1600"/>
                <a:buFont typeface="Arial"/>
                <a:buChar char="•"/>
              </a:pPr>
              <a:r>
                <a:rPr lang="en-US" sz="1600">
                  <a:solidFill>
                    <a:srgbClr val="3C3C3C"/>
                  </a:solidFill>
                  <a:latin typeface="Quattrocento Sans"/>
                  <a:ea typeface="Quattrocento Sans"/>
                  <a:cs typeface="Quattrocento Sans"/>
                  <a:sym typeface="Quattrocento Sans"/>
                </a:rPr>
                <a:t>Triangle count</a:t>
              </a:r>
              <a:endParaRPr/>
            </a:p>
          </p:txBody>
        </p:sp>
        <p:sp>
          <p:nvSpPr>
            <p:cNvPr id="8592" name="Google Shape;8592;p123"/>
            <p:cNvSpPr txBox="1"/>
            <p:nvPr/>
          </p:nvSpPr>
          <p:spPr>
            <a:xfrm>
              <a:off x="4623335" y="1812384"/>
              <a:ext cx="2859993" cy="544765"/>
            </a:xfrm>
            <a:prstGeom prst="rect">
              <a:avLst/>
            </a:prstGeom>
            <a:solidFill>
              <a:schemeClr val="accent1"/>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1800">
                  <a:solidFill>
                    <a:schemeClr val="lt1"/>
                  </a:solidFill>
                  <a:latin typeface="Quattrocento Sans"/>
                  <a:ea typeface="Quattrocento Sans"/>
                  <a:cs typeface="Quattrocento Sans"/>
                  <a:sym typeface="Quattrocento Sans"/>
                </a:rPr>
                <a:t>Algorithms</a:t>
              </a:r>
              <a:endParaRPr/>
            </a:p>
          </p:txBody>
        </p:sp>
      </p:grpSp>
      <p:sp>
        <p:nvSpPr>
          <p:cNvPr id="8593" name="Google Shape;8593;p123"/>
          <p:cNvSpPr txBox="1"/>
          <p:nvPr/>
        </p:nvSpPr>
        <p:spPr>
          <a:xfrm>
            <a:off x="9092466" y="5524871"/>
            <a:ext cx="1358385" cy="44781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050">
                <a:solidFill>
                  <a:schemeClr val="dk1"/>
                </a:solidFill>
                <a:latin typeface="Quattrocento Sans"/>
                <a:ea typeface="Quattrocento Sans"/>
                <a:cs typeface="Quattrocento Sans"/>
                <a:sym typeface="Quattrocento Sans"/>
              </a:rPr>
              <a:t>Source: </a:t>
            </a:r>
            <a:r>
              <a:rPr lang="en-US" sz="1050" u="sng">
                <a:solidFill>
                  <a:schemeClr val="hlink"/>
                </a:solidFill>
                <a:latin typeface="Quattrocento Sans"/>
                <a:ea typeface="Quattrocento Sans"/>
                <a:cs typeface="Quattrocento Sans"/>
                <a:sym typeface="Quattrocento Sans"/>
                <a:hlinkClick r:id="rId7"/>
              </a:rPr>
              <a:t>AMPLab</a:t>
            </a:r>
            <a:endParaRPr sz="1050">
              <a:solidFill>
                <a:schemeClr val="dk1"/>
              </a:solidFill>
              <a:latin typeface="Quattrocento Sans"/>
              <a:ea typeface="Quattrocento Sans"/>
              <a:cs typeface="Quattrocento Sans"/>
              <a:sym typeface="Quattrocento Sans"/>
            </a:endParaRPr>
          </a:p>
        </p:txBody>
      </p:sp>
      <p:sp>
        <p:nvSpPr>
          <p:cNvPr id="8594" name="Google Shape;8594;p123"/>
          <p:cNvSpPr txBox="1"/>
          <p:nvPr/>
        </p:nvSpPr>
        <p:spPr>
          <a:xfrm>
            <a:off x="8519905" y="2468784"/>
            <a:ext cx="2503506" cy="365760"/>
          </a:xfrm>
          <a:prstGeom prst="rect">
            <a:avLst/>
          </a:prstGeom>
          <a:solidFill>
            <a:schemeClr val="accent1"/>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1800">
                <a:solidFill>
                  <a:schemeClr val="lt1"/>
                </a:solidFill>
                <a:latin typeface="Quattrocento Sans"/>
                <a:ea typeface="Quattrocento Sans"/>
                <a:cs typeface="Quattrocento Sans"/>
                <a:sym typeface="Quattrocento Sans"/>
              </a:rPr>
              <a:t>PageRank Benchmark</a:t>
            </a:r>
            <a:endParaRPr/>
          </a:p>
        </p:txBody>
      </p:sp>
      <p:pic>
        <p:nvPicPr>
          <p:cNvPr id="8595" name="Google Shape;8595;p123"/>
          <p:cNvPicPr preferRelativeResize="0"/>
          <p:nvPr/>
        </p:nvPicPr>
        <p:blipFill rotWithShape="1">
          <a:blip r:embed="rId8">
            <a:alphaModFix/>
          </a:blip>
          <a:srcRect b="0" l="0" r="0" t="0"/>
          <a:stretch/>
        </p:blipFill>
        <p:spPr>
          <a:xfrm>
            <a:off x="7619396" y="2834544"/>
            <a:ext cx="4304524" cy="2690327"/>
          </a:xfrm>
          <a:prstGeom prst="rect">
            <a:avLst/>
          </a:prstGeom>
          <a:noFill/>
          <a:ln cap="flat" cmpd="sng" w="9525">
            <a:solidFill>
              <a:srgbClr val="3C3C3C"/>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0" name="Shape 8600"/>
        <p:cNvGrpSpPr/>
        <p:nvPr/>
      </p:nvGrpSpPr>
      <p:grpSpPr>
        <a:xfrm>
          <a:off x="0" y="0"/>
          <a:ext cx="0" cy="0"/>
          <a:chOff x="0" y="0"/>
          <a:chExt cx="0" cy="0"/>
        </a:xfrm>
      </p:grpSpPr>
      <p:sp>
        <p:nvSpPr>
          <p:cNvPr id="8601" name="Google Shape;8601;p124"/>
          <p:cNvSpPr txBox="1"/>
          <p:nvPr>
            <p:ph type="title"/>
          </p:nvPr>
        </p:nvSpPr>
        <p:spPr>
          <a:xfrm>
            <a:off x="269240" y="2084173"/>
            <a:ext cx="11653523" cy="932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t>CLI and REST APIs</a:t>
            </a:r>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6" name="Shape 8606"/>
        <p:cNvGrpSpPr/>
        <p:nvPr/>
      </p:nvGrpSpPr>
      <p:grpSpPr>
        <a:xfrm>
          <a:off x="0" y="0"/>
          <a:ext cx="0" cy="0"/>
          <a:chOff x="0" y="0"/>
          <a:chExt cx="0" cy="0"/>
        </a:xfrm>
      </p:grpSpPr>
      <p:sp>
        <p:nvSpPr>
          <p:cNvPr id="8607" name="Google Shape;8607;p125"/>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DATABRICKS CLI</a:t>
            </a:r>
            <a:endParaRPr/>
          </a:p>
        </p:txBody>
      </p:sp>
      <p:sp>
        <p:nvSpPr>
          <p:cNvPr id="8608" name="Google Shape;8608;p125"/>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dk2"/>
              </a:buClr>
              <a:buSzPts val="1800"/>
              <a:buNone/>
            </a:pPr>
            <a:r>
              <a:rPr lang="en-US" sz="2000"/>
              <a:t>An easy to use interface built on top of the Databricks </a:t>
            </a:r>
            <a:r>
              <a:rPr lang="en-US" sz="2000" u="sng">
                <a:solidFill>
                  <a:schemeClr val="hlink"/>
                </a:solidFill>
                <a:hlinkClick r:id="rId3"/>
              </a:rPr>
              <a:t>REST API  </a:t>
            </a:r>
            <a:endParaRPr sz="2000"/>
          </a:p>
        </p:txBody>
      </p:sp>
      <p:grpSp>
        <p:nvGrpSpPr>
          <p:cNvPr id="8609" name="Google Shape;8609;p125"/>
          <p:cNvGrpSpPr/>
          <p:nvPr/>
        </p:nvGrpSpPr>
        <p:grpSpPr>
          <a:xfrm>
            <a:off x="3211465" y="2230330"/>
            <a:ext cx="5385369" cy="3174981"/>
            <a:chOff x="3211465" y="2230330"/>
            <a:chExt cx="5385369" cy="3174981"/>
          </a:xfrm>
        </p:grpSpPr>
        <p:sp>
          <p:nvSpPr>
            <p:cNvPr id="8610" name="Google Shape;8610;p125"/>
            <p:cNvSpPr/>
            <p:nvPr/>
          </p:nvSpPr>
          <p:spPr>
            <a:xfrm>
              <a:off x="5036575" y="2230330"/>
              <a:ext cx="1769806" cy="914400"/>
            </a:xfrm>
            <a:prstGeom prst="rect">
              <a:avLst/>
            </a:prstGeom>
            <a:solidFill>
              <a:srgbClr val="00206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lang="en-US" sz="2400">
                  <a:solidFill>
                    <a:srgbClr val="FFFFFF"/>
                  </a:solidFill>
                  <a:latin typeface="Quattrocento Sans"/>
                  <a:ea typeface="Quattrocento Sans"/>
                  <a:cs typeface="Quattrocento Sans"/>
                  <a:sym typeface="Quattrocento Sans"/>
                </a:rPr>
                <a:t>Databricks CLI</a:t>
              </a:r>
              <a:endParaRPr/>
            </a:p>
          </p:txBody>
        </p:sp>
        <p:cxnSp>
          <p:nvCxnSpPr>
            <p:cNvPr id="8611" name="Google Shape;8611;p125"/>
            <p:cNvCxnSpPr/>
            <p:nvPr/>
          </p:nvCxnSpPr>
          <p:spPr>
            <a:xfrm rot="5400000">
              <a:off x="4366999" y="2956514"/>
              <a:ext cx="1371600" cy="173736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8612" name="Google Shape;8612;p125"/>
            <p:cNvCxnSpPr/>
            <p:nvPr/>
          </p:nvCxnSpPr>
          <p:spPr>
            <a:xfrm flipH="1" rot="-5400000">
              <a:off x="6104358" y="2956515"/>
              <a:ext cx="1371600" cy="1737360"/>
            </a:xfrm>
            <a:prstGeom prst="bentConnector3">
              <a:avLst>
                <a:gd fmla="val 50000" name="adj1"/>
              </a:avLst>
            </a:prstGeom>
            <a:noFill/>
            <a:ln cap="flat" cmpd="sng" w="9525">
              <a:solidFill>
                <a:schemeClr val="dk1"/>
              </a:solidFill>
              <a:prstDash val="solid"/>
              <a:round/>
              <a:headEnd len="sm" w="sm" type="none"/>
              <a:tailEnd len="med" w="med" type="triangle"/>
            </a:ln>
          </p:spPr>
        </p:cxnSp>
        <p:sp>
          <p:nvSpPr>
            <p:cNvPr id="8613" name="Google Shape;8613;p125"/>
            <p:cNvSpPr/>
            <p:nvPr/>
          </p:nvSpPr>
          <p:spPr>
            <a:xfrm>
              <a:off x="3211465" y="4485548"/>
              <a:ext cx="1945307" cy="914400"/>
            </a:xfrm>
            <a:prstGeom prst="rect">
              <a:avLst/>
            </a:prstGeom>
            <a:solidFill>
              <a:srgbClr val="7030A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lang="en-US" sz="2400">
                  <a:solidFill>
                    <a:srgbClr val="FFFFFF"/>
                  </a:solidFill>
                  <a:latin typeface="Quattrocento Sans"/>
                  <a:ea typeface="Quattrocento Sans"/>
                  <a:cs typeface="Quattrocento Sans"/>
                  <a:sym typeface="Quattrocento Sans"/>
                </a:rPr>
                <a:t>Workspace</a:t>
              </a:r>
              <a:endParaRPr/>
            </a:p>
            <a:p>
              <a:pPr indent="0" lvl="0" marL="0" marR="0" rtl="0" algn="ctr">
                <a:lnSpc>
                  <a:spcPct val="90000"/>
                </a:lnSpc>
                <a:spcBef>
                  <a:spcPts val="0"/>
                </a:spcBef>
                <a:spcAft>
                  <a:spcPts val="0"/>
                </a:spcAft>
                <a:buNone/>
              </a:pPr>
              <a:r>
                <a:rPr lang="en-US" sz="2400">
                  <a:solidFill>
                    <a:srgbClr val="FFFFFF"/>
                  </a:solidFill>
                  <a:latin typeface="Quattrocento Sans"/>
                  <a:ea typeface="Quattrocento Sans"/>
                  <a:cs typeface="Quattrocento Sans"/>
                  <a:sym typeface="Quattrocento Sans"/>
                </a:rPr>
                <a:t> CLI</a:t>
              </a:r>
              <a:endParaRPr/>
            </a:p>
          </p:txBody>
        </p:sp>
        <p:sp>
          <p:nvSpPr>
            <p:cNvPr id="8614" name="Google Shape;8614;p125"/>
            <p:cNvSpPr/>
            <p:nvPr/>
          </p:nvSpPr>
          <p:spPr>
            <a:xfrm>
              <a:off x="6732638" y="4490911"/>
              <a:ext cx="1864196" cy="914400"/>
            </a:xfrm>
            <a:prstGeom prst="rect">
              <a:avLst/>
            </a:prstGeom>
            <a:solidFill>
              <a:srgbClr val="00703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400">
                  <a:solidFill>
                    <a:srgbClr val="FFFFFF"/>
                  </a:solidFill>
                  <a:latin typeface="Quattrocento Sans"/>
                  <a:ea typeface="Quattrocento Sans"/>
                  <a:cs typeface="Quattrocento Sans"/>
                  <a:sym typeface="Quattrocento Sans"/>
                </a:rPr>
                <a:t>DBFS CLI</a:t>
              </a:r>
              <a:endParaRPr/>
            </a:p>
          </p:txBody>
        </p:sp>
      </p:grpSp>
      <p:sp>
        <p:nvSpPr>
          <p:cNvPr id="8615" name="Google Shape;8615;p125"/>
          <p:cNvSpPr/>
          <p:nvPr/>
        </p:nvSpPr>
        <p:spPr>
          <a:xfrm>
            <a:off x="2608007" y="6008516"/>
            <a:ext cx="788055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404040"/>
                </a:solidFill>
                <a:latin typeface="Quattrocento Sans"/>
                <a:ea typeface="Quattrocento Sans"/>
                <a:cs typeface="Quattrocento Sans"/>
                <a:sym typeface="Quattrocento Sans"/>
              </a:rPr>
              <a:t>Currently, the CLI fully implements the </a:t>
            </a:r>
            <a:r>
              <a:rPr lang="en-US" sz="1800" u="sng">
                <a:solidFill>
                  <a:schemeClr val="hlink"/>
                </a:solidFill>
                <a:latin typeface="Quattrocento Sans"/>
                <a:ea typeface="Quattrocento Sans"/>
                <a:cs typeface="Quattrocento Sans"/>
                <a:sym typeface="Quattrocento Sans"/>
                <a:hlinkClick r:id="rId4"/>
              </a:rPr>
              <a:t>DBFS API</a:t>
            </a:r>
            <a:r>
              <a:rPr lang="en-US" sz="1800">
                <a:solidFill>
                  <a:srgbClr val="404040"/>
                </a:solidFill>
                <a:latin typeface="Quattrocento Sans"/>
                <a:ea typeface="Quattrocento Sans"/>
                <a:cs typeface="Quattrocento Sans"/>
                <a:sym typeface="Quattrocento Sans"/>
              </a:rPr>
              <a:t> and the </a:t>
            </a:r>
            <a:r>
              <a:rPr lang="en-US" sz="1800" u="sng">
                <a:solidFill>
                  <a:schemeClr val="hlink"/>
                </a:solidFill>
                <a:latin typeface="Quattrocento Sans"/>
                <a:ea typeface="Quattrocento Sans"/>
                <a:cs typeface="Quattrocento Sans"/>
                <a:sym typeface="Quattrocento Sans"/>
                <a:hlinkClick r:id="rId5"/>
              </a:rPr>
              <a:t>Workspace API</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0" name="Shape 8620"/>
        <p:cNvGrpSpPr/>
        <p:nvPr/>
      </p:nvGrpSpPr>
      <p:grpSpPr>
        <a:xfrm>
          <a:off x="0" y="0"/>
          <a:ext cx="0" cy="0"/>
          <a:chOff x="0" y="0"/>
          <a:chExt cx="0" cy="0"/>
        </a:xfrm>
      </p:grpSpPr>
      <p:sp>
        <p:nvSpPr>
          <p:cNvPr id="8621" name="Google Shape;8621;p126"/>
          <p:cNvSpPr txBox="1"/>
          <p:nvPr>
            <p:ph type="title"/>
          </p:nvPr>
        </p:nvSpPr>
        <p:spPr>
          <a:xfrm>
            <a:off x="268080" y="306459"/>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DATABRICKS WORKSPACE CLI</a:t>
            </a:r>
            <a:endParaRPr/>
          </a:p>
        </p:txBody>
      </p:sp>
      <p:sp>
        <p:nvSpPr>
          <p:cNvPr id="8622" name="Google Shape;8622;p126"/>
          <p:cNvSpPr/>
          <p:nvPr/>
        </p:nvSpPr>
        <p:spPr>
          <a:xfrm>
            <a:off x="4028768" y="5215531"/>
            <a:ext cx="6700684" cy="1277273"/>
          </a:xfrm>
          <a:prstGeom prst="rect">
            <a:avLst/>
          </a:prstGeom>
          <a:solidFill>
            <a:schemeClr val="lt2"/>
          </a:solidFill>
          <a:ln cap="flat" cmpd="sng" w="9525">
            <a:solidFill>
              <a:srgbClr val="D2D2D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Quattrocento Sans"/>
                <a:ea typeface="Quattrocento Sans"/>
                <a:cs typeface="Quattrocento Sans"/>
                <a:sym typeface="Quattrocento Sans"/>
              </a:rPr>
              <a:t>$ Databricks workspace ls /Users/example@Databricks.com/example -l</a:t>
            </a:r>
            <a:endParaRPr/>
          </a:p>
          <a:p>
            <a:pPr indent="0" lvl="0" marL="0" marR="0" rtl="0" algn="l">
              <a:spcBef>
                <a:spcPts val="600"/>
              </a:spcBef>
              <a:spcAft>
                <a:spcPts val="0"/>
              </a:spcAft>
              <a:buNone/>
            </a:pPr>
            <a:r>
              <a:rPr lang="en-US" sz="1200">
                <a:solidFill>
                  <a:schemeClr val="dk1"/>
                </a:solidFill>
                <a:latin typeface="Quattrocento Sans"/>
                <a:ea typeface="Quattrocento Sans"/>
                <a:cs typeface="Quattrocento Sans"/>
                <a:sym typeface="Quattrocento Sans"/>
              </a:rPr>
              <a:t>NOTEBOOK   a  PYTHON</a:t>
            </a:r>
            <a:endParaRPr/>
          </a:p>
          <a:p>
            <a:pPr indent="0" lvl="0" marL="0" marR="0" rtl="0" algn="l">
              <a:spcBef>
                <a:spcPts val="0"/>
              </a:spcBef>
              <a:spcAft>
                <a:spcPts val="0"/>
              </a:spcAft>
              <a:buNone/>
            </a:pPr>
            <a:r>
              <a:rPr lang="en-US" sz="1200">
                <a:solidFill>
                  <a:schemeClr val="dk1"/>
                </a:solidFill>
                <a:latin typeface="Quattrocento Sans"/>
                <a:ea typeface="Quattrocento Sans"/>
                <a:cs typeface="Quattrocento Sans"/>
                <a:sym typeface="Quattrocento Sans"/>
              </a:rPr>
              <a:t>NOTEBOOK   b  SCALA</a:t>
            </a:r>
            <a:endParaRPr/>
          </a:p>
          <a:p>
            <a:pPr indent="0" lvl="0" marL="0" marR="0" rtl="0" algn="l">
              <a:spcBef>
                <a:spcPts val="0"/>
              </a:spcBef>
              <a:spcAft>
                <a:spcPts val="0"/>
              </a:spcAft>
              <a:buNone/>
            </a:pPr>
            <a:r>
              <a:rPr lang="en-US" sz="1200">
                <a:solidFill>
                  <a:schemeClr val="dk1"/>
                </a:solidFill>
                <a:latin typeface="Quattrocento Sans"/>
                <a:ea typeface="Quattrocento Sans"/>
                <a:cs typeface="Quattrocento Sans"/>
                <a:sym typeface="Quattrocento Sans"/>
              </a:rPr>
              <a:t>NOTEBOOK   c  SQL</a:t>
            </a:r>
            <a:endParaRPr/>
          </a:p>
          <a:p>
            <a:pPr indent="0" lvl="0" marL="0" marR="0" rtl="0" algn="l">
              <a:spcBef>
                <a:spcPts val="0"/>
              </a:spcBef>
              <a:spcAft>
                <a:spcPts val="0"/>
              </a:spcAft>
              <a:buNone/>
            </a:pPr>
            <a:r>
              <a:rPr lang="en-US" sz="1200">
                <a:solidFill>
                  <a:schemeClr val="dk1"/>
                </a:solidFill>
                <a:latin typeface="Quattrocento Sans"/>
                <a:ea typeface="Quattrocento Sans"/>
                <a:cs typeface="Quattrocento Sans"/>
                <a:sym typeface="Quattrocento Sans"/>
              </a:rPr>
              <a:t>NOTEBOOK   d  R</a:t>
            </a:r>
            <a:endParaRPr/>
          </a:p>
          <a:p>
            <a:pPr indent="0" lvl="0" marL="0" marR="0" rtl="0" algn="l">
              <a:spcBef>
                <a:spcPts val="0"/>
              </a:spcBef>
              <a:spcAft>
                <a:spcPts val="0"/>
              </a:spcAft>
              <a:buNone/>
            </a:pPr>
            <a:r>
              <a:rPr lang="en-US" sz="1200">
                <a:solidFill>
                  <a:schemeClr val="dk1"/>
                </a:solidFill>
                <a:latin typeface="Quattrocento Sans"/>
                <a:ea typeface="Quattrocento Sans"/>
                <a:cs typeface="Quattrocento Sans"/>
                <a:sym typeface="Quattrocento Sans"/>
              </a:rPr>
              <a:t>DIRECTORY  e</a:t>
            </a:r>
            <a:endParaRPr/>
          </a:p>
        </p:txBody>
      </p:sp>
      <p:sp>
        <p:nvSpPr>
          <p:cNvPr id="8623" name="Google Shape;8623;p126"/>
          <p:cNvSpPr/>
          <p:nvPr/>
        </p:nvSpPr>
        <p:spPr>
          <a:xfrm>
            <a:off x="4028768" y="4868321"/>
            <a:ext cx="25357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Workspace CLI Example</a:t>
            </a:r>
            <a:endParaRPr/>
          </a:p>
        </p:txBody>
      </p:sp>
      <p:cxnSp>
        <p:nvCxnSpPr>
          <p:cNvPr id="8624" name="Google Shape;8624;p126"/>
          <p:cNvCxnSpPr/>
          <p:nvPr/>
        </p:nvCxnSpPr>
        <p:spPr>
          <a:xfrm flipH="1" rot="10800000">
            <a:off x="2747550" y="1238865"/>
            <a:ext cx="1345128" cy="1249146"/>
          </a:xfrm>
          <a:prstGeom prst="straightConnector1">
            <a:avLst/>
          </a:prstGeom>
          <a:noFill/>
          <a:ln cap="flat" cmpd="sng" w="9525">
            <a:solidFill>
              <a:srgbClr val="D2D2D2"/>
            </a:solidFill>
            <a:prstDash val="solid"/>
            <a:round/>
            <a:headEnd len="sm" w="sm" type="none"/>
            <a:tailEnd len="sm" w="sm" type="none"/>
          </a:ln>
        </p:spPr>
      </p:cxnSp>
      <p:cxnSp>
        <p:nvCxnSpPr>
          <p:cNvPr id="8625" name="Google Shape;8625;p126"/>
          <p:cNvCxnSpPr/>
          <p:nvPr/>
        </p:nvCxnSpPr>
        <p:spPr>
          <a:xfrm>
            <a:off x="2747550" y="3411341"/>
            <a:ext cx="1345128" cy="1249147"/>
          </a:xfrm>
          <a:prstGeom prst="straightConnector1">
            <a:avLst/>
          </a:prstGeom>
          <a:noFill/>
          <a:ln cap="flat" cmpd="sng" w="9525">
            <a:solidFill>
              <a:srgbClr val="D2D2D2"/>
            </a:solidFill>
            <a:prstDash val="solid"/>
            <a:round/>
            <a:headEnd len="sm" w="sm" type="none"/>
            <a:tailEnd len="sm" w="sm" type="none"/>
          </a:ln>
        </p:spPr>
      </p:cxnSp>
      <p:sp>
        <p:nvSpPr>
          <p:cNvPr id="8626" name="Google Shape;8626;p126"/>
          <p:cNvSpPr/>
          <p:nvPr/>
        </p:nvSpPr>
        <p:spPr>
          <a:xfrm rot="10800000">
            <a:off x="2747550" y="3411341"/>
            <a:ext cx="1371600" cy="1280160"/>
          </a:xfrm>
          <a:prstGeom prst="rtTriangle">
            <a:avLst/>
          </a:prstGeom>
          <a:solidFill>
            <a:srgbClr val="0070C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627" name="Google Shape;8627;p126"/>
          <p:cNvSpPr/>
          <p:nvPr/>
        </p:nvSpPr>
        <p:spPr>
          <a:xfrm flipH="1">
            <a:off x="2747550" y="1223358"/>
            <a:ext cx="1371600" cy="1280160"/>
          </a:xfrm>
          <a:prstGeom prst="rtTriangle">
            <a:avLst/>
          </a:prstGeom>
          <a:solidFill>
            <a:srgbClr val="0070C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628" name="Google Shape;8628;p126"/>
          <p:cNvSpPr/>
          <p:nvPr/>
        </p:nvSpPr>
        <p:spPr>
          <a:xfrm>
            <a:off x="1218590" y="2488011"/>
            <a:ext cx="2900560" cy="923330"/>
          </a:xfrm>
          <a:prstGeom prst="rect">
            <a:avLst/>
          </a:prstGeom>
          <a:solidFill>
            <a:srgbClr val="0070C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aphicFrame>
        <p:nvGraphicFramePr>
          <p:cNvPr id="8629" name="Google Shape;8629;p126"/>
          <p:cNvGraphicFramePr/>
          <p:nvPr/>
        </p:nvGraphicFramePr>
        <p:xfrm>
          <a:off x="4085304" y="1238864"/>
          <a:ext cx="3000000" cy="3000000"/>
        </p:xfrm>
        <a:graphic>
          <a:graphicData uri="http://schemas.openxmlformats.org/drawingml/2006/table">
            <a:tbl>
              <a:tblPr bandRow="1" firstRow="1">
                <a:noFill/>
                <a:tableStyleId>{FC85E5FD-235E-4B20-A3CD-DC0AC42860FF}</a:tableStyleId>
              </a:tblPr>
              <a:tblGrid>
                <a:gridCol w="1696075"/>
                <a:gridCol w="4940700"/>
              </a:tblGrid>
              <a:tr h="427700">
                <a:tc>
                  <a:txBody>
                    <a:bodyPr>
                      <a:noAutofit/>
                    </a:bodyPr>
                    <a:lstStyle/>
                    <a:p>
                      <a:pPr indent="0" lvl="0" marL="0" marR="0" rtl="0" algn="l">
                        <a:spcBef>
                          <a:spcPts val="0"/>
                        </a:spcBef>
                        <a:spcAft>
                          <a:spcPts val="0"/>
                        </a:spcAft>
                        <a:buNone/>
                      </a:pPr>
                      <a:r>
                        <a:rPr b="0" lang="en-US" sz="1765"/>
                        <a:t>delete</a:t>
                      </a:r>
                      <a:endParaRPr/>
                    </a:p>
                  </a:txBody>
                  <a:tcPr marT="45725" marB="45725" marR="91450" marL="91450">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lang="en-US" sz="1765"/>
                        <a:t>Deletes objects from the Databricks...</a:t>
                      </a:r>
                      <a:endParaRPr/>
                    </a:p>
                  </a:txBody>
                  <a:tcPr marT="45725" marB="45725" marR="91450" marL="91450">
                    <a:lnT cap="flat" cmpd="sng" w="12700">
                      <a:solidFill>
                        <a:srgbClr val="AFAFAF"/>
                      </a:solidFill>
                      <a:prstDash val="solid"/>
                      <a:round/>
                      <a:headEnd len="sm" w="sm" type="none"/>
                      <a:tailEnd len="sm" w="sm" type="none"/>
                    </a:lnT>
                    <a:lnB cap="flat" cmpd="sng" w="12700">
                      <a:solidFill>
                        <a:srgbClr val="AFAFAF"/>
                      </a:solidFill>
                      <a:prstDash val="solid"/>
                      <a:round/>
                      <a:headEnd len="sm" w="sm" type="none"/>
                      <a:tailEnd len="sm" w="sm" type="none"/>
                    </a:lnB>
                  </a:tcPr>
                </a:tc>
              </a:tr>
              <a:tr h="427700">
                <a:tc>
                  <a:txBody>
                    <a:bodyPr>
                      <a:noAutofit/>
                    </a:bodyPr>
                    <a:lstStyle/>
                    <a:p>
                      <a:pPr indent="0" lvl="0" marL="0" marR="0" rtl="0" algn="l">
                        <a:spcBef>
                          <a:spcPts val="0"/>
                        </a:spcBef>
                        <a:spcAft>
                          <a:spcPts val="0"/>
                        </a:spcAft>
                        <a:buNone/>
                      </a:pPr>
                      <a:r>
                        <a:rPr lang="en-US" sz="1765"/>
                        <a:t>export</a:t>
                      </a:r>
                      <a:endParaRPr/>
                    </a:p>
                  </a:txBody>
                  <a:tcPr marT="45725" marB="45725" marR="91450" marL="91450">
                    <a:lnT cap="flat" cmpd="sng" w="12700">
                      <a:solidFill>
                        <a:srgbClr val="AFAFAF"/>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lang="en-US" sz="1765"/>
                        <a:t>Exports a file from the Databricks workspace...</a:t>
                      </a:r>
                      <a:endParaRPr/>
                    </a:p>
                  </a:txBody>
                  <a:tcPr marT="45725" marB="45725" marR="91450" marL="91450">
                    <a:lnT cap="flat" cmpd="sng" w="12700">
                      <a:solidFill>
                        <a:srgbClr val="AFAFAF"/>
                      </a:solidFill>
                      <a:prstDash val="solid"/>
                      <a:round/>
                      <a:headEnd len="sm" w="sm" type="none"/>
                      <a:tailEnd len="sm" w="sm" type="none"/>
                    </a:lnT>
                  </a:tcPr>
                </a:tc>
              </a:tr>
              <a:tr h="427700">
                <a:tc>
                  <a:txBody>
                    <a:bodyPr>
                      <a:noAutofit/>
                    </a:bodyPr>
                    <a:lstStyle/>
                    <a:p>
                      <a:pPr indent="0" lvl="0" marL="0" marR="0" rtl="0" algn="l">
                        <a:spcBef>
                          <a:spcPts val="0"/>
                        </a:spcBef>
                        <a:spcAft>
                          <a:spcPts val="0"/>
                        </a:spcAft>
                        <a:buNone/>
                      </a:pPr>
                      <a:r>
                        <a:rPr lang="en-US" sz="1765"/>
                        <a:t>export_dir</a:t>
                      </a:r>
                      <a:endParaRPr/>
                    </a:p>
                  </a:txBody>
                  <a:tcPr marT="45725" marB="45725" marR="91450" marL="91450"/>
                </a:tc>
                <a:tc>
                  <a:txBody>
                    <a:bodyPr>
                      <a:noAutofit/>
                    </a:bodyPr>
                    <a:lstStyle/>
                    <a:p>
                      <a:pPr indent="0" lvl="0" marL="0" marR="0" rtl="0" algn="l">
                        <a:spcBef>
                          <a:spcPts val="0"/>
                        </a:spcBef>
                        <a:spcAft>
                          <a:spcPts val="0"/>
                        </a:spcAft>
                        <a:buNone/>
                      </a:pPr>
                      <a:r>
                        <a:rPr lang="en-US" sz="1765"/>
                        <a:t>Recursively exports a directory from the...</a:t>
                      </a:r>
                      <a:endParaRPr/>
                    </a:p>
                  </a:txBody>
                  <a:tcPr marT="45725" marB="45725" marR="91450" marL="91450"/>
                </a:tc>
              </a:tr>
              <a:tr h="427700">
                <a:tc>
                  <a:txBody>
                    <a:bodyPr>
                      <a:noAutofit/>
                    </a:bodyPr>
                    <a:lstStyle/>
                    <a:p>
                      <a:pPr indent="0" lvl="0" marL="0" marR="0" rtl="0" algn="l">
                        <a:spcBef>
                          <a:spcPts val="0"/>
                        </a:spcBef>
                        <a:spcAft>
                          <a:spcPts val="0"/>
                        </a:spcAft>
                        <a:buNone/>
                      </a:pPr>
                      <a:r>
                        <a:rPr lang="en-US" sz="1765"/>
                        <a:t>import</a:t>
                      </a:r>
                      <a:endParaRPr/>
                    </a:p>
                  </a:txBody>
                  <a:tcPr marT="45725" marB="45725" marR="91450" marL="91450"/>
                </a:tc>
                <a:tc>
                  <a:txBody>
                    <a:bodyPr>
                      <a:noAutofit/>
                    </a:bodyPr>
                    <a:lstStyle/>
                    <a:p>
                      <a:pPr indent="0" lvl="0" marL="0" marR="0" rtl="0" algn="l">
                        <a:spcBef>
                          <a:spcPts val="0"/>
                        </a:spcBef>
                        <a:spcAft>
                          <a:spcPts val="0"/>
                        </a:spcAft>
                        <a:buNone/>
                      </a:pPr>
                      <a:r>
                        <a:rPr lang="en-US" sz="1765"/>
                        <a:t>Imports a file from local to the Databricks...</a:t>
                      </a:r>
                      <a:endParaRPr/>
                    </a:p>
                  </a:txBody>
                  <a:tcPr marT="45725" marB="45725" marR="91450" marL="91450"/>
                </a:tc>
              </a:tr>
              <a:tr h="427700">
                <a:tc>
                  <a:txBody>
                    <a:bodyPr>
                      <a:noAutofit/>
                    </a:bodyPr>
                    <a:lstStyle/>
                    <a:p>
                      <a:pPr indent="0" lvl="0" marL="0" marR="0" rtl="0" algn="l">
                        <a:spcBef>
                          <a:spcPts val="0"/>
                        </a:spcBef>
                        <a:spcAft>
                          <a:spcPts val="0"/>
                        </a:spcAft>
                        <a:buNone/>
                      </a:pPr>
                      <a:r>
                        <a:rPr lang="en-US" sz="1765"/>
                        <a:t>import-dir</a:t>
                      </a:r>
                      <a:endParaRPr/>
                    </a:p>
                  </a:txBody>
                  <a:tcPr marT="45725" marB="45725" marR="91450" marL="91450"/>
                </a:tc>
                <a:tc>
                  <a:txBody>
                    <a:bodyPr>
                      <a:noAutofit/>
                    </a:bodyPr>
                    <a:lstStyle/>
                    <a:p>
                      <a:pPr indent="0" lvl="0" marL="0" marR="0" rtl="0" algn="l">
                        <a:spcBef>
                          <a:spcPts val="0"/>
                        </a:spcBef>
                        <a:spcAft>
                          <a:spcPts val="0"/>
                        </a:spcAft>
                        <a:buNone/>
                      </a:pPr>
                      <a:r>
                        <a:rPr lang="en-US" sz="1765"/>
                        <a:t>Recursively imports a directory from local to...</a:t>
                      </a:r>
                      <a:endParaRPr/>
                    </a:p>
                  </a:txBody>
                  <a:tcPr marT="45725" marB="45725" marR="91450" marL="91450"/>
                </a:tc>
              </a:tr>
              <a:tr h="427700">
                <a:tc>
                  <a:txBody>
                    <a:bodyPr>
                      <a:noAutofit/>
                    </a:bodyPr>
                    <a:lstStyle/>
                    <a:p>
                      <a:pPr indent="0" lvl="0" marL="0" marR="0" rtl="0" algn="l">
                        <a:spcBef>
                          <a:spcPts val="0"/>
                        </a:spcBef>
                        <a:spcAft>
                          <a:spcPts val="0"/>
                        </a:spcAft>
                        <a:buNone/>
                      </a:pPr>
                      <a:r>
                        <a:rPr lang="en-US" sz="1765"/>
                        <a:t>list / ls</a:t>
                      </a:r>
                      <a:endParaRPr/>
                    </a:p>
                  </a:txBody>
                  <a:tcPr marT="45725" marB="45725" marR="91450" marL="91450"/>
                </a:tc>
                <a:tc>
                  <a:txBody>
                    <a:bodyPr>
                      <a:noAutofit/>
                    </a:bodyPr>
                    <a:lstStyle/>
                    <a:p>
                      <a:pPr indent="0" lvl="0" marL="0" marR="0" rtl="0" algn="l">
                        <a:spcBef>
                          <a:spcPts val="0"/>
                        </a:spcBef>
                        <a:spcAft>
                          <a:spcPts val="0"/>
                        </a:spcAft>
                        <a:buNone/>
                      </a:pPr>
                      <a:r>
                        <a:rPr lang="en-US" sz="1765"/>
                        <a:t>List objects in the Databricks Workspace</a:t>
                      </a:r>
                      <a:endParaRPr/>
                    </a:p>
                  </a:txBody>
                  <a:tcPr marT="45725" marB="45725" marR="91450" marL="91450"/>
                </a:tc>
              </a:tr>
              <a:tr h="427700">
                <a:tc>
                  <a:txBody>
                    <a:bodyPr>
                      <a:noAutofit/>
                    </a:bodyPr>
                    <a:lstStyle/>
                    <a:p>
                      <a:pPr indent="0" lvl="0" marL="0" marR="0" rtl="0" algn="l">
                        <a:spcBef>
                          <a:spcPts val="0"/>
                        </a:spcBef>
                        <a:spcAft>
                          <a:spcPts val="0"/>
                        </a:spcAft>
                        <a:buNone/>
                      </a:pPr>
                      <a:r>
                        <a:rPr lang="en-US" sz="1765"/>
                        <a:t>mkdirs</a:t>
                      </a:r>
                      <a:endParaRPr/>
                    </a:p>
                  </a:txBody>
                  <a:tcPr marT="45725" marB="45725" marR="91450" marL="91450"/>
                </a:tc>
                <a:tc>
                  <a:txBody>
                    <a:bodyPr>
                      <a:noAutofit/>
                    </a:bodyPr>
                    <a:lstStyle/>
                    <a:p>
                      <a:pPr indent="0" lvl="0" marL="0" marR="0" rtl="0" algn="l">
                        <a:spcBef>
                          <a:spcPts val="0"/>
                        </a:spcBef>
                        <a:spcAft>
                          <a:spcPts val="0"/>
                        </a:spcAft>
                        <a:buNone/>
                      </a:pPr>
                      <a:r>
                        <a:rPr lang="en-US" sz="1765"/>
                        <a:t>Make directories in the Databricks Workspace</a:t>
                      </a:r>
                      <a:endParaRPr/>
                    </a:p>
                  </a:txBody>
                  <a:tcPr marT="45725" marB="45725" marR="91450" marL="91450"/>
                </a:tc>
              </a:tr>
              <a:tr h="427700">
                <a:tc>
                  <a:txBody>
                    <a:bodyPr>
                      <a:noAutofit/>
                    </a:bodyPr>
                    <a:lstStyle/>
                    <a:p>
                      <a:pPr indent="0" lvl="0" marL="0" marR="0" rtl="0" algn="l">
                        <a:spcBef>
                          <a:spcPts val="0"/>
                        </a:spcBef>
                        <a:spcAft>
                          <a:spcPts val="0"/>
                        </a:spcAft>
                        <a:buNone/>
                      </a:pPr>
                      <a:r>
                        <a:rPr lang="en-US" sz="1765"/>
                        <a:t>rm</a:t>
                      </a:r>
                      <a:endParaRPr/>
                    </a:p>
                  </a:txBody>
                  <a:tcPr marT="45725" marB="45725" marR="91450" marL="91450">
                    <a:lnB cap="flat" cmpd="sng" w="12700">
                      <a:solidFill>
                        <a:srgbClr val="AFAFA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765"/>
                        <a:t>Deletes objects from the Databricks...</a:t>
                      </a:r>
                      <a:endParaRPr/>
                    </a:p>
                  </a:txBody>
                  <a:tcPr marT="45725" marB="45725" marR="91450" marL="91450">
                    <a:lnB cap="flat" cmpd="sng" w="12700">
                      <a:solidFill>
                        <a:srgbClr val="AFAFAF"/>
                      </a:solidFill>
                      <a:prstDash val="solid"/>
                      <a:round/>
                      <a:headEnd len="sm" w="sm" type="none"/>
                      <a:tailEnd len="sm" w="sm" type="none"/>
                    </a:lnB>
                  </a:tcPr>
                </a:tc>
              </a:tr>
            </a:tbl>
          </a:graphicData>
        </a:graphic>
      </p:graphicFrame>
      <p:sp>
        <p:nvSpPr>
          <p:cNvPr id="8630" name="Google Shape;8630;p126"/>
          <p:cNvSpPr/>
          <p:nvPr/>
        </p:nvSpPr>
        <p:spPr>
          <a:xfrm>
            <a:off x="1184744" y="2486284"/>
            <a:ext cx="1645775" cy="923330"/>
          </a:xfrm>
          <a:prstGeom prst="rect">
            <a:avLst/>
          </a:prstGeom>
          <a:solidFill>
            <a:srgbClr val="007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Quattrocento Sans"/>
                <a:ea typeface="Quattrocento Sans"/>
                <a:cs typeface="Quattrocento Sans"/>
                <a:sym typeface="Quattrocento Sans"/>
              </a:rPr>
              <a:t>Databricks Workspace CLI Commands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5" name="Shape 8635"/>
        <p:cNvGrpSpPr/>
        <p:nvPr/>
      </p:nvGrpSpPr>
      <p:grpSpPr>
        <a:xfrm>
          <a:off x="0" y="0"/>
          <a:ext cx="0" cy="0"/>
          <a:chOff x="0" y="0"/>
          <a:chExt cx="0" cy="0"/>
        </a:xfrm>
      </p:grpSpPr>
      <p:sp>
        <p:nvSpPr>
          <p:cNvPr id="8636" name="Google Shape;8636;p127"/>
          <p:cNvSpPr/>
          <p:nvPr/>
        </p:nvSpPr>
        <p:spPr>
          <a:xfrm>
            <a:off x="6605899" y="2238998"/>
            <a:ext cx="5381780" cy="3324314"/>
          </a:xfrm>
          <a:prstGeom prst="rect">
            <a:avLst/>
          </a:prstGeom>
          <a:noFill/>
          <a:ln cap="flat" cmpd="sng" w="9525">
            <a:solidFill>
              <a:schemeClr val="lt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637" name="Google Shape;8637;p127"/>
          <p:cNvSpPr/>
          <p:nvPr/>
        </p:nvSpPr>
        <p:spPr>
          <a:xfrm>
            <a:off x="80923" y="2238998"/>
            <a:ext cx="4952253" cy="3324313"/>
          </a:xfrm>
          <a:prstGeom prst="rect">
            <a:avLst/>
          </a:prstGeom>
          <a:noFill/>
          <a:ln cap="flat" cmpd="sng" w="9525">
            <a:solidFill>
              <a:schemeClr val="lt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8638" name="Google Shape;8638;p127"/>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DBFS CLI</a:t>
            </a:r>
            <a:endParaRPr/>
          </a:p>
        </p:txBody>
      </p:sp>
      <p:sp>
        <p:nvSpPr>
          <p:cNvPr id="8639" name="Google Shape;8639;p127"/>
          <p:cNvSpPr txBox="1"/>
          <p:nvPr>
            <p:ph idx="1" type="body"/>
          </p:nvPr>
        </p:nvSpPr>
        <p:spPr>
          <a:xfrm>
            <a:off x="332601" y="882752"/>
            <a:ext cx="11655078" cy="461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chemeClr val="accent1"/>
              </a:buClr>
              <a:buSzPts val="1800"/>
              <a:buNone/>
            </a:pPr>
            <a:r>
              <a:rPr lang="en-US" sz="2000">
                <a:solidFill>
                  <a:schemeClr val="accent1"/>
                </a:solidFill>
              </a:rPr>
              <a:t>Leverages the </a:t>
            </a:r>
            <a:r>
              <a:rPr lang="en-US" sz="2000" u="sng">
                <a:solidFill>
                  <a:schemeClr val="hlink"/>
                </a:solidFill>
                <a:hlinkClick r:id="rId3"/>
              </a:rPr>
              <a:t>DBFS API</a:t>
            </a:r>
            <a:r>
              <a:rPr lang="en-US" sz="2000">
                <a:solidFill>
                  <a:schemeClr val="accent1"/>
                </a:solidFill>
              </a:rPr>
              <a:t> to provide an easy Command Line Interface to DBFS</a:t>
            </a:r>
            <a:endParaRPr/>
          </a:p>
        </p:txBody>
      </p:sp>
      <p:sp>
        <p:nvSpPr>
          <p:cNvPr id="8640" name="Google Shape;8640;p127"/>
          <p:cNvSpPr/>
          <p:nvPr/>
        </p:nvSpPr>
        <p:spPr>
          <a:xfrm>
            <a:off x="6853104" y="2456493"/>
            <a:ext cx="4802736" cy="27607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Quattrocento Sans"/>
              <a:buNone/>
            </a:pPr>
            <a:r>
              <a:rPr b="0" i="1" lang="en-US" sz="1600" u="none" cap="none" strike="noStrike">
                <a:solidFill>
                  <a:schemeClr val="dk1"/>
                </a:solidFill>
                <a:latin typeface="Quattrocento Sans"/>
                <a:ea typeface="Quattrocento Sans"/>
                <a:cs typeface="Quattrocento Sans"/>
                <a:sym typeface="Quattrocento Sans"/>
              </a:rPr>
              <a:t># List files in DBFS</a:t>
            </a:r>
            <a:r>
              <a:rPr b="0" i="0" lang="en-US" sz="1600" u="none" cap="none" strike="noStrike">
                <a:solidFill>
                  <a:schemeClr val="dk1"/>
                </a:solidFill>
                <a:latin typeface="Quattrocento Sans"/>
                <a:ea typeface="Quattrocento Sans"/>
                <a:cs typeface="Quattrocento Sans"/>
                <a:sym typeface="Quattrocento Sans"/>
              </a:rPr>
              <a:t> </a:t>
            </a:r>
            <a:endParaRPr/>
          </a:p>
          <a:p>
            <a:pPr indent="0" lvl="0" marL="0" marR="0" rtl="0" algn="l">
              <a:lnSpc>
                <a:spcPct val="100000"/>
              </a:lnSpc>
              <a:spcBef>
                <a:spcPts val="600"/>
              </a:spcBef>
              <a:spcAft>
                <a:spcPts val="0"/>
              </a:spcAft>
              <a:buClr>
                <a:srgbClr val="005AA1"/>
              </a:buClr>
              <a:buSzPts val="1600"/>
              <a:buFont typeface="Quattrocento Sans"/>
              <a:buNone/>
            </a:pPr>
            <a:r>
              <a:rPr b="0" i="0" lang="en-US" sz="1600" u="none" cap="none" strike="noStrike">
                <a:solidFill>
                  <a:srgbClr val="005AA1"/>
                </a:solidFill>
                <a:latin typeface="Quattrocento Sans"/>
                <a:ea typeface="Quattrocento Sans"/>
                <a:cs typeface="Quattrocento Sans"/>
                <a:sym typeface="Quattrocento Sans"/>
              </a:rPr>
              <a:t>dbfs ls </a:t>
            </a:r>
            <a:endParaRPr/>
          </a:p>
          <a:p>
            <a:pPr indent="0" lvl="0" marL="0" marR="0" rtl="0" algn="l">
              <a:lnSpc>
                <a:spcPct val="100000"/>
              </a:lnSpc>
              <a:spcBef>
                <a:spcPts val="1080"/>
              </a:spcBef>
              <a:spcAft>
                <a:spcPts val="0"/>
              </a:spcAft>
              <a:buClr>
                <a:schemeClr val="dk1"/>
              </a:buClr>
              <a:buSzPts val="1600"/>
              <a:buFont typeface="Quattrocento Sans"/>
              <a:buNone/>
            </a:pPr>
            <a:r>
              <a:rPr b="0" i="1" lang="en-US" sz="1600" u="none" cap="none" strike="noStrike">
                <a:solidFill>
                  <a:schemeClr val="dk1"/>
                </a:solidFill>
                <a:latin typeface="Quattrocento Sans"/>
                <a:ea typeface="Quattrocento Sans"/>
                <a:cs typeface="Quattrocento Sans"/>
                <a:sym typeface="Quattrocento Sans"/>
              </a:rPr>
              <a:t># Put local file ./foo.txt to dbfs:/foo.txt</a:t>
            </a:r>
            <a:r>
              <a:rPr b="0" i="0" lang="en-US" sz="1600" u="none" cap="none" strike="noStrike">
                <a:solidFill>
                  <a:schemeClr val="dk1"/>
                </a:solidFill>
                <a:latin typeface="Quattrocento Sans"/>
                <a:ea typeface="Quattrocento Sans"/>
                <a:cs typeface="Quattrocento Sans"/>
                <a:sym typeface="Quattrocento Sans"/>
              </a:rPr>
              <a:t> </a:t>
            </a:r>
            <a:endParaRPr/>
          </a:p>
          <a:p>
            <a:pPr indent="0" lvl="0" marL="0" marR="0" rtl="0" algn="l">
              <a:spcBef>
                <a:spcPts val="600"/>
              </a:spcBef>
              <a:spcAft>
                <a:spcPts val="0"/>
              </a:spcAft>
              <a:buNone/>
            </a:pPr>
            <a:r>
              <a:rPr lang="en-US" sz="1600">
                <a:solidFill>
                  <a:srgbClr val="005AA1"/>
                </a:solidFill>
                <a:latin typeface="Quattrocento Sans"/>
                <a:ea typeface="Quattrocento Sans"/>
                <a:cs typeface="Quattrocento Sans"/>
                <a:sym typeface="Quattrocento Sans"/>
              </a:rPr>
              <a:t>dbfs cp ./foo.txt dbfs:/foo.txt </a:t>
            </a:r>
            <a:endParaRPr/>
          </a:p>
          <a:p>
            <a:pPr indent="0" lvl="0" marL="0" marR="0" rtl="0" algn="l">
              <a:lnSpc>
                <a:spcPct val="100000"/>
              </a:lnSpc>
              <a:spcBef>
                <a:spcPts val="1080"/>
              </a:spcBef>
              <a:spcAft>
                <a:spcPts val="0"/>
              </a:spcAft>
              <a:buClr>
                <a:schemeClr val="dk1"/>
              </a:buClr>
              <a:buSzPts val="1600"/>
              <a:buFont typeface="Quattrocento Sans"/>
              <a:buNone/>
            </a:pPr>
            <a:r>
              <a:rPr b="0" i="1" lang="en-US" sz="1600" u="none" cap="none" strike="noStrike">
                <a:solidFill>
                  <a:schemeClr val="dk1"/>
                </a:solidFill>
                <a:latin typeface="Quattrocento Sans"/>
                <a:ea typeface="Quattrocento Sans"/>
                <a:cs typeface="Quattrocento Sans"/>
                <a:sym typeface="Quattrocento Sans"/>
              </a:rPr>
              <a:t># Get dbfs:/foo.txt and save to local file ./foo.txt</a:t>
            </a:r>
            <a:r>
              <a:rPr b="0" i="0" lang="en-US" sz="1600" u="none" cap="none" strike="noStrike">
                <a:solidFill>
                  <a:schemeClr val="dk1"/>
                </a:solidFill>
                <a:latin typeface="Quattrocento Sans"/>
                <a:ea typeface="Quattrocento Sans"/>
                <a:cs typeface="Quattrocento Sans"/>
                <a:sym typeface="Quattrocento Sans"/>
              </a:rPr>
              <a:t> </a:t>
            </a:r>
            <a:endParaRPr/>
          </a:p>
          <a:p>
            <a:pPr indent="0" lvl="0" marL="0" marR="0" rtl="0" algn="l">
              <a:lnSpc>
                <a:spcPct val="100000"/>
              </a:lnSpc>
              <a:spcBef>
                <a:spcPts val="600"/>
              </a:spcBef>
              <a:spcAft>
                <a:spcPts val="0"/>
              </a:spcAft>
              <a:buClr>
                <a:srgbClr val="005AA1"/>
              </a:buClr>
              <a:buSzPts val="1600"/>
              <a:buFont typeface="Quattrocento Sans"/>
              <a:buNone/>
            </a:pPr>
            <a:r>
              <a:rPr lang="en-US" sz="1600">
                <a:solidFill>
                  <a:srgbClr val="005AA1"/>
                </a:solidFill>
                <a:latin typeface="Quattrocento Sans"/>
                <a:ea typeface="Quattrocento Sans"/>
                <a:cs typeface="Quattrocento Sans"/>
                <a:sym typeface="Quattrocento Sans"/>
              </a:rPr>
              <a:t>dbfs cp dbfs:/foo.txt ./foo.txt </a:t>
            </a:r>
            <a:endParaRPr/>
          </a:p>
          <a:p>
            <a:pPr indent="0" lvl="0" marL="0" marR="0" rtl="0" algn="l">
              <a:lnSpc>
                <a:spcPct val="100000"/>
              </a:lnSpc>
              <a:spcBef>
                <a:spcPts val="1080"/>
              </a:spcBef>
              <a:spcAft>
                <a:spcPts val="0"/>
              </a:spcAft>
              <a:buClr>
                <a:schemeClr val="dk1"/>
              </a:buClr>
              <a:buSzPts val="1600"/>
              <a:buFont typeface="Quattrocento Sans"/>
              <a:buNone/>
            </a:pPr>
            <a:r>
              <a:rPr b="0" i="1" lang="en-US" sz="1600" u="none" cap="none" strike="noStrike">
                <a:solidFill>
                  <a:schemeClr val="dk1"/>
                </a:solidFill>
                <a:latin typeface="Quattrocento Sans"/>
                <a:ea typeface="Quattrocento Sans"/>
                <a:cs typeface="Quattrocento Sans"/>
                <a:sym typeface="Quattrocento Sans"/>
              </a:rPr>
              <a:t># Recursively put local dir ./foo to dbfs:/foo</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spcBef>
                <a:spcPts val="600"/>
              </a:spcBef>
              <a:spcAft>
                <a:spcPts val="0"/>
              </a:spcAft>
              <a:buNone/>
            </a:pPr>
            <a:r>
              <a:rPr lang="en-US" sz="1600">
                <a:solidFill>
                  <a:srgbClr val="005AA1"/>
                </a:solidFill>
                <a:latin typeface="Quattrocento Sans"/>
                <a:ea typeface="Quattrocento Sans"/>
                <a:cs typeface="Quattrocento Sans"/>
                <a:sym typeface="Quattrocento Sans"/>
              </a:rPr>
              <a:t>dbfs cp -r ./foo dbfs:/foo </a:t>
            </a:r>
            <a:endParaRPr/>
          </a:p>
        </p:txBody>
      </p:sp>
      <p:sp>
        <p:nvSpPr>
          <p:cNvPr id="8641" name="Google Shape;8641;p127"/>
          <p:cNvSpPr txBox="1"/>
          <p:nvPr/>
        </p:nvSpPr>
        <p:spPr>
          <a:xfrm>
            <a:off x="6515883" y="5444552"/>
            <a:ext cx="4538037" cy="4893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Note: All dbfs paths should be prefixed with dbfs://</a:t>
            </a:r>
            <a:endParaRPr/>
          </a:p>
        </p:txBody>
      </p:sp>
      <p:sp>
        <p:nvSpPr>
          <p:cNvPr id="8642" name="Google Shape;8642;p127"/>
          <p:cNvSpPr/>
          <p:nvPr/>
        </p:nvSpPr>
        <p:spPr>
          <a:xfrm>
            <a:off x="263172" y="2969291"/>
            <a:ext cx="4666637" cy="160659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600">
                <a:solidFill>
                  <a:schemeClr val="accent1"/>
                </a:solidFill>
                <a:latin typeface="Quattrocento Sans"/>
                <a:ea typeface="Quattrocento Sans"/>
                <a:cs typeface="Quattrocento Sans"/>
                <a:sym typeface="Quattrocento Sans"/>
              </a:rPr>
              <a:t>cp	Copy files to and from DBFS.</a:t>
            </a:r>
            <a:endParaRPr/>
          </a:p>
          <a:p>
            <a:pPr indent="0" lvl="0" marL="0" marR="0" rtl="0" algn="l">
              <a:spcBef>
                <a:spcPts val="480"/>
              </a:spcBef>
              <a:spcAft>
                <a:spcPts val="0"/>
              </a:spcAft>
              <a:buNone/>
            </a:pPr>
            <a:r>
              <a:rPr lang="en-US" sz="1600">
                <a:solidFill>
                  <a:schemeClr val="accent1"/>
                </a:solidFill>
                <a:latin typeface="Quattrocento Sans"/>
                <a:ea typeface="Quattrocento Sans"/>
                <a:cs typeface="Quattrocento Sans"/>
                <a:sym typeface="Quattrocento Sans"/>
              </a:rPr>
              <a:t>ls	List files in DBFS.</a:t>
            </a:r>
            <a:endParaRPr/>
          </a:p>
          <a:p>
            <a:pPr indent="0" lvl="0" marL="0" marR="0" rtl="0" algn="l">
              <a:spcBef>
                <a:spcPts val="480"/>
              </a:spcBef>
              <a:spcAft>
                <a:spcPts val="0"/>
              </a:spcAft>
              <a:buNone/>
            </a:pPr>
            <a:r>
              <a:rPr lang="en-US" sz="1600">
                <a:solidFill>
                  <a:schemeClr val="accent1"/>
                </a:solidFill>
                <a:latin typeface="Quattrocento Sans"/>
                <a:ea typeface="Quattrocento Sans"/>
                <a:cs typeface="Quattrocento Sans"/>
                <a:sym typeface="Quattrocento Sans"/>
              </a:rPr>
              <a:t>mkdirs	Make directories in DBFS.</a:t>
            </a:r>
            <a:endParaRPr/>
          </a:p>
          <a:p>
            <a:pPr indent="0" lvl="0" marL="0" marR="0" rtl="0" algn="l">
              <a:spcBef>
                <a:spcPts val="480"/>
              </a:spcBef>
              <a:spcAft>
                <a:spcPts val="0"/>
              </a:spcAft>
              <a:buNone/>
            </a:pPr>
            <a:r>
              <a:rPr lang="en-US" sz="1600">
                <a:solidFill>
                  <a:schemeClr val="accent1"/>
                </a:solidFill>
                <a:latin typeface="Quattrocento Sans"/>
                <a:ea typeface="Quattrocento Sans"/>
                <a:cs typeface="Quattrocento Sans"/>
                <a:sym typeface="Quattrocento Sans"/>
              </a:rPr>
              <a:t>mv	Moves a file between two DBFS paths.</a:t>
            </a:r>
            <a:endParaRPr/>
          </a:p>
          <a:p>
            <a:pPr indent="0" lvl="0" marL="0" marR="0" rtl="0" algn="l">
              <a:spcBef>
                <a:spcPts val="600"/>
              </a:spcBef>
              <a:spcAft>
                <a:spcPts val="0"/>
              </a:spcAft>
              <a:buNone/>
            </a:pPr>
            <a:r>
              <a:rPr lang="en-US" sz="1600">
                <a:solidFill>
                  <a:schemeClr val="accent1"/>
                </a:solidFill>
                <a:latin typeface="Quattrocento Sans"/>
                <a:ea typeface="Quattrocento Sans"/>
                <a:cs typeface="Quattrocento Sans"/>
                <a:sym typeface="Quattrocento Sans"/>
              </a:rPr>
              <a:t>rm	Remove files from dbfs</a:t>
            </a:r>
            <a:r>
              <a:rPr lang="en-US" sz="2000">
                <a:solidFill>
                  <a:schemeClr val="accent1"/>
                </a:solidFill>
                <a:latin typeface="Quattrocento Sans"/>
                <a:ea typeface="Quattrocento Sans"/>
                <a:cs typeface="Quattrocento Sans"/>
                <a:sym typeface="Quattrocento Sans"/>
              </a:rPr>
              <a:t>.</a:t>
            </a:r>
            <a:endParaRPr/>
          </a:p>
        </p:txBody>
      </p:sp>
      <p:sp>
        <p:nvSpPr>
          <p:cNvPr id="8643" name="Google Shape;8643;p127"/>
          <p:cNvSpPr txBox="1"/>
          <p:nvPr/>
        </p:nvSpPr>
        <p:spPr>
          <a:xfrm>
            <a:off x="8012366" y="1824198"/>
            <a:ext cx="2568845" cy="572464"/>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2000">
                <a:solidFill>
                  <a:schemeClr val="dk1"/>
                </a:solidFill>
                <a:latin typeface="Quattrocento Sans"/>
                <a:ea typeface="Quattrocento Sans"/>
                <a:cs typeface="Quattrocento Sans"/>
                <a:sym typeface="Quattrocento Sans"/>
              </a:rPr>
              <a:t>DBFS CLI examples</a:t>
            </a:r>
            <a:endParaRPr/>
          </a:p>
        </p:txBody>
      </p:sp>
      <p:sp>
        <p:nvSpPr>
          <p:cNvPr id="8644" name="Google Shape;8644;p127"/>
          <p:cNvSpPr/>
          <p:nvPr/>
        </p:nvSpPr>
        <p:spPr>
          <a:xfrm>
            <a:off x="1343055" y="1931933"/>
            <a:ext cx="2418162" cy="3416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Quattrocento Sans"/>
              <a:buNone/>
            </a:pPr>
            <a:r>
              <a:rPr lang="en-US" sz="1800">
                <a:solidFill>
                  <a:schemeClr val="dk1"/>
                </a:solidFill>
                <a:latin typeface="Quattrocento Sans"/>
                <a:ea typeface="Quattrocento Sans"/>
                <a:cs typeface="Quattrocento Sans"/>
                <a:sym typeface="Quattrocento Sans"/>
              </a:rPr>
              <a:t>DBFS CLI Commands: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9" name="Shape 8649"/>
        <p:cNvGrpSpPr/>
        <p:nvPr/>
      </p:nvGrpSpPr>
      <p:grpSpPr>
        <a:xfrm>
          <a:off x="0" y="0"/>
          <a:ext cx="0" cy="0"/>
          <a:chOff x="0" y="0"/>
          <a:chExt cx="0" cy="0"/>
        </a:xfrm>
      </p:grpSpPr>
      <p:sp>
        <p:nvSpPr>
          <p:cNvPr id="8650" name="Google Shape;8650;p128"/>
          <p:cNvSpPr txBox="1"/>
          <p:nvPr>
            <p:ph type="title"/>
          </p:nvPr>
        </p:nvSpPr>
        <p:spPr>
          <a:xfrm>
            <a:off x="269240" y="289512"/>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DATABRICKS UTILITIES (DBUTILS)</a:t>
            </a:r>
            <a:endParaRPr/>
          </a:p>
        </p:txBody>
      </p:sp>
      <p:sp>
        <p:nvSpPr>
          <p:cNvPr id="8651" name="Google Shape;8651;p128"/>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rgbClr val="277EFF"/>
              </a:buClr>
              <a:buSzPts val="1800"/>
              <a:buNone/>
            </a:pPr>
            <a:r>
              <a:rPr lang="en-US" sz="2000">
                <a:solidFill>
                  <a:srgbClr val="277EFF"/>
                </a:solidFill>
              </a:rPr>
              <a:t>Set of tools that make it easy to perform combinations of tasks  </a:t>
            </a:r>
            <a:endParaRPr/>
          </a:p>
        </p:txBody>
      </p:sp>
      <p:cxnSp>
        <p:nvCxnSpPr>
          <p:cNvPr id="8652" name="Google Shape;8652;p128"/>
          <p:cNvCxnSpPr/>
          <p:nvPr/>
        </p:nvCxnSpPr>
        <p:spPr>
          <a:xfrm>
            <a:off x="3025211" y="2358639"/>
            <a:ext cx="0" cy="3418318"/>
          </a:xfrm>
          <a:prstGeom prst="straightConnector1">
            <a:avLst/>
          </a:prstGeom>
          <a:noFill/>
          <a:ln cap="flat" cmpd="sng" w="38100">
            <a:solidFill>
              <a:srgbClr val="004BBB"/>
            </a:solidFill>
            <a:prstDash val="solid"/>
            <a:round/>
            <a:headEnd len="sm" w="sm" type="none"/>
            <a:tailEnd len="sm" w="sm" type="none"/>
          </a:ln>
        </p:spPr>
      </p:cxnSp>
      <p:cxnSp>
        <p:nvCxnSpPr>
          <p:cNvPr id="8653" name="Google Shape;8653;p128"/>
          <p:cNvCxnSpPr/>
          <p:nvPr/>
        </p:nvCxnSpPr>
        <p:spPr>
          <a:xfrm>
            <a:off x="3025211" y="2358639"/>
            <a:ext cx="2144995" cy="0"/>
          </a:xfrm>
          <a:prstGeom prst="straightConnector1">
            <a:avLst/>
          </a:prstGeom>
          <a:noFill/>
          <a:ln cap="flat" cmpd="sng" w="38100">
            <a:solidFill>
              <a:srgbClr val="004BBB"/>
            </a:solidFill>
            <a:prstDash val="solid"/>
            <a:round/>
            <a:headEnd len="sm" w="sm" type="none"/>
            <a:tailEnd len="med" w="med" type="triangle"/>
          </a:ln>
        </p:spPr>
      </p:cxnSp>
      <p:cxnSp>
        <p:nvCxnSpPr>
          <p:cNvPr id="8654" name="Google Shape;8654;p128"/>
          <p:cNvCxnSpPr/>
          <p:nvPr/>
        </p:nvCxnSpPr>
        <p:spPr>
          <a:xfrm>
            <a:off x="3049422" y="5766989"/>
            <a:ext cx="2144995" cy="0"/>
          </a:xfrm>
          <a:prstGeom prst="straightConnector1">
            <a:avLst/>
          </a:prstGeom>
          <a:noFill/>
          <a:ln cap="flat" cmpd="sng" w="38100">
            <a:solidFill>
              <a:srgbClr val="004BBB"/>
            </a:solidFill>
            <a:prstDash val="solid"/>
            <a:round/>
            <a:headEnd len="sm" w="sm" type="none"/>
            <a:tailEnd len="med" w="med" type="triangle"/>
          </a:ln>
        </p:spPr>
      </p:cxnSp>
      <p:cxnSp>
        <p:nvCxnSpPr>
          <p:cNvPr id="8655" name="Google Shape;8655;p128"/>
          <p:cNvCxnSpPr/>
          <p:nvPr/>
        </p:nvCxnSpPr>
        <p:spPr>
          <a:xfrm>
            <a:off x="3030904" y="3364197"/>
            <a:ext cx="2144995" cy="0"/>
          </a:xfrm>
          <a:prstGeom prst="straightConnector1">
            <a:avLst/>
          </a:prstGeom>
          <a:noFill/>
          <a:ln cap="flat" cmpd="sng" w="38100">
            <a:solidFill>
              <a:srgbClr val="004BBB"/>
            </a:solidFill>
            <a:prstDash val="solid"/>
            <a:round/>
            <a:headEnd len="sm" w="sm" type="none"/>
            <a:tailEnd len="med" w="med" type="triangle"/>
          </a:ln>
        </p:spPr>
      </p:cxnSp>
      <p:cxnSp>
        <p:nvCxnSpPr>
          <p:cNvPr id="8656" name="Google Shape;8656;p128"/>
          <p:cNvCxnSpPr/>
          <p:nvPr/>
        </p:nvCxnSpPr>
        <p:spPr>
          <a:xfrm>
            <a:off x="3029480" y="4636095"/>
            <a:ext cx="2144995" cy="0"/>
          </a:xfrm>
          <a:prstGeom prst="straightConnector1">
            <a:avLst/>
          </a:prstGeom>
          <a:noFill/>
          <a:ln cap="flat" cmpd="sng" w="38100">
            <a:solidFill>
              <a:srgbClr val="004BBB"/>
            </a:solidFill>
            <a:prstDash val="solid"/>
            <a:round/>
            <a:headEnd len="sm" w="sm" type="none"/>
            <a:tailEnd len="med" w="med" type="triangle"/>
          </a:ln>
        </p:spPr>
      </p:cxnSp>
      <p:sp>
        <p:nvSpPr>
          <p:cNvPr id="8657" name="Google Shape;8657;p128"/>
          <p:cNvSpPr txBox="1"/>
          <p:nvPr/>
        </p:nvSpPr>
        <p:spPr>
          <a:xfrm>
            <a:off x="5170206" y="2105904"/>
            <a:ext cx="3755900" cy="5170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b="1" lang="en-US" sz="1600">
                <a:solidFill>
                  <a:schemeClr val="dk1"/>
                </a:solidFill>
                <a:latin typeface="Quattrocento Sans"/>
                <a:ea typeface="Quattrocento Sans"/>
                <a:cs typeface="Quattrocento Sans"/>
                <a:sym typeface="Quattrocento Sans"/>
              </a:rPr>
              <a:t>fs: </a:t>
            </a:r>
            <a:r>
              <a:rPr b="0" lang="en-US" sz="1600">
                <a:solidFill>
                  <a:schemeClr val="dk1"/>
                </a:solidFill>
                <a:latin typeface="Quattrocento Sans"/>
                <a:ea typeface="Quattrocento Sans"/>
                <a:cs typeface="Quattrocento Sans"/>
                <a:sym typeface="Quattrocento Sans"/>
              </a:rPr>
              <a:t>Database Filesystem (DBFS) utilities </a:t>
            </a:r>
            <a:endParaRPr/>
          </a:p>
        </p:txBody>
      </p:sp>
      <p:sp>
        <p:nvSpPr>
          <p:cNvPr id="8658" name="Google Shape;8658;p128"/>
          <p:cNvSpPr txBox="1"/>
          <p:nvPr/>
        </p:nvSpPr>
        <p:spPr>
          <a:xfrm>
            <a:off x="5170206" y="3102967"/>
            <a:ext cx="5521191" cy="517065"/>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b="1" lang="en-US" sz="1600">
                <a:solidFill>
                  <a:schemeClr val="dk1"/>
                </a:solidFill>
                <a:latin typeface="Quattrocento Sans"/>
                <a:ea typeface="Quattrocento Sans"/>
                <a:cs typeface="Quattrocento Sans"/>
                <a:sym typeface="Quattrocento Sans"/>
              </a:rPr>
              <a:t>meta: </a:t>
            </a:r>
            <a:r>
              <a:rPr lang="en-US" sz="1600">
                <a:solidFill>
                  <a:schemeClr val="dk1"/>
                </a:solidFill>
                <a:latin typeface="Quattrocento Sans"/>
                <a:ea typeface="Quattrocento Sans"/>
                <a:cs typeface="Quattrocento Sans"/>
                <a:sym typeface="Quattrocento Sans"/>
              </a:rPr>
              <a:t>Methods to hook into the compiler (EXPERIMENTAL)</a:t>
            </a:r>
            <a:endParaRPr/>
          </a:p>
        </p:txBody>
      </p:sp>
      <p:sp>
        <p:nvSpPr>
          <p:cNvPr id="8659" name="Google Shape;8659;p128"/>
          <p:cNvSpPr txBox="1"/>
          <p:nvPr/>
        </p:nvSpPr>
        <p:spPr>
          <a:xfrm>
            <a:off x="5170206" y="4292567"/>
            <a:ext cx="5016381" cy="738664"/>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b="1" lang="en-US" sz="1600">
                <a:solidFill>
                  <a:schemeClr val="dk1"/>
                </a:solidFill>
                <a:latin typeface="Quattrocento Sans"/>
                <a:ea typeface="Quattrocento Sans"/>
                <a:cs typeface="Quattrocento Sans"/>
                <a:sym typeface="Quattrocento Sans"/>
              </a:rPr>
              <a:t>notebook:  </a:t>
            </a:r>
            <a:r>
              <a:rPr lang="en-US" sz="1600">
                <a:solidFill>
                  <a:schemeClr val="dk1"/>
                </a:solidFill>
                <a:latin typeface="Quattrocento Sans"/>
                <a:ea typeface="Quattrocento Sans"/>
                <a:cs typeface="Quattrocento Sans"/>
                <a:sym typeface="Quattrocento Sans"/>
              </a:rPr>
              <a:t>Utilities for the control flow of a notebook (EXPERIMENTAL) </a:t>
            </a:r>
            <a:endParaRPr/>
          </a:p>
        </p:txBody>
      </p:sp>
      <p:sp>
        <p:nvSpPr>
          <p:cNvPr id="8660" name="Google Shape;8660;p128"/>
          <p:cNvSpPr txBox="1"/>
          <p:nvPr/>
        </p:nvSpPr>
        <p:spPr>
          <a:xfrm>
            <a:off x="5170206" y="5422996"/>
            <a:ext cx="5529129" cy="738664"/>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b="1" lang="en-US" sz="1600">
                <a:solidFill>
                  <a:schemeClr val="dk1"/>
                </a:solidFill>
                <a:latin typeface="Quattrocento Sans"/>
                <a:ea typeface="Quattrocento Sans"/>
                <a:cs typeface="Quattrocento Sans"/>
                <a:sym typeface="Quattrocento Sans"/>
              </a:rPr>
              <a:t>widgets: </a:t>
            </a:r>
            <a:r>
              <a:rPr lang="en-US" sz="1600">
                <a:solidFill>
                  <a:schemeClr val="dk1"/>
                </a:solidFill>
                <a:latin typeface="Quattrocento Sans"/>
                <a:ea typeface="Quattrocento Sans"/>
                <a:cs typeface="Quattrocento Sans"/>
                <a:sym typeface="Quattrocento Sans"/>
              </a:rPr>
              <a:t>Methods to create and get bound value of input widgets inside notebooks</a:t>
            </a:r>
            <a:endParaRPr/>
          </a:p>
        </p:txBody>
      </p:sp>
      <p:sp>
        <p:nvSpPr>
          <p:cNvPr id="8661" name="Google Shape;8661;p128"/>
          <p:cNvSpPr/>
          <p:nvPr/>
        </p:nvSpPr>
        <p:spPr>
          <a:xfrm>
            <a:off x="974221" y="3589234"/>
            <a:ext cx="999858" cy="888763"/>
          </a:xfrm>
          <a:prstGeom prst="rect">
            <a:avLst/>
          </a:prstGeom>
          <a:solidFill>
            <a:srgbClr val="D2D2D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pic>
        <p:nvPicPr>
          <p:cNvPr descr="Mining Tools" id="8662" name="Google Shape;8662;p128"/>
          <p:cNvPicPr preferRelativeResize="0"/>
          <p:nvPr/>
        </p:nvPicPr>
        <p:blipFill rotWithShape="1">
          <a:blip r:embed="rId3">
            <a:alphaModFix/>
          </a:blip>
          <a:srcRect b="0" l="0" r="0" t="0"/>
          <a:stretch/>
        </p:blipFill>
        <p:spPr>
          <a:xfrm>
            <a:off x="1016950" y="3576415"/>
            <a:ext cx="914400" cy="914400"/>
          </a:xfrm>
          <a:prstGeom prst="rect">
            <a:avLst/>
          </a:prstGeom>
          <a:noFill/>
          <a:ln>
            <a:noFill/>
          </a:ln>
        </p:spPr>
      </p:pic>
      <p:sp>
        <p:nvSpPr>
          <p:cNvPr id="8663" name="Google Shape;8663;p128"/>
          <p:cNvSpPr txBox="1"/>
          <p:nvPr/>
        </p:nvSpPr>
        <p:spPr>
          <a:xfrm>
            <a:off x="837487" y="3034599"/>
            <a:ext cx="1252587" cy="627864"/>
          </a:xfrm>
          <a:prstGeom prst="rect">
            <a:avLst/>
          </a:prstGeom>
          <a:noFill/>
          <a:ln>
            <a:noFill/>
          </a:ln>
        </p:spPr>
        <p:txBody>
          <a:bodyPr anchorCtr="0" anchor="t" bIns="146300" lIns="182875" spcFirstLastPara="1" rIns="182875" wrap="square" tIns="146300">
            <a:noAutofit/>
          </a:bodyPr>
          <a:lstStyle/>
          <a:p>
            <a:pPr indent="0" lvl="0" marL="0" marR="0" rtl="0" algn="l">
              <a:lnSpc>
                <a:spcPct val="90000"/>
              </a:lnSpc>
              <a:spcBef>
                <a:spcPts val="0"/>
              </a:spcBef>
              <a:spcAft>
                <a:spcPts val="0"/>
              </a:spcAft>
              <a:buNone/>
            </a:pPr>
            <a:r>
              <a:rPr lang="en-US" sz="2400">
                <a:solidFill>
                  <a:schemeClr val="dk1"/>
                </a:solidFill>
                <a:latin typeface="Quattrocento Sans"/>
                <a:ea typeface="Quattrocento Sans"/>
                <a:cs typeface="Quattrocento Sans"/>
                <a:sym typeface="Quattrocento Sans"/>
              </a:rPr>
              <a:t>dbutils</a:t>
            </a:r>
            <a:endParaRPr/>
          </a:p>
        </p:txBody>
      </p:sp>
      <p:cxnSp>
        <p:nvCxnSpPr>
          <p:cNvPr id="8664" name="Google Shape;8664;p128"/>
          <p:cNvCxnSpPr/>
          <p:nvPr/>
        </p:nvCxnSpPr>
        <p:spPr>
          <a:xfrm>
            <a:off x="1974079" y="4033615"/>
            <a:ext cx="1051560" cy="0"/>
          </a:xfrm>
          <a:prstGeom prst="straightConnector1">
            <a:avLst/>
          </a:prstGeom>
          <a:noFill/>
          <a:ln cap="flat" cmpd="sng" w="38100">
            <a:solidFill>
              <a:srgbClr val="004BBB"/>
            </a:solidFill>
            <a:prstDash val="solid"/>
            <a:round/>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9" name="Shape 8669"/>
        <p:cNvGrpSpPr/>
        <p:nvPr/>
      </p:nvGrpSpPr>
      <p:grpSpPr>
        <a:xfrm>
          <a:off x="0" y="0"/>
          <a:ext cx="0" cy="0"/>
          <a:chOff x="0" y="0"/>
          <a:chExt cx="0" cy="0"/>
        </a:xfrm>
      </p:grpSpPr>
      <p:sp>
        <p:nvSpPr>
          <p:cNvPr id="8670" name="Google Shape;8670;p129"/>
          <p:cNvSpPr txBox="1"/>
          <p:nvPr>
            <p:ph type="title"/>
          </p:nvPr>
        </p:nvSpPr>
        <p:spPr>
          <a:xfrm>
            <a:off x="389614" y="374520"/>
            <a:ext cx="11655840" cy="899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DATABRICKS</a:t>
            </a:r>
            <a:r>
              <a:rPr lang="en-US"/>
              <a:t> </a:t>
            </a:r>
            <a:r>
              <a:rPr lang="en-US" sz="2400" cap="none">
                <a:solidFill>
                  <a:srgbClr val="0078D7"/>
                </a:solidFill>
                <a:latin typeface="Quattrocento Sans"/>
                <a:ea typeface="Quattrocento Sans"/>
                <a:cs typeface="Quattrocento Sans"/>
                <a:sym typeface="Quattrocento Sans"/>
              </a:rPr>
              <a:t>REST</a:t>
            </a:r>
            <a:r>
              <a:rPr lang="en-US"/>
              <a:t> </a:t>
            </a:r>
            <a:r>
              <a:rPr lang="en-US" sz="2400" cap="none">
                <a:solidFill>
                  <a:srgbClr val="0078D7"/>
                </a:solidFill>
                <a:latin typeface="Quattrocento Sans"/>
                <a:ea typeface="Quattrocento Sans"/>
                <a:cs typeface="Quattrocento Sans"/>
                <a:sym typeface="Quattrocento Sans"/>
              </a:rPr>
              <a:t>API</a:t>
            </a:r>
            <a:endParaRPr/>
          </a:p>
        </p:txBody>
      </p:sp>
      <p:cxnSp>
        <p:nvCxnSpPr>
          <p:cNvPr id="8671" name="Google Shape;8671;p129"/>
          <p:cNvCxnSpPr/>
          <p:nvPr/>
        </p:nvCxnSpPr>
        <p:spPr>
          <a:xfrm flipH="1" rot="10800000">
            <a:off x="2305099" y="1747683"/>
            <a:ext cx="1345128" cy="1249146"/>
          </a:xfrm>
          <a:prstGeom prst="straightConnector1">
            <a:avLst/>
          </a:prstGeom>
          <a:noFill/>
          <a:ln cap="flat" cmpd="sng" w="9525">
            <a:solidFill>
              <a:srgbClr val="D2D2D2"/>
            </a:solidFill>
            <a:prstDash val="solid"/>
            <a:round/>
            <a:headEnd len="sm" w="sm" type="none"/>
            <a:tailEnd len="sm" w="sm" type="none"/>
          </a:ln>
        </p:spPr>
      </p:cxnSp>
      <p:cxnSp>
        <p:nvCxnSpPr>
          <p:cNvPr id="8672" name="Google Shape;8672;p129"/>
          <p:cNvCxnSpPr/>
          <p:nvPr/>
        </p:nvCxnSpPr>
        <p:spPr>
          <a:xfrm>
            <a:off x="2305099" y="3920159"/>
            <a:ext cx="1345128" cy="1249147"/>
          </a:xfrm>
          <a:prstGeom prst="straightConnector1">
            <a:avLst/>
          </a:prstGeom>
          <a:noFill/>
          <a:ln cap="flat" cmpd="sng" w="9525">
            <a:solidFill>
              <a:srgbClr val="D2D2D2"/>
            </a:solidFill>
            <a:prstDash val="solid"/>
            <a:round/>
            <a:headEnd len="sm" w="sm" type="none"/>
            <a:tailEnd len="sm" w="sm" type="none"/>
          </a:ln>
        </p:spPr>
      </p:cxnSp>
      <p:sp>
        <p:nvSpPr>
          <p:cNvPr id="8673" name="Google Shape;8673;p129"/>
          <p:cNvSpPr/>
          <p:nvPr/>
        </p:nvSpPr>
        <p:spPr>
          <a:xfrm rot="10800000">
            <a:off x="2281246" y="3920159"/>
            <a:ext cx="1371600" cy="1280160"/>
          </a:xfrm>
          <a:prstGeom prst="rtTriangle">
            <a:avLst/>
          </a:prstGeom>
          <a:solidFill>
            <a:srgbClr val="0070C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lt1"/>
              </a:solidFill>
              <a:latin typeface="Quattrocento Sans"/>
              <a:ea typeface="Quattrocento Sans"/>
              <a:cs typeface="Quattrocento Sans"/>
              <a:sym typeface="Quattrocento Sans"/>
            </a:endParaRPr>
          </a:p>
        </p:txBody>
      </p:sp>
      <p:sp>
        <p:nvSpPr>
          <p:cNvPr id="8674" name="Google Shape;8674;p129"/>
          <p:cNvSpPr/>
          <p:nvPr/>
        </p:nvSpPr>
        <p:spPr>
          <a:xfrm flipH="1">
            <a:off x="2281246" y="1732176"/>
            <a:ext cx="1371600" cy="1280160"/>
          </a:xfrm>
          <a:prstGeom prst="rtTriangle">
            <a:avLst/>
          </a:prstGeom>
          <a:solidFill>
            <a:srgbClr val="0070C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lt1"/>
              </a:solidFill>
              <a:latin typeface="Quattrocento Sans"/>
              <a:ea typeface="Quattrocento Sans"/>
              <a:cs typeface="Quattrocento Sans"/>
              <a:sym typeface="Quattrocento Sans"/>
            </a:endParaRPr>
          </a:p>
        </p:txBody>
      </p:sp>
      <p:sp>
        <p:nvSpPr>
          <p:cNvPr id="8675" name="Google Shape;8675;p129"/>
          <p:cNvSpPr/>
          <p:nvPr/>
        </p:nvSpPr>
        <p:spPr>
          <a:xfrm>
            <a:off x="1001865" y="2996829"/>
            <a:ext cx="2650982" cy="923330"/>
          </a:xfrm>
          <a:prstGeom prst="rect">
            <a:avLst/>
          </a:prstGeom>
          <a:solidFill>
            <a:srgbClr val="0070C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lt1"/>
              </a:solidFill>
              <a:latin typeface="Quattrocento Sans"/>
              <a:ea typeface="Quattrocento Sans"/>
              <a:cs typeface="Quattrocento Sans"/>
              <a:sym typeface="Quattrocento Sans"/>
            </a:endParaRPr>
          </a:p>
        </p:txBody>
      </p:sp>
      <p:graphicFrame>
        <p:nvGraphicFramePr>
          <p:cNvPr id="8676" name="Google Shape;8676;p129"/>
          <p:cNvGraphicFramePr/>
          <p:nvPr/>
        </p:nvGraphicFramePr>
        <p:xfrm>
          <a:off x="3642853" y="1747682"/>
          <a:ext cx="3000000" cy="3000000"/>
        </p:xfrm>
        <a:graphic>
          <a:graphicData uri="http://schemas.openxmlformats.org/drawingml/2006/table">
            <a:tbl>
              <a:tblPr bandRow="1" firstRow="1">
                <a:noFill/>
                <a:tableStyleId>{FC85E5FD-235E-4B20-A3CD-DC0AC42860FF}</a:tableStyleId>
              </a:tblPr>
              <a:tblGrid>
                <a:gridCol w="2312550"/>
                <a:gridCol w="5120650"/>
              </a:tblGrid>
              <a:tr h="457950">
                <a:tc>
                  <a:txBody>
                    <a:bodyPr>
                      <a:noAutofit/>
                    </a:bodyPr>
                    <a:lstStyle/>
                    <a:p>
                      <a:pPr indent="0" lvl="0" marL="0" marR="0" rtl="0" algn="l">
                        <a:spcBef>
                          <a:spcPts val="0"/>
                        </a:spcBef>
                        <a:spcAft>
                          <a:spcPts val="0"/>
                        </a:spcAft>
                        <a:buNone/>
                      </a:pPr>
                      <a:r>
                        <a:rPr b="0" lang="en-US" sz="1765"/>
                        <a:t>Cluster API</a:t>
                      </a:r>
                      <a:endParaRPr/>
                    </a:p>
                  </a:txBody>
                  <a:tcPr marT="45725" marB="45725" marR="91450" marL="91450" anchor="ctr">
                    <a:lnB cap="flat" cmpd="sng" w="12700">
                      <a:solidFill>
                        <a:srgbClr val="AFAFAF"/>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0" lang="en-US" sz="1765"/>
                        <a:t>Create/edit/delete clusters </a:t>
                      </a:r>
                      <a:endParaRPr b="0" sz="1765"/>
                    </a:p>
                  </a:txBody>
                  <a:tcPr marT="45725" marB="45725" marR="91450" marL="91450">
                    <a:lnB cap="flat" cmpd="sng" w="12700">
                      <a:solidFill>
                        <a:srgbClr val="AFAFAF"/>
                      </a:solidFill>
                      <a:prstDash val="solid"/>
                      <a:round/>
                      <a:headEnd len="sm" w="sm" type="none"/>
                      <a:tailEnd len="sm" w="sm" type="none"/>
                    </a:lnB>
                  </a:tcPr>
                </a:tc>
              </a:tr>
              <a:tr h="457950">
                <a:tc>
                  <a:txBody>
                    <a:bodyPr>
                      <a:noAutofit/>
                    </a:bodyPr>
                    <a:lstStyle/>
                    <a:p>
                      <a:pPr indent="0" lvl="0" marL="0" marR="0" rtl="0" algn="l">
                        <a:spcBef>
                          <a:spcPts val="0"/>
                        </a:spcBef>
                        <a:spcAft>
                          <a:spcPts val="0"/>
                        </a:spcAft>
                        <a:buNone/>
                      </a:pPr>
                      <a:r>
                        <a:rPr lang="en-US" sz="1765"/>
                        <a:t>DBFS API</a:t>
                      </a:r>
                      <a:endParaRPr/>
                    </a:p>
                  </a:txBody>
                  <a:tcPr marT="45725" marB="45725" marR="91450" marL="91450" anchor="ctr">
                    <a:lnT cap="flat" cmpd="sng" w="12700">
                      <a:solidFill>
                        <a:srgbClr val="AFAFAF"/>
                      </a:solidFill>
                      <a:prstDash val="solid"/>
                      <a:round/>
                      <a:headEnd len="sm" w="sm" type="none"/>
                      <a:tailEnd len="sm" w="sm" type="none"/>
                    </a:lnT>
                  </a:tcPr>
                </a:tc>
                <a:tc>
                  <a:txBody>
                    <a:bodyPr>
                      <a:noAutofit/>
                    </a:bodyPr>
                    <a:lstStyle/>
                    <a:p>
                      <a:pPr indent="0" lvl="0" marL="0" marR="0" rtl="0" algn="l">
                        <a:spcBef>
                          <a:spcPts val="0"/>
                        </a:spcBef>
                        <a:spcAft>
                          <a:spcPts val="0"/>
                        </a:spcAft>
                        <a:buNone/>
                      </a:pPr>
                      <a:r>
                        <a:rPr lang="en-US" sz="1765"/>
                        <a:t>Interact with the Databricks File System</a:t>
                      </a:r>
                      <a:endParaRPr/>
                    </a:p>
                  </a:txBody>
                  <a:tcPr marT="45725" marB="45725" marR="91450" marL="91450">
                    <a:lnT cap="flat" cmpd="sng" w="12700">
                      <a:solidFill>
                        <a:srgbClr val="AFAFAF"/>
                      </a:solidFill>
                      <a:prstDash val="solid"/>
                      <a:round/>
                      <a:headEnd len="sm" w="sm" type="none"/>
                      <a:tailEnd len="sm" w="sm" type="none"/>
                    </a:lnT>
                  </a:tcPr>
                </a:tc>
              </a:tr>
              <a:tr h="457950">
                <a:tc>
                  <a:txBody>
                    <a:bodyPr>
                      <a:noAutofit/>
                    </a:bodyPr>
                    <a:lstStyle/>
                    <a:p>
                      <a:pPr indent="0" lvl="0" marL="0" marR="0" rtl="0" algn="l">
                        <a:spcBef>
                          <a:spcPts val="0"/>
                        </a:spcBef>
                        <a:spcAft>
                          <a:spcPts val="0"/>
                        </a:spcAft>
                        <a:buNone/>
                      </a:pPr>
                      <a:r>
                        <a:rPr lang="en-US" sz="1765"/>
                        <a:t>Groups API</a:t>
                      </a:r>
                      <a:endParaRPr/>
                    </a:p>
                  </a:txBody>
                  <a:tcPr marT="45725" marB="45725" marR="91450" marL="91450" anchor="ctr"/>
                </a:tc>
                <a:tc>
                  <a:txBody>
                    <a:bodyPr>
                      <a:noAutofit/>
                    </a:bodyPr>
                    <a:lstStyle/>
                    <a:p>
                      <a:pPr indent="0" lvl="0" marL="0" marR="0" rtl="0" algn="l">
                        <a:spcBef>
                          <a:spcPts val="0"/>
                        </a:spcBef>
                        <a:spcAft>
                          <a:spcPts val="0"/>
                        </a:spcAft>
                        <a:buNone/>
                      </a:pPr>
                      <a:r>
                        <a:rPr lang="en-US" sz="1765"/>
                        <a:t>Manage groups of users</a:t>
                      </a:r>
                      <a:endParaRPr/>
                    </a:p>
                  </a:txBody>
                  <a:tcPr marT="45725" marB="45725" marR="91450" marL="91450"/>
                </a:tc>
              </a:tr>
              <a:tr h="673925">
                <a:tc>
                  <a:txBody>
                    <a:bodyPr>
                      <a:noAutofit/>
                    </a:bodyPr>
                    <a:lstStyle/>
                    <a:p>
                      <a:pPr indent="0" lvl="0" marL="0" marR="0" rtl="0" algn="l">
                        <a:spcBef>
                          <a:spcPts val="0"/>
                        </a:spcBef>
                        <a:spcAft>
                          <a:spcPts val="0"/>
                        </a:spcAft>
                        <a:buNone/>
                      </a:pPr>
                      <a:r>
                        <a:rPr lang="en-US" sz="1765"/>
                        <a:t>Instance Profile API</a:t>
                      </a:r>
                      <a:endParaRPr/>
                    </a:p>
                  </a:txBody>
                  <a:tcPr marT="45725" marB="45725" marR="91450" marL="91450" anchor="ctr"/>
                </a:tc>
                <a:tc>
                  <a:txBody>
                    <a:bodyPr>
                      <a:noAutofit/>
                    </a:bodyPr>
                    <a:lstStyle/>
                    <a:p>
                      <a:pPr indent="0" lvl="0" marL="0" marR="0" rtl="0" algn="l">
                        <a:spcBef>
                          <a:spcPts val="0"/>
                        </a:spcBef>
                        <a:spcAft>
                          <a:spcPts val="0"/>
                        </a:spcAft>
                        <a:buNone/>
                      </a:pPr>
                      <a:r>
                        <a:rPr lang="en-US" sz="1765"/>
                        <a:t>Allows admins to add, list, and remove instances profiles that users can launch clusters with</a:t>
                      </a:r>
                      <a:endParaRPr sz="1765"/>
                    </a:p>
                  </a:txBody>
                  <a:tcPr marT="45725" marB="45725" marR="91450" marL="91450"/>
                </a:tc>
              </a:tr>
              <a:tr h="457950">
                <a:tc>
                  <a:txBody>
                    <a:bodyPr>
                      <a:noAutofit/>
                    </a:bodyPr>
                    <a:lstStyle/>
                    <a:p>
                      <a:pPr indent="0" lvl="0" marL="0" marR="0" rtl="0" algn="l">
                        <a:spcBef>
                          <a:spcPts val="0"/>
                        </a:spcBef>
                        <a:spcAft>
                          <a:spcPts val="0"/>
                        </a:spcAft>
                        <a:buNone/>
                      </a:pPr>
                      <a:r>
                        <a:rPr lang="en-US" sz="1765"/>
                        <a:t>Job API</a:t>
                      </a:r>
                      <a:endParaRPr/>
                    </a:p>
                  </a:txBody>
                  <a:tcPr marT="45725" marB="45725" marR="91450" marL="91450" anchor="ctr"/>
                </a:tc>
                <a:tc>
                  <a:txBody>
                    <a:bodyPr>
                      <a:noAutofit/>
                    </a:bodyPr>
                    <a:lstStyle/>
                    <a:p>
                      <a:pPr indent="0" lvl="0" marL="0" marR="0" rtl="0" algn="l">
                        <a:spcBef>
                          <a:spcPts val="0"/>
                        </a:spcBef>
                        <a:spcAft>
                          <a:spcPts val="0"/>
                        </a:spcAft>
                        <a:buNone/>
                      </a:pPr>
                      <a:r>
                        <a:rPr lang="en-US" sz="1765"/>
                        <a:t>Create/edit/delete jobs</a:t>
                      </a:r>
                      <a:endParaRPr/>
                    </a:p>
                  </a:txBody>
                  <a:tcPr marT="45725" marB="45725" marR="91450" marL="91450"/>
                </a:tc>
              </a:tr>
              <a:tr h="457950">
                <a:tc>
                  <a:txBody>
                    <a:bodyPr>
                      <a:noAutofit/>
                    </a:bodyPr>
                    <a:lstStyle/>
                    <a:p>
                      <a:pPr indent="0" lvl="0" marL="0" marR="0" rtl="0" algn="l">
                        <a:spcBef>
                          <a:spcPts val="0"/>
                        </a:spcBef>
                        <a:spcAft>
                          <a:spcPts val="0"/>
                        </a:spcAft>
                        <a:buNone/>
                      </a:pPr>
                      <a:r>
                        <a:rPr lang="en-US" sz="1765"/>
                        <a:t>Library API</a:t>
                      </a:r>
                      <a:endParaRPr/>
                    </a:p>
                  </a:txBody>
                  <a:tcPr marT="45725" marB="45725" marR="91450" marL="91450" anchor="ctr"/>
                </a:tc>
                <a:tc>
                  <a:txBody>
                    <a:bodyPr>
                      <a:noAutofit/>
                    </a:bodyPr>
                    <a:lstStyle/>
                    <a:p>
                      <a:pPr indent="0" lvl="0" marL="0" marR="0" rtl="0" algn="l">
                        <a:spcBef>
                          <a:spcPts val="0"/>
                        </a:spcBef>
                        <a:spcAft>
                          <a:spcPts val="0"/>
                        </a:spcAft>
                        <a:buNone/>
                      </a:pPr>
                      <a:r>
                        <a:rPr lang="en-US" sz="1765"/>
                        <a:t>Create/edit/delete libraries </a:t>
                      </a:r>
                      <a:endParaRPr/>
                    </a:p>
                  </a:txBody>
                  <a:tcPr marT="45725" marB="45725" marR="91450" marL="91450"/>
                </a:tc>
              </a:tr>
              <a:tr h="457950">
                <a:tc>
                  <a:txBody>
                    <a:bodyPr>
                      <a:noAutofit/>
                    </a:bodyPr>
                    <a:lstStyle/>
                    <a:p>
                      <a:pPr indent="0" lvl="0" marL="0" marR="0" rtl="0" algn="l">
                        <a:spcBef>
                          <a:spcPts val="0"/>
                        </a:spcBef>
                        <a:spcAft>
                          <a:spcPts val="0"/>
                        </a:spcAft>
                        <a:buNone/>
                      </a:pPr>
                      <a:r>
                        <a:rPr lang="en-US" sz="1765"/>
                        <a:t>Workspace API</a:t>
                      </a:r>
                      <a:endParaRPr/>
                    </a:p>
                  </a:txBody>
                  <a:tcPr marT="45725" marB="45725" marR="91450" marL="91450" anchor="ctr"/>
                </a:tc>
                <a:tc>
                  <a:txBody>
                    <a:bodyPr>
                      <a:noAutofit/>
                    </a:bodyPr>
                    <a:lstStyle/>
                    <a:p>
                      <a:pPr indent="0" lvl="0" marL="0" marR="0" rtl="0" algn="l">
                        <a:spcBef>
                          <a:spcPts val="0"/>
                        </a:spcBef>
                        <a:spcAft>
                          <a:spcPts val="0"/>
                        </a:spcAft>
                        <a:buNone/>
                      </a:pPr>
                      <a:r>
                        <a:rPr lang="en-US" sz="1765"/>
                        <a:t>List/import/export/delete notebooks/folders</a:t>
                      </a:r>
                      <a:endParaRPr/>
                    </a:p>
                  </a:txBody>
                  <a:tcPr marT="45725" marB="45725" marR="91450" marL="91450"/>
                </a:tc>
              </a:tr>
            </a:tbl>
          </a:graphicData>
        </a:graphic>
      </p:graphicFrame>
      <p:sp>
        <p:nvSpPr>
          <p:cNvPr id="8677" name="Google Shape;8677;p129"/>
          <p:cNvSpPr/>
          <p:nvPr/>
        </p:nvSpPr>
        <p:spPr>
          <a:xfrm>
            <a:off x="1041044" y="3135328"/>
            <a:ext cx="1264055" cy="646331"/>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Quattrocento Sans"/>
                <a:ea typeface="Quattrocento Sans"/>
                <a:cs typeface="Quattrocento Sans"/>
                <a:sym typeface="Quattrocento Sans"/>
              </a:rPr>
              <a:t>Databricks REST API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0" name="Shape 7430"/>
        <p:cNvGrpSpPr/>
        <p:nvPr/>
      </p:nvGrpSpPr>
      <p:grpSpPr>
        <a:xfrm>
          <a:off x="0" y="0"/>
          <a:ext cx="0" cy="0"/>
          <a:chOff x="0" y="0"/>
          <a:chExt cx="0" cy="0"/>
        </a:xfrm>
      </p:grpSpPr>
      <p:sp>
        <p:nvSpPr>
          <p:cNvPr id="7431" name="Google Shape;7431;p58"/>
          <p:cNvSpPr txBox="1"/>
          <p:nvPr>
            <p:ph type="title"/>
          </p:nvPr>
        </p:nvSpPr>
        <p:spPr>
          <a:xfrm>
            <a:off x="269240" y="2084173"/>
            <a:ext cx="11653523" cy="1715919"/>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sz="5400">
                <a:solidFill>
                  <a:schemeClr val="lt1"/>
                </a:solidFill>
              </a:rPr>
              <a:t>Azure</a:t>
            </a:r>
            <a:r>
              <a:rPr lang="en-US">
                <a:solidFill>
                  <a:schemeClr val="lt1"/>
                </a:solidFill>
              </a:rPr>
              <a:t> </a:t>
            </a:r>
            <a:r>
              <a:rPr lang="en-US" sz="5400">
                <a:solidFill>
                  <a:schemeClr val="lt1"/>
                </a:solidFill>
              </a:rPr>
              <a:t>Databricks</a:t>
            </a:r>
            <a:br>
              <a:rPr lang="en-US" sz="5400">
                <a:solidFill>
                  <a:schemeClr val="lt1"/>
                </a:solidFill>
              </a:rPr>
            </a:br>
            <a:r>
              <a:rPr lang="en-US" sz="4000">
                <a:solidFill>
                  <a:schemeClr val="lt1"/>
                </a:solidFill>
              </a:rPr>
              <a:t>Databricks Spark as a managed service on Azure</a:t>
            </a:r>
            <a:endParaRPr sz="5400">
              <a:solidFill>
                <a:schemeClr val="lt1"/>
              </a:solidFill>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2" name="Shape 8682"/>
        <p:cNvGrpSpPr/>
        <p:nvPr/>
      </p:nvGrpSpPr>
      <p:grpSpPr>
        <a:xfrm>
          <a:off x="0" y="0"/>
          <a:ext cx="0" cy="0"/>
          <a:chOff x="0" y="0"/>
          <a:chExt cx="0" cy="0"/>
        </a:xfrm>
      </p:grpSpPr>
      <p:sp>
        <p:nvSpPr>
          <p:cNvPr id="8683" name="Google Shape;8683;p130"/>
          <p:cNvSpPr txBox="1"/>
          <p:nvPr>
            <p:ph type="title"/>
          </p:nvPr>
        </p:nvSpPr>
        <p:spPr>
          <a:xfrm>
            <a:off x="269240" y="289511"/>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DATABRICKS API - AUTHENTICATION</a:t>
            </a:r>
            <a:endParaRPr/>
          </a:p>
        </p:txBody>
      </p:sp>
      <p:sp>
        <p:nvSpPr>
          <p:cNvPr id="8684" name="Google Shape;8684;p130"/>
          <p:cNvSpPr txBox="1"/>
          <p:nvPr>
            <p:ph idx="1" type="body"/>
          </p:nvPr>
        </p:nvSpPr>
        <p:spPr>
          <a:xfrm>
            <a:off x="267684" y="963482"/>
            <a:ext cx="11655078" cy="461665"/>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rgbClr val="277EFF"/>
              </a:buClr>
              <a:buSzPts val="1800"/>
              <a:buNone/>
            </a:pPr>
            <a:r>
              <a:rPr lang="en-US" sz="2000">
                <a:solidFill>
                  <a:srgbClr val="277EFF"/>
                </a:solidFill>
              </a:rPr>
              <a:t>Personal access tokens or passwords can be used to authenticate and access Databricks REST APIs</a:t>
            </a:r>
            <a:endParaRPr/>
          </a:p>
        </p:txBody>
      </p:sp>
      <p:pic>
        <p:nvPicPr>
          <p:cNvPr id="8685" name="Google Shape;8685;p130"/>
          <p:cNvPicPr preferRelativeResize="0"/>
          <p:nvPr/>
        </p:nvPicPr>
        <p:blipFill rotWithShape="1">
          <a:blip r:embed="rId3">
            <a:alphaModFix/>
          </a:blip>
          <a:srcRect b="0" l="0" r="0" t="0"/>
          <a:stretch/>
        </p:blipFill>
        <p:spPr>
          <a:xfrm>
            <a:off x="3574830" y="4211126"/>
            <a:ext cx="4042356" cy="1997946"/>
          </a:xfrm>
          <a:prstGeom prst="rect">
            <a:avLst/>
          </a:prstGeom>
          <a:noFill/>
          <a:ln>
            <a:noFill/>
          </a:ln>
        </p:spPr>
      </p:pic>
      <p:sp>
        <p:nvSpPr>
          <p:cNvPr id="8686" name="Google Shape;8686;p130"/>
          <p:cNvSpPr txBox="1"/>
          <p:nvPr/>
        </p:nvSpPr>
        <p:spPr>
          <a:xfrm>
            <a:off x="-80738" y="2587599"/>
            <a:ext cx="3487616" cy="2040005"/>
          </a:xfrm>
          <a:prstGeom prst="rect">
            <a:avLst/>
          </a:prstGeom>
          <a:noFill/>
          <a:ln>
            <a:noFill/>
          </a:ln>
        </p:spPr>
        <p:txBody>
          <a:bodyPr anchorCtr="0" anchor="t" bIns="89625" lIns="143425" spcFirstLastPara="1" rIns="143425" wrap="square" tIns="89625">
            <a:noAutofit/>
          </a:bodyPr>
          <a:lstStyle/>
          <a:p>
            <a:pPr indent="-285750" lvl="1" marL="509846" marR="0" rtl="0" algn="l">
              <a:lnSpc>
                <a:spcPct val="90000"/>
              </a:lnSpc>
              <a:spcBef>
                <a:spcPts val="0"/>
              </a:spcBef>
              <a:spcAft>
                <a:spcPts val="0"/>
              </a:spcAft>
              <a:buClr>
                <a:schemeClr val="dk2"/>
              </a:buClr>
              <a:buSzPts val="1440"/>
              <a:buFont typeface="Noto Sans Symbols"/>
              <a:buChar char="▪"/>
            </a:pPr>
            <a:r>
              <a:rPr b="0" i="0" lang="en-US" sz="1600" u="none" cap="none" strike="noStrike">
                <a:solidFill>
                  <a:srgbClr val="353535"/>
                </a:solidFill>
                <a:latin typeface="Quattrocento Sans"/>
                <a:ea typeface="Quattrocento Sans"/>
                <a:cs typeface="Quattrocento Sans"/>
                <a:sym typeface="Quattrocento Sans"/>
              </a:rPr>
              <a:t>Tokens can be </a:t>
            </a:r>
            <a:r>
              <a:rPr b="0" i="1" lang="en-US" sz="1600" u="none" cap="none" strike="noStrike">
                <a:solidFill>
                  <a:srgbClr val="353535"/>
                </a:solidFill>
                <a:latin typeface="Quattrocento Sans"/>
                <a:ea typeface="Quattrocento Sans"/>
                <a:cs typeface="Quattrocento Sans"/>
                <a:sym typeface="Quattrocento Sans"/>
              </a:rPr>
              <a:t>generated</a:t>
            </a:r>
            <a:r>
              <a:rPr b="0" i="0" lang="en-US" sz="1600" u="none" cap="none" strike="noStrike">
                <a:solidFill>
                  <a:srgbClr val="353535"/>
                </a:solidFill>
                <a:latin typeface="Quattrocento Sans"/>
                <a:ea typeface="Quattrocento Sans"/>
                <a:cs typeface="Quattrocento Sans"/>
                <a:sym typeface="Quattrocento Sans"/>
              </a:rPr>
              <a:t> and </a:t>
            </a:r>
            <a:r>
              <a:rPr b="0" i="1" lang="en-US" sz="1600" u="none" cap="none" strike="noStrike">
                <a:solidFill>
                  <a:srgbClr val="353535"/>
                </a:solidFill>
                <a:latin typeface="Quattrocento Sans"/>
                <a:ea typeface="Quattrocento Sans"/>
                <a:cs typeface="Quattrocento Sans"/>
                <a:sym typeface="Quattrocento Sans"/>
              </a:rPr>
              <a:t>revoked</a:t>
            </a:r>
            <a:r>
              <a:rPr b="0" i="0" lang="en-US" sz="1600" u="none" cap="none" strike="noStrike">
                <a:solidFill>
                  <a:srgbClr val="353535"/>
                </a:solidFill>
                <a:latin typeface="Quattrocento Sans"/>
                <a:ea typeface="Quattrocento Sans"/>
                <a:cs typeface="Quattrocento Sans"/>
                <a:sym typeface="Quattrocento Sans"/>
              </a:rPr>
              <a:t> from the Databricks Portal Token Management Page.</a:t>
            </a:r>
            <a:endParaRPr/>
          </a:p>
          <a:p>
            <a:pPr indent="-285750" lvl="1" marL="509846" marR="0" rtl="0" algn="l">
              <a:lnSpc>
                <a:spcPct val="90000"/>
              </a:lnSpc>
              <a:spcBef>
                <a:spcPts val="1200"/>
              </a:spcBef>
              <a:spcAft>
                <a:spcPts val="0"/>
              </a:spcAft>
              <a:buClr>
                <a:schemeClr val="dk2"/>
              </a:buClr>
              <a:buSzPts val="1440"/>
              <a:buFont typeface="Noto Sans Symbols"/>
              <a:buChar char="▪"/>
            </a:pPr>
            <a:r>
              <a:rPr b="0" i="0" lang="en-US" sz="1600" u="none" cap="none" strike="noStrike">
                <a:solidFill>
                  <a:srgbClr val="353535"/>
                </a:solidFill>
                <a:latin typeface="Quattrocento Sans"/>
                <a:ea typeface="Quattrocento Sans"/>
                <a:cs typeface="Quattrocento Sans"/>
                <a:sym typeface="Quattrocento Sans"/>
              </a:rPr>
              <a:t>Tokens have an expiration time</a:t>
            </a:r>
            <a:endParaRPr/>
          </a:p>
          <a:p>
            <a:pPr indent="-285750" lvl="1" marL="509846" marR="0" rtl="0" algn="l">
              <a:lnSpc>
                <a:spcPct val="90000"/>
              </a:lnSpc>
              <a:spcBef>
                <a:spcPts val="1200"/>
              </a:spcBef>
              <a:spcAft>
                <a:spcPts val="0"/>
              </a:spcAft>
              <a:buClr>
                <a:schemeClr val="dk2"/>
              </a:buClr>
              <a:buSzPts val="1440"/>
              <a:buFont typeface="Noto Sans Symbols"/>
              <a:buChar char="▪"/>
            </a:pPr>
            <a:r>
              <a:rPr b="0" i="0" lang="en-US" sz="1600" u="none" cap="none" strike="noStrike">
                <a:solidFill>
                  <a:srgbClr val="353535"/>
                </a:solidFill>
                <a:latin typeface="Quattrocento Sans"/>
                <a:ea typeface="Quattrocento Sans"/>
                <a:cs typeface="Quattrocento Sans"/>
                <a:sym typeface="Quattrocento Sans"/>
              </a:rPr>
              <a:t>In the REST call, the token is placed in the header as </a:t>
            </a:r>
            <a:endParaRPr/>
          </a:p>
        </p:txBody>
      </p:sp>
      <p:sp>
        <p:nvSpPr>
          <p:cNvPr id="8687" name="Google Shape;8687;p130"/>
          <p:cNvSpPr/>
          <p:nvPr/>
        </p:nvSpPr>
        <p:spPr>
          <a:xfrm>
            <a:off x="400865" y="4710703"/>
            <a:ext cx="290586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accent1"/>
                </a:solidFill>
                <a:latin typeface="Quattrocento Sans"/>
                <a:ea typeface="Quattrocento Sans"/>
                <a:cs typeface="Quattrocento Sans"/>
                <a:sym typeface="Quattrocento Sans"/>
              </a:rPr>
              <a:t>-H "Authorization: Bearer TOKEN_VALUE"</a:t>
            </a:r>
            <a:endParaRPr/>
          </a:p>
        </p:txBody>
      </p:sp>
      <p:grpSp>
        <p:nvGrpSpPr>
          <p:cNvPr id="8688" name="Google Shape;8688;p130"/>
          <p:cNvGrpSpPr/>
          <p:nvPr/>
        </p:nvGrpSpPr>
        <p:grpSpPr>
          <a:xfrm>
            <a:off x="3574830" y="1771286"/>
            <a:ext cx="5661147" cy="2093700"/>
            <a:chOff x="3474677" y="1724822"/>
            <a:chExt cx="5661147" cy="2093700"/>
          </a:xfrm>
        </p:grpSpPr>
        <p:pic>
          <p:nvPicPr>
            <p:cNvPr id="8689" name="Google Shape;8689;p130"/>
            <p:cNvPicPr preferRelativeResize="0"/>
            <p:nvPr/>
          </p:nvPicPr>
          <p:blipFill rotWithShape="1">
            <a:blip r:embed="rId4">
              <a:alphaModFix/>
            </a:blip>
            <a:srcRect b="0" l="0" r="0" t="0"/>
            <a:stretch/>
          </p:blipFill>
          <p:spPr>
            <a:xfrm>
              <a:off x="3474677" y="1724822"/>
              <a:ext cx="5661147" cy="2093700"/>
            </a:xfrm>
            <a:prstGeom prst="rect">
              <a:avLst/>
            </a:prstGeom>
            <a:noFill/>
            <a:ln>
              <a:noFill/>
            </a:ln>
          </p:spPr>
        </p:pic>
        <p:sp>
          <p:nvSpPr>
            <p:cNvPr id="8690" name="Google Shape;8690;p130"/>
            <p:cNvSpPr/>
            <p:nvPr/>
          </p:nvSpPr>
          <p:spPr>
            <a:xfrm>
              <a:off x="8141110" y="1739570"/>
              <a:ext cx="987340" cy="170346"/>
            </a:xfrm>
            <a:prstGeom prst="rect">
              <a:avLst/>
            </a:prstGeom>
            <a:solidFill>
              <a:schemeClr val="dk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grpSp>
        <p:nvGrpSpPr>
          <p:cNvPr id="8691" name="Google Shape;8691;p130"/>
          <p:cNvGrpSpPr/>
          <p:nvPr/>
        </p:nvGrpSpPr>
        <p:grpSpPr>
          <a:xfrm>
            <a:off x="7684985" y="4211126"/>
            <a:ext cx="4350753" cy="2008853"/>
            <a:chOff x="7684985" y="4211126"/>
            <a:chExt cx="4350753" cy="2008853"/>
          </a:xfrm>
        </p:grpSpPr>
        <p:pic>
          <p:nvPicPr>
            <p:cNvPr id="8692" name="Google Shape;8692;p130"/>
            <p:cNvPicPr preferRelativeResize="0"/>
            <p:nvPr/>
          </p:nvPicPr>
          <p:blipFill rotWithShape="1">
            <a:blip r:embed="rId5">
              <a:alphaModFix/>
            </a:blip>
            <a:srcRect b="0" l="0" r="0" t="0"/>
            <a:stretch/>
          </p:blipFill>
          <p:spPr>
            <a:xfrm>
              <a:off x="7684985" y="4211126"/>
              <a:ext cx="4350753" cy="2008853"/>
            </a:xfrm>
            <a:prstGeom prst="rect">
              <a:avLst/>
            </a:prstGeom>
            <a:noFill/>
            <a:ln>
              <a:noFill/>
            </a:ln>
          </p:spPr>
        </p:pic>
        <p:sp>
          <p:nvSpPr>
            <p:cNvPr id="8693" name="Google Shape;8693;p130"/>
            <p:cNvSpPr/>
            <p:nvPr/>
          </p:nvSpPr>
          <p:spPr>
            <a:xfrm>
              <a:off x="11041024" y="4225874"/>
              <a:ext cx="987340" cy="170346"/>
            </a:xfrm>
            <a:prstGeom prst="rect">
              <a:avLst/>
            </a:prstGeom>
            <a:solidFill>
              <a:schemeClr val="dk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8" name="Shape 8698"/>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6" name="Shape 7436"/>
        <p:cNvGrpSpPr/>
        <p:nvPr/>
      </p:nvGrpSpPr>
      <p:grpSpPr>
        <a:xfrm>
          <a:off x="0" y="0"/>
          <a:ext cx="0" cy="0"/>
          <a:chOff x="0" y="0"/>
          <a:chExt cx="0" cy="0"/>
        </a:xfrm>
      </p:grpSpPr>
      <p:sp>
        <p:nvSpPr>
          <p:cNvPr id="7437" name="Google Shape;7437;p59"/>
          <p:cNvSpPr txBox="1"/>
          <p:nvPr>
            <p:ph type="title"/>
          </p:nvPr>
        </p:nvSpPr>
        <p:spPr>
          <a:xfrm>
            <a:off x="268080" y="277696"/>
            <a:ext cx="11655840" cy="899665"/>
          </a:xfrm>
          <a:prstGeom prst="rect">
            <a:avLst/>
          </a:prstGeom>
          <a:noFill/>
          <a:ln>
            <a:noFill/>
          </a:ln>
        </p:spPr>
        <p:txBody>
          <a:bodyPr anchorCtr="0" anchor="ctr" bIns="91425" lIns="146300" spcFirstLastPara="1" rIns="146300" wrap="square" tIns="91425">
            <a:noAutofit/>
          </a:bodyPr>
          <a:lstStyle/>
          <a:p>
            <a:pPr indent="0" lvl="0" marL="0" rtl="0" algn="ctr">
              <a:lnSpc>
                <a:spcPct val="90000"/>
              </a:lnSpc>
              <a:spcBef>
                <a:spcPts val="0"/>
              </a:spcBef>
              <a:spcAft>
                <a:spcPts val="0"/>
              </a:spcAft>
              <a:buClr>
                <a:srgbClr val="0078D7"/>
              </a:buClr>
              <a:buSzPts val="2400"/>
              <a:buFont typeface="Quattrocento Sans"/>
              <a:buNone/>
            </a:pPr>
            <a:r>
              <a:rPr lang="en-US" sz="2400" cap="none">
                <a:solidFill>
                  <a:srgbClr val="0078D7"/>
                </a:solidFill>
                <a:latin typeface="Quattrocento Sans"/>
                <a:ea typeface="Quattrocento Sans"/>
                <a:cs typeface="Quattrocento Sans"/>
                <a:sym typeface="Quattrocento Sans"/>
              </a:rPr>
              <a:t>AZURE DATABRICKS</a:t>
            </a:r>
            <a:endParaRPr/>
          </a:p>
        </p:txBody>
      </p:sp>
      <p:sp>
        <p:nvSpPr>
          <p:cNvPr id="7438" name="Google Shape;7438;p59"/>
          <p:cNvSpPr txBox="1"/>
          <p:nvPr/>
        </p:nvSpPr>
        <p:spPr>
          <a:xfrm>
            <a:off x="357742" y="1424883"/>
            <a:ext cx="6058961" cy="4751517"/>
          </a:xfrm>
          <a:prstGeom prst="rect">
            <a:avLst/>
          </a:prstGeom>
          <a:noFill/>
          <a:ln>
            <a:noFill/>
          </a:ln>
        </p:spPr>
        <p:txBody>
          <a:bodyPr anchorCtr="0" anchor="t" bIns="89625" lIns="143425" spcFirstLastPara="1" rIns="143425" wrap="square" tIns="89625">
            <a:noAutofit/>
          </a:bodyPr>
          <a:lstStyle/>
          <a:p>
            <a:pPr indent="-285750" lvl="1" marL="285750" marR="0" rtl="0" algn="l">
              <a:lnSpc>
                <a:spcPct val="90000"/>
              </a:lnSpc>
              <a:spcBef>
                <a:spcPts val="0"/>
              </a:spcBef>
              <a:spcAft>
                <a:spcPts val="0"/>
              </a:spcAft>
              <a:buClr>
                <a:schemeClr val="accent1"/>
              </a:buClr>
              <a:buSzPts val="144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Azure Databricks is a </a:t>
            </a:r>
            <a:r>
              <a:rPr b="1" i="0" lang="en-US" sz="1600" u="none" cap="none" strike="noStrike">
                <a:solidFill>
                  <a:srgbClr val="3A3A3A"/>
                </a:solidFill>
                <a:latin typeface="Quattrocento Sans"/>
                <a:ea typeface="Quattrocento Sans"/>
                <a:cs typeface="Quattrocento Sans"/>
                <a:sym typeface="Quattrocento Sans"/>
              </a:rPr>
              <a:t>first party </a:t>
            </a:r>
            <a:r>
              <a:rPr b="0" i="0" lang="en-US" sz="1600" u="none" cap="none" strike="noStrike">
                <a:solidFill>
                  <a:srgbClr val="3A3A3A"/>
                </a:solidFill>
                <a:latin typeface="Quattrocento Sans"/>
                <a:ea typeface="Quattrocento Sans"/>
                <a:cs typeface="Quattrocento Sans"/>
                <a:sym typeface="Quattrocento Sans"/>
              </a:rPr>
              <a:t>service on Azure.</a:t>
            </a:r>
            <a:endParaRPr/>
          </a:p>
          <a:p>
            <a:pPr indent="-177800" lvl="2" marL="406400" marR="0" rtl="0" algn="l">
              <a:lnSpc>
                <a:spcPct val="90000"/>
              </a:lnSpc>
              <a:spcBef>
                <a:spcPts val="576"/>
              </a:spcBef>
              <a:spcAft>
                <a:spcPts val="0"/>
              </a:spcAft>
              <a:buClr>
                <a:schemeClr val="accent1"/>
              </a:buClr>
              <a:buSzPts val="1260"/>
              <a:buFont typeface="Arial"/>
              <a:buChar char="•"/>
            </a:pPr>
            <a:r>
              <a:rPr b="0" i="0" lang="en-US" sz="1400" u="none" cap="none" strike="noStrike">
                <a:solidFill>
                  <a:srgbClr val="3A3A3A"/>
                </a:solidFill>
                <a:latin typeface="Quattrocento Sans"/>
                <a:ea typeface="Quattrocento Sans"/>
                <a:cs typeface="Quattrocento Sans"/>
                <a:sym typeface="Quattrocento Sans"/>
              </a:rPr>
              <a:t>Unlike with other clouds, it is not an Azure Marketplace or a 3</a:t>
            </a:r>
            <a:r>
              <a:rPr b="0" baseline="30000" i="0" lang="en-US" sz="1400" u="none" cap="none" strike="noStrike">
                <a:solidFill>
                  <a:srgbClr val="3A3A3A"/>
                </a:solidFill>
                <a:latin typeface="Quattrocento Sans"/>
                <a:ea typeface="Quattrocento Sans"/>
                <a:cs typeface="Quattrocento Sans"/>
                <a:sym typeface="Quattrocento Sans"/>
              </a:rPr>
              <a:t>rd</a:t>
            </a:r>
            <a:r>
              <a:rPr b="0" i="0" lang="en-US" sz="1400" u="none" cap="none" strike="noStrike">
                <a:solidFill>
                  <a:srgbClr val="3A3A3A"/>
                </a:solidFill>
                <a:latin typeface="Quattrocento Sans"/>
                <a:ea typeface="Quattrocento Sans"/>
                <a:cs typeface="Quattrocento Sans"/>
                <a:sym typeface="Quattrocento Sans"/>
              </a:rPr>
              <a:t> party hosted service. </a:t>
            </a:r>
            <a:endParaRPr/>
          </a:p>
          <a:p>
            <a:pPr indent="-285750" lvl="1" marL="285750" marR="0" rtl="0" algn="l">
              <a:lnSpc>
                <a:spcPct val="90000"/>
              </a:lnSpc>
              <a:spcBef>
                <a:spcPts val="1200"/>
              </a:spcBef>
              <a:spcAft>
                <a:spcPts val="0"/>
              </a:spcAft>
              <a:buClr>
                <a:schemeClr val="accent1"/>
              </a:buClr>
              <a:buSzPts val="144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Azure Databricks is integrated seamlessly with Azure services:</a:t>
            </a:r>
            <a:endParaRPr/>
          </a:p>
          <a:p>
            <a:pPr indent="-177800" lvl="2" marL="406400" marR="0" rtl="0" algn="l">
              <a:lnSpc>
                <a:spcPct val="90000"/>
              </a:lnSpc>
              <a:spcBef>
                <a:spcPts val="576"/>
              </a:spcBef>
              <a:spcAft>
                <a:spcPts val="0"/>
              </a:spcAft>
              <a:buClr>
                <a:schemeClr val="accent1"/>
              </a:buClr>
              <a:buSzPts val="1260"/>
              <a:buFont typeface="Arial"/>
              <a:buChar char="•"/>
            </a:pPr>
            <a:r>
              <a:rPr b="0" i="0" lang="en-US" sz="1400" u="none" cap="none" strike="noStrike">
                <a:solidFill>
                  <a:srgbClr val="0070C0"/>
                </a:solidFill>
                <a:latin typeface="Quattrocento Sans"/>
                <a:ea typeface="Quattrocento Sans"/>
                <a:cs typeface="Quattrocento Sans"/>
                <a:sym typeface="Quattrocento Sans"/>
              </a:rPr>
              <a:t>Azure Portal: </a:t>
            </a:r>
            <a:r>
              <a:rPr b="0" i="0" lang="en-US" sz="1400" u="none" cap="none" strike="noStrike">
                <a:solidFill>
                  <a:srgbClr val="3A3A3A"/>
                </a:solidFill>
                <a:latin typeface="Quattrocento Sans"/>
                <a:ea typeface="Quattrocento Sans"/>
                <a:cs typeface="Quattrocento Sans"/>
                <a:sym typeface="Quattrocento Sans"/>
              </a:rPr>
              <a:t>Service an be launched directly from Azure Portal</a:t>
            </a:r>
            <a:endParaRPr/>
          </a:p>
          <a:p>
            <a:pPr indent="-177800" lvl="2" marL="406400" marR="0" rtl="0" algn="l">
              <a:lnSpc>
                <a:spcPct val="90000"/>
              </a:lnSpc>
              <a:spcBef>
                <a:spcPts val="1176"/>
              </a:spcBef>
              <a:spcAft>
                <a:spcPts val="0"/>
              </a:spcAft>
              <a:buClr>
                <a:schemeClr val="accent1"/>
              </a:buClr>
              <a:buSzPts val="1260"/>
              <a:buFont typeface="Arial"/>
              <a:buChar char="•"/>
            </a:pPr>
            <a:r>
              <a:rPr b="0" i="0" lang="en-US" sz="1400" u="none" cap="none" strike="noStrike">
                <a:solidFill>
                  <a:srgbClr val="0070C0"/>
                </a:solidFill>
                <a:latin typeface="Quattrocento Sans"/>
                <a:ea typeface="Quattrocento Sans"/>
                <a:cs typeface="Quattrocento Sans"/>
                <a:sym typeface="Quattrocento Sans"/>
              </a:rPr>
              <a:t>Azure Storage Services: </a:t>
            </a:r>
            <a:r>
              <a:rPr b="0" i="0" lang="en-US" sz="1400" u="none" cap="none" strike="noStrike">
                <a:solidFill>
                  <a:srgbClr val="3A3A3A"/>
                </a:solidFill>
                <a:latin typeface="Quattrocento Sans"/>
                <a:ea typeface="Quattrocento Sans"/>
                <a:cs typeface="Quattrocento Sans"/>
                <a:sym typeface="Quattrocento Sans"/>
              </a:rPr>
              <a:t>Directly access data in Azure Blob Storage and Azure Data Lake Store</a:t>
            </a:r>
            <a:endParaRPr/>
          </a:p>
          <a:p>
            <a:pPr indent="-177800" lvl="2" marL="406400" marR="0" rtl="0" algn="l">
              <a:lnSpc>
                <a:spcPct val="90000"/>
              </a:lnSpc>
              <a:spcBef>
                <a:spcPts val="1176"/>
              </a:spcBef>
              <a:spcAft>
                <a:spcPts val="0"/>
              </a:spcAft>
              <a:buClr>
                <a:schemeClr val="accent1"/>
              </a:buClr>
              <a:buSzPts val="1260"/>
              <a:buFont typeface="Arial"/>
              <a:buChar char="•"/>
            </a:pPr>
            <a:r>
              <a:rPr b="0" i="0" lang="en-US" sz="1400" u="none" cap="none" strike="noStrike">
                <a:solidFill>
                  <a:srgbClr val="0070C0"/>
                </a:solidFill>
                <a:latin typeface="Quattrocento Sans"/>
                <a:ea typeface="Quattrocento Sans"/>
                <a:cs typeface="Quattrocento Sans"/>
                <a:sym typeface="Quattrocento Sans"/>
              </a:rPr>
              <a:t>Azure Active Directory: </a:t>
            </a:r>
            <a:r>
              <a:rPr b="0" i="0" lang="en-US" sz="1400" u="none" cap="none" strike="noStrike">
                <a:solidFill>
                  <a:srgbClr val="3A3A3A"/>
                </a:solidFill>
                <a:latin typeface="Quattrocento Sans"/>
                <a:ea typeface="Quattrocento Sans"/>
                <a:cs typeface="Quattrocento Sans"/>
                <a:sym typeface="Quattrocento Sans"/>
              </a:rPr>
              <a:t>For user authentication, eliminating the need to maintain two separate sets of uses in Databricks and Azure.</a:t>
            </a:r>
            <a:endParaRPr/>
          </a:p>
          <a:p>
            <a:pPr indent="-177800" lvl="2" marL="406400" marR="0" rtl="0" algn="l">
              <a:lnSpc>
                <a:spcPct val="90000"/>
              </a:lnSpc>
              <a:spcBef>
                <a:spcPts val="1176"/>
              </a:spcBef>
              <a:spcAft>
                <a:spcPts val="0"/>
              </a:spcAft>
              <a:buClr>
                <a:schemeClr val="accent1"/>
              </a:buClr>
              <a:buSzPts val="1260"/>
              <a:buFont typeface="Arial"/>
              <a:buChar char="•"/>
            </a:pPr>
            <a:r>
              <a:rPr b="0" i="0" lang="en-US" sz="1400" u="none" cap="none" strike="noStrike">
                <a:solidFill>
                  <a:srgbClr val="0070C0"/>
                </a:solidFill>
                <a:latin typeface="Quattrocento Sans"/>
                <a:ea typeface="Quattrocento Sans"/>
                <a:cs typeface="Quattrocento Sans"/>
                <a:sym typeface="Quattrocento Sans"/>
              </a:rPr>
              <a:t>Azure SQL DW and Azure Cosmos DB: </a:t>
            </a:r>
            <a:r>
              <a:rPr b="0" i="0" lang="en-US" sz="1400" u="none" cap="none" strike="noStrike">
                <a:solidFill>
                  <a:srgbClr val="3A3A3A"/>
                </a:solidFill>
                <a:latin typeface="Quattrocento Sans"/>
                <a:ea typeface="Quattrocento Sans"/>
                <a:cs typeface="Quattrocento Sans"/>
                <a:sym typeface="Quattrocento Sans"/>
              </a:rPr>
              <a:t>Enables you to combine structured and unstructured data for analytics</a:t>
            </a:r>
            <a:endParaRPr/>
          </a:p>
          <a:p>
            <a:pPr indent="-177800" lvl="2" marL="406400" marR="0" rtl="0" algn="l">
              <a:lnSpc>
                <a:spcPct val="90000"/>
              </a:lnSpc>
              <a:spcBef>
                <a:spcPts val="1176"/>
              </a:spcBef>
              <a:spcAft>
                <a:spcPts val="0"/>
              </a:spcAft>
              <a:buClr>
                <a:schemeClr val="accent1"/>
              </a:buClr>
              <a:buSzPts val="1260"/>
              <a:buFont typeface="Arial"/>
              <a:buChar char="•"/>
            </a:pPr>
            <a:r>
              <a:rPr b="0" i="0" lang="en-US" sz="1400" u="none" cap="none" strike="noStrike">
                <a:solidFill>
                  <a:srgbClr val="0070C0"/>
                </a:solidFill>
                <a:latin typeface="Quattrocento Sans"/>
                <a:ea typeface="Quattrocento Sans"/>
                <a:cs typeface="Quattrocento Sans"/>
                <a:sym typeface="Quattrocento Sans"/>
              </a:rPr>
              <a:t>Apache Kafka for HDInsight</a:t>
            </a:r>
            <a:r>
              <a:rPr b="0" i="0" lang="en-US" sz="1400" u="none" cap="none" strike="noStrike">
                <a:solidFill>
                  <a:srgbClr val="3A3A3A"/>
                </a:solidFill>
                <a:latin typeface="Quattrocento Sans"/>
                <a:ea typeface="Quattrocento Sans"/>
                <a:cs typeface="Quattrocento Sans"/>
                <a:sym typeface="Quattrocento Sans"/>
              </a:rPr>
              <a:t>: Enables you to use Kafka as a streaming data source or sink</a:t>
            </a:r>
            <a:endParaRPr/>
          </a:p>
          <a:p>
            <a:pPr indent="-177800" lvl="2" marL="406400" marR="0" rtl="0" algn="l">
              <a:lnSpc>
                <a:spcPct val="90000"/>
              </a:lnSpc>
              <a:spcBef>
                <a:spcPts val="1176"/>
              </a:spcBef>
              <a:spcAft>
                <a:spcPts val="0"/>
              </a:spcAft>
              <a:buClr>
                <a:schemeClr val="accent1"/>
              </a:buClr>
              <a:buSzPts val="1260"/>
              <a:buFont typeface="Arial"/>
              <a:buChar char="•"/>
            </a:pPr>
            <a:r>
              <a:rPr b="0" i="0" lang="en-US" sz="1400" u="none" cap="none" strike="noStrike">
                <a:solidFill>
                  <a:srgbClr val="0070C0"/>
                </a:solidFill>
                <a:latin typeface="Quattrocento Sans"/>
                <a:ea typeface="Quattrocento Sans"/>
                <a:cs typeface="Quattrocento Sans"/>
                <a:sym typeface="Quattrocento Sans"/>
              </a:rPr>
              <a:t>Azure Billing: </a:t>
            </a:r>
            <a:r>
              <a:rPr b="0" i="0" lang="en-US" sz="1400" u="none" cap="none" strike="noStrike">
                <a:solidFill>
                  <a:srgbClr val="3A3A3A"/>
                </a:solidFill>
                <a:latin typeface="Quattrocento Sans"/>
                <a:ea typeface="Quattrocento Sans"/>
                <a:cs typeface="Quattrocento Sans"/>
                <a:sym typeface="Quattrocento Sans"/>
              </a:rPr>
              <a:t>You get a single bill from Azure</a:t>
            </a:r>
            <a:endParaRPr/>
          </a:p>
          <a:p>
            <a:pPr indent="-177800" lvl="2" marL="406400" marR="0" rtl="0" algn="l">
              <a:lnSpc>
                <a:spcPct val="90000"/>
              </a:lnSpc>
              <a:spcBef>
                <a:spcPts val="1176"/>
              </a:spcBef>
              <a:spcAft>
                <a:spcPts val="0"/>
              </a:spcAft>
              <a:buClr>
                <a:schemeClr val="accent1"/>
              </a:buClr>
              <a:buSzPts val="1260"/>
              <a:buFont typeface="Arial"/>
              <a:buChar char="•"/>
            </a:pPr>
            <a:r>
              <a:rPr b="0" i="0" lang="en-US" sz="1400" u="none" cap="none" strike="noStrike">
                <a:solidFill>
                  <a:srgbClr val="0070C0"/>
                </a:solidFill>
                <a:latin typeface="Quattrocento Sans"/>
                <a:ea typeface="Quattrocento Sans"/>
                <a:cs typeface="Quattrocento Sans"/>
                <a:sym typeface="Quattrocento Sans"/>
              </a:rPr>
              <a:t>Azure Power BI: </a:t>
            </a:r>
            <a:r>
              <a:rPr b="0" i="0" lang="en-US" sz="1400" u="none" cap="none" strike="noStrike">
                <a:solidFill>
                  <a:srgbClr val="3A3A3A"/>
                </a:solidFill>
                <a:latin typeface="Quattrocento Sans"/>
                <a:ea typeface="Quattrocento Sans"/>
                <a:cs typeface="Quattrocento Sans"/>
                <a:sym typeface="Quattrocento Sans"/>
              </a:rPr>
              <a:t>For rich data visualization</a:t>
            </a:r>
            <a:endParaRPr/>
          </a:p>
          <a:p>
            <a:pPr indent="-285750" lvl="1" marL="285750" marR="0" rtl="0" algn="l">
              <a:lnSpc>
                <a:spcPct val="90000"/>
              </a:lnSpc>
              <a:spcBef>
                <a:spcPts val="1176"/>
              </a:spcBef>
              <a:spcAft>
                <a:spcPts val="0"/>
              </a:spcAft>
              <a:buClr>
                <a:schemeClr val="accent1"/>
              </a:buClr>
              <a:buSzPts val="1440"/>
              <a:buFont typeface="Noto Sans Symbols"/>
              <a:buChar char="▪"/>
            </a:pPr>
            <a:r>
              <a:rPr b="0" i="0" lang="en-US" sz="1600" u="none" cap="none" strike="noStrike">
                <a:solidFill>
                  <a:srgbClr val="3A3A3A"/>
                </a:solidFill>
                <a:latin typeface="Quattrocento Sans"/>
                <a:ea typeface="Quattrocento Sans"/>
                <a:cs typeface="Quattrocento Sans"/>
                <a:sym typeface="Quattrocento Sans"/>
              </a:rPr>
              <a:t>Eliminates need to create a separate account with Databricks.</a:t>
            </a:r>
            <a:endParaRPr/>
          </a:p>
        </p:txBody>
      </p:sp>
      <p:sp>
        <p:nvSpPr>
          <p:cNvPr id="7439" name="Google Shape;7439;p59"/>
          <p:cNvSpPr/>
          <p:nvPr/>
        </p:nvSpPr>
        <p:spPr>
          <a:xfrm>
            <a:off x="6866022" y="1994828"/>
            <a:ext cx="4968236" cy="2752102"/>
          </a:xfrm>
          <a:custGeom>
            <a:rect b="b" l="l" r="r" t="t"/>
            <a:pathLst>
              <a:path extrusionOk="0" h="3759126" w="6810924">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cap="flat" cmpd="sng" w="3810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chemeClr val="lt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7440" name="Google Shape;7440;p59"/>
          <p:cNvSpPr txBox="1"/>
          <p:nvPr/>
        </p:nvSpPr>
        <p:spPr>
          <a:xfrm>
            <a:off x="7030933" y="3925957"/>
            <a:ext cx="4968236" cy="820973"/>
          </a:xfrm>
          <a:prstGeom prst="rect">
            <a:avLst/>
          </a:prstGeom>
          <a:noFill/>
          <a:ln>
            <a:noFill/>
          </a:ln>
        </p:spPr>
        <p:txBody>
          <a:bodyPr anchorCtr="0" anchor="t" bIns="89625" lIns="143425" spcFirstLastPara="1" rIns="143425" wrap="square" tIns="89625">
            <a:noAutofit/>
          </a:bodyPr>
          <a:lstStyle/>
          <a:p>
            <a:pPr indent="0" lvl="0" marL="0" marR="0" rtl="0" algn="ctr">
              <a:lnSpc>
                <a:spcPct val="90000"/>
              </a:lnSpc>
              <a:spcBef>
                <a:spcPts val="0"/>
              </a:spcBef>
              <a:spcAft>
                <a:spcPts val="0"/>
              </a:spcAft>
              <a:buClr>
                <a:srgbClr val="002050"/>
              </a:buClr>
              <a:buSzPts val="3600"/>
              <a:buFont typeface="Quattrocento Sans"/>
              <a:buNone/>
            </a:pPr>
            <a:r>
              <a:rPr b="0" i="0" lang="en-US" sz="3600" u="none" cap="none" strike="noStrike">
                <a:solidFill>
                  <a:srgbClr val="002050"/>
                </a:solidFill>
                <a:latin typeface="Quattrocento Sans"/>
                <a:ea typeface="Quattrocento Sans"/>
                <a:cs typeface="Quattrocento Sans"/>
                <a:sym typeface="Quattrocento Sans"/>
              </a:rPr>
              <a:t>Microsoft Azure</a:t>
            </a:r>
            <a:endParaRPr b="0" i="0" sz="3600" u="none" cap="none" strike="noStrike">
              <a:solidFill>
                <a:srgbClr val="002050"/>
              </a:solidFill>
              <a:latin typeface="Quattrocento Sans"/>
              <a:ea typeface="Quattrocento Sans"/>
              <a:cs typeface="Quattrocento Sans"/>
              <a:sym typeface="Quattrocento Sans"/>
            </a:endParaRPr>
          </a:p>
        </p:txBody>
      </p:sp>
      <p:pic>
        <p:nvPicPr>
          <p:cNvPr descr="Image result for databricks icon" id="7441" name="Google Shape;7441;p59"/>
          <p:cNvPicPr preferRelativeResize="0"/>
          <p:nvPr/>
        </p:nvPicPr>
        <p:blipFill rotWithShape="1">
          <a:blip r:embed="rId3">
            <a:alphaModFix/>
          </a:blip>
          <a:srcRect b="0" l="0" r="0" t="0"/>
          <a:stretch/>
        </p:blipFill>
        <p:spPr>
          <a:xfrm>
            <a:off x="8225272" y="3078698"/>
            <a:ext cx="2579557" cy="43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7440"/>
                                        </p:tgtEl>
                                        <p:attrNameLst>
                                          <p:attrName>style.visibility</p:attrName>
                                        </p:attrNameLst>
                                      </p:cBhvr>
                                      <p:to>
                                        <p:strVal val="visible"/>
                                      </p:to>
                                    </p:set>
                                    <p:animEffect filter="fade" transition="in">
                                      <p:cBhvr>
                                        <p:cTn dur="400"/>
                                        <p:tgtEl>
                                          <p:spTgt spid="7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